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58" r:id="rId4"/>
    <p:sldId id="359" r:id="rId5"/>
    <p:sldId id="337" r:id="rId6"/>
    <p:sldId id="260" r:id="rId7"/>
    <p:sldId id="258" r:id="rId8"/>
    <p:sldId id="261" r:id="rId9"/>
    <p:sldId id="263" r:id="rId10"/>
    <p:sldId id="295" r:id="rId11"/>
    <p:sldId id="339" r:id="rId12"/>
    <p:sldId id="264" r:id="rId13"/>
    <p:sldId id="265" r:id="rId14"/>
    <p:sldId id="343" r:id="rId15"/>
    <p:sldId id="345" r:id="rId16"/>
    <p:sldId id="278" r:id="rId17"/>
    <p:sldId id="279" r:id="rId18"/>
    <p:sldId id="296" r:id="rId19"/>
    <p:sldId id="327" r:id="rId20"/>
    <p:sldId id="346" r:id="rId21"/>
    <p:sldId id="347" r:id="rId22"/>
    <p:sldId id="285" r:id="rId23"/>
    <p:sldId id="322" r:id="rId24"/>
    <p:sldId id="287" r:id="rId25"/>
    <p:sldId id="280" r:id="rId26"/>
    <p:sldId id="332" r:id="rId27"/>
    <p:sldId id="288" r:id="rId28"/>
    <p:sldId id="302" r:id="rId29"/>
    <p:sldId id="311" r:id="rId30"/>
    <p:sldId id="334" r:id="rId31"/>
    <p:sldId id="348" r:id="rId32"/>
    <p:sldId id="340" r:id="rId33"/>
    <p:sldId id="317" r:id="rId34"/>
    <p:sldId id="336" r:id="rId35"/>
    <p:sldId id="318" r:id="rId36"/>
    <p:sldId id="319" r:id="rId37"/>
    <p:sldId id="371" r:id="rId38"/>
    <p:sldId id="360" r:id="rId39"/>
    <p:sldId id="377" r:id="rId40"/>
    <p:sldId id="378" r:id="rId41"/>
    <p:sldId id="361" r:id="rId42"/>
    <p:sldId id="362" r:id="rId43"/>
    <p:sldId id="363" r:id="rId44"/>
    <p:sldId id="364" r:id="rId45"/>
    <p:sldId id="365" r:id="rId46"/>
    <p:sldId id="368" r:id="rId47"/>
    <p:sldId id="370" r:id="rId48"/>
    <p:sldId id="374" r:id="rId49"/>
    <p:sldId id="375" r:id="rId50"/>
    <p:sldId id="376" r:id="rId51"/>
    <p:sldId id="32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0555555555555558E-2"/>
          <c:y val="4.1871402474267967E-2"/>
          <c:w val="0.96944444444444466"/>
          <c:h val="0.712882288747101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/ тыс.руб.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39 166,7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C0-4386-800B-E5D0615E59B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40 538,0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C0-4386-800B-E5D0615E59B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1 371,3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C0-4386-800B-E5D0615E5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</c:v>
                </c:pt>
                <c:pt idx="1">
                  <c:v>Расход</c:v>
                </c:pt>
                <c:pt idx="2">
                  <c:v>Источник финансирования дефицита бюджета на 31.12.2020 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39166.699999999997</c:v>
                </c:pt>
                <c:pt idx="1">
                  <c:v>40538</c:v>
                </c:pt>
                <c:pt idx="2">
                  <c:v>1371.3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DC0-4386-800B-E5D0615E59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/ тыс.руб.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38 998,9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C0-4386-800B-E5D0615E59B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40 478,9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C0-4386-800B-E5D0615E59B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1 480,1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C0-4386-800B-E5D0615E5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</c:v>
                </c:pt>
                <c:pt idx="1">
                  <c:v>Расход</c:v>
                </c:pt>
                <c:pt idx="2">
                  <c:v>Источник финансирования дефицита бюджета на 31.12.2020 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38998.9</c:v>
                </c:pt>
                <c:pt idx="1">
                  <c:v>40478.9</c:v>
                </c:pt>
                <c:pt idx="2">
                  <c:v>1480.1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DC0-4386-800B-E5D0615E59B3}"/>
            </c:ext>
          </c:extLst>
        </c:ser>
        <c:dLbls>
          <c:showVal val="1"/>
        </c:dLbls>
        <c:gapWidth val="100"/>
        <c:overlap val="-24"/>
        <c:axId val="159433856"/>
        <c:axId val="159435392"/>
      </c:barChart>
      <c:catAx>
        <c:axId val="159433856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435392"/>
        <c:crosses val="autoZero"/>
        <c:lblAlgn val="ctr"/>
        <c:lblOffset val="100"/>
      </c:catAx>
      <c:valAx>
        <c:axId val="1594353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43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расходной части бюджета муниципального образования п. Солнечное в 2021 году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бюджета муниципального образования п. Солнечное в 2019 году</c:v>
                </c:pt>
              </c:strCache>
            </c:strRef>
          </c:tx>
          <c:dLbls>
            <c:dLbl>
              <c:idx val="0"/>
              <c:layout>
                <c:manualLayout>
                  <c:x val="-0.11852287581699358"/>
                  <c:y val="-6.728858024691371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1B-442B-9744-F5A4D1A4088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1B-442B-9744-F5A4D1A4088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28%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1B-442B-9744-F5A4D1A4088B}"/>
                </c:ext>
              </c:extLst>
            </c:dLbl>
            <c:dLbl>
              <c:idx val="3"/>
              <c:layout>
                <c:manualLayout>
                  <c:x val="-1.5084733893557431E-2"/>
                  <c:y val="-5.25358024691357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1B-442B-9744-F5A4D1A4088B}"/>
                </c:ext>
              </c:extLst>
            </c:dLbl>
            <c:dLbl>
              <c:idx val="4"/>
              <c:layout>
                <c:manualLayout>
                  <c:x val="2.1595471521942116E-2"/>
                  <c:y val="-4.26574074074074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1B-442B-9744-F5A4D1A4088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1B-442B-9744-F5A4D1A40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</c:v>
                </c:pt>
                <c:pt idx="1">
                  <c:v>Общегосударственные вопросы</c:v>
                </c:pt>
                <c:pt idx="2">
                  <c:v>Дорожное хозяйство</c:v>
                </c:pt>
                <c:pt idx="3">
                  <c:v>Безопасность и правоохранительная деятельность</c:v>
                </c:pt>
                <c:pt idx="4">
                  <c:v>Культура</c:v>
                </c:pt>
                <c:pt idx="5">
                  <c:v>Молодежная политика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0.31520000000000015</c:v>
                </c:pt>
                <c:pt idx="1">
                  <c:v>0.27450000000000002</c:v>
                </c:pt>
                <c:pt idx="2">
                  <c:v>0.28070000000000001</c:v>
                </c:pt>
                <c:pt idx="3">
                  <c:v>1.1299999999999998E-2</c:v>
                </c:pt>
                <c:pt idx="4">
                  <c:v>3.7700000000000011E-2</c:v>
                </c:pt>
                <c:pt idx="5">
                  <c:v>3.7100000000000001E-2</c:v>
                </c:pt>
                <c:pt idx="6">
                  <c:v>4.0000000000000022E-2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41B-442B-9744-F5A4D1A4088B}"/>
            </c:ext>
          </c:extLst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424C-553F-4500-AE86-7CB62EDD970C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75785-52EE-4BB2-AC95-B12707D86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67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81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81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25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25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17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5785-52EE-4BB2-AC95-B12707D8627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007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780928"/>
            <a:ext cx="878497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Отчет Главы МС МО п. Солнечное 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 202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Глава МС МО п. Солнечное    Сафронов М.А</a:t>
            </a:r>
          </a:p>
        </p:txBody>
      </p:sp>
      <p:pic>
        <p:nvPicPr>
          <p:cNvPr id="4" name="Picture 2" descr="https://cdn.turkaramamotoru.com/ru/flag-solnechnogo-sankt-peterburg-5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8640"/>
            <a:ext cx="3525522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Муниципальная программа по участию в деятельности по профилактике правонарушений в Санкт-Петербурге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80648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Система охранного видеонаблюдения на объектах благоустройства МО п. Солнечное: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пересечение 2-го и 6-го Проездов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улица Нагорная, у д. 37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улица Пионерская, у д. 10б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Приморское шоссе, у д.364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серверная, ул. Вокзальная, д.15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 программе израсходовано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442,4 тыс. руб.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оплату электроэнергии, услуги по техническому обслуживанию и ремонт, приобретение печатной продукции: 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"Межнациональные отношения" (60 шт.)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Брошюра-памятка "Профилактика правонарушений на территории муниципального образования" (120 шт.)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"Запрещено пить, курить!" (15 шт.)</a:t>
            </a:r>
          </a:p>
          <a:p>
            <a:pPr lvl="0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Евробуклет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"Что нужно знать о коррупции", (100 шт.)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«Выгул собак запрещен» (15 шт.)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"Рекомендации по содержанию и выгулу собак" (10 шт.)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9400" name="Picture 8" descr="http://xn--c1akah3c.xn--p1acf/uploads/posts/2018-12/1543918188_3296-gifka-kamera-videonablyudeniy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36912"/>
            <a:ext cx="28575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51520" y="420635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за 2021 год МО п. Солнечное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018719"/>
              </p:ext>
            </p:extLst>
          </p:nvPr>
        </p:nvGraphicFramePr>
        <p:xfrm>
          <a:off x="683568" y="1196752"/>
          <a:ext cx="7992888" cy="5360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1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49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69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Продукция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7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разработку и введение в эксплуатацию официального сайта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мосолнечное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мосолнечное.рф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299,2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299,2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6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реализации мер по профилактике дорожно-транспортного травматизма на территории муниципального образования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Приобретена печатная  продукция: </a:t>
                      </a:r>
                      <a:b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Брошюра "Дорога не прощает ошибок" (60 шт.)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5,0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профилактике терроризма и экстремизма, а также в минимизации и (или) ликвидации последствий их проявлений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Приобретена  сумка санинструктора 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4,9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4,9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9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установленном порядке в мероприятиях по профилактике незаконного потребления наркотических средств и психотропных веществ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Приобретена печатная продукция: </a:t>
                      </a:r>
                      <a:b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Евробуклет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"Не ломай свою жизнь!" 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701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xn--80aakuiekfb8anve3gva.xn--p1ai/images/pictures/1610171219287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6376379" cy="47525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Текущий ремонт и содержание дорог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сумму 11 362,7 тыс. руб.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8052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переулок Комсомольский, переулок Танкистов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335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Текущий ремонт дорог в 2021 году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1720" y="515719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5157192"/>
            <a:ext cx="9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1026" name="Picture 2" descr="\\Solnechnoe\обмен\Для Главы МА\фото 2019\Благоустройство\20190618_10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28458" cy="3744416"/>
          </a:xfrm>
          <a:prstGeom prst="rect">
            <a:avLst/>
          </a:prstGeom>
          <a:noFill/>
        </p:spPr>
      </p:pic>
      <p:pic>
        <p:nvPicPr>
          <p:cNvPr id="9" name="Рисунок 8" descr="\\Solnechnoe\обмен\Для Главы МА\фото 2019\Благоустройство\20190624_0827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8884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 выглядит как дерево, земля, внешний, тр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7C4BDF5-B400-408E-827F-D1E3737D2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4128458" cy="417646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03F013F1-85B6-4945-87CC-2699D3F6D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268760"/>
            <a:ext cx="3888432" cy="4176464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B347C88-4D28-4CDF-B180-CC9E7600B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58"/>
            <a:ext cx="4128458" cy="41764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дерево, внешний, земля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8C3C4FC3-27D7-4FF6-BE8E-E16405D484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268758"/>
            <a:ext cx="3888432" cy="41764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630F8-9ABD-4F91-8C43-4DB96C483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424936" cy="158417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дорог, расположенных в пределах границ муниципального образования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53D8CF6-BEF8-4A34-BBAE-A6CDC6E06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дерево, внешний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DEC47B9-66FD-46AD-9F5C-8FD6507F3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556792"/>
            <a:ext cx="3816423" cy="496855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ешний, дерево, снег&#10;&#10;Автоматически созданное описание">
            <a:extLst>
              <a:ext uri="{FF2B5EF4-FFF2-40B4-BE49-F238E27FC236}">
                <a16:creationId xmlns:a16="http://schemas.microsoft.com/office/drawing/2014/main" xmlns="" id="{A998ADCE-7F88-4BBA-B3D8-BD3A68AB2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556792"/>
            <a:ext cx="46085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52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проектирования благоустройства при размещении элементов благоустройства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0958057"/>
              </p:ext>
            </p:extLst>
          </p:nvPr>
        </p:nvGraphicFramePr>
        <p:xfrm>
          <a:off x="467544" y="1760914"/>
          <a:ext cx="8280920" cy="333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9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3749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494">
                <a:tc>
                  <a:txBody>
                    <a:bodyPr/>
                    <a:lstStyle/>
                    <a:p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Инженерно-техническое проектирование прочих объектов: внесение изменений в проектную документацию объекта благоустройства (устройство шумозащитных экранов) по адресу: Средний переулок, между д. 5 и 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317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8216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Размещение, содержание спортивных, детских площадок, включая ремонт расположенных на них элементов благоустройства на внутриквартальных территориях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 7 714,3 тыс. руб.</a:t>
            </a:r>
          </a:p>
        </p:txBody>
      </p:sp>
      <p:pic>
        <p:nvPicPr>
          <p:cNvPr id="15362" name="Picture 2" descr="http://www.playcast.ru/uploads/2014/05/29/87644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24944"/>
            <a:ext cx="4320480" cy="3604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Работы по содержанию детских площадок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9492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Вокзальная, д.15</a:t>
            </a:r>
          </a:p>
        </p:txBody>
      </p:sp>
      <p:pic>
        <p:nvPicPr>
          <p:cNvPr id="5" name="Picture 4" descr="C:\Users\User\Desktop\КС\презентация для ршб\07.02.2020\IMG-20200205-WA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6576" y="1124744"/>
            <a:ext cx="3394472" cy="4525963"/>
          </a:xfrm>
          <a:prstGeom prst="rect">
            <a:avLst/>
          </a:prstGeom>
          <a:noFill/>
        </p:spPr>
      </p:pic>
      <p:pic>
        <p:nvPicPr>
          <p:cNvPr id="6" name="Picture 6" descr="C:\Users\User\Desktop\КС\презентация для ршб\07.02.2020\IMG-20200205-WA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Работы по содержанию детских площадок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1653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Пионерская, у д.10 б</a:t>
            </a:r>
          </a:p>
        </p:txBody>
      </p:sp>
      <p:pic>
        <p:nvPicPr>
          <p:cNvPr id="5" name="Picture 5" descr="C:\Users\User\Desktop\КС\презентация для ршб\21.02.2020\IMG-20200218-WA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99176" cy="421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Работы по содержанию детских площадок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Нагорная у д.37</a:t>
            </a:r>
          </a:p>
        </p:txBody>
      </p:sp>
      <p:pic>
        <p:nvPicPr>
          <p:cNvPr id="6" name="Picture 4" descr="C:\Users\User\Desktop\КС\презентация для ршб\21.02.2020\IMG-20200218-WA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943306" cy="2866182"/>
          </a:xfrm>
          <a:prstGeom prst="rect">
            <a:avLst/>
          </a:prstGeom>
          <a:noFill/>
        </p:spPr>
      </p:pic>
      <p:pic>
        <p:nvPicPr>
          <p:cNvPr id="7" name="Picture 5" descr="C:\Users\User\Desktop\КС\презентация для ршб\21.02.2020\IMG-20200218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560" y="1700808"/>
            <a:ext cx="3943306" cy="2866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Местный бюджет МО пос. Солнечное на 2021 год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582047787"/>
              </p:ext>
            </p:extLst>
          </p:nvPr>
        </p:nvGraphicFramePr>
        <p:xfrm>
          <a:off x="-286216" y="697039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114A2-C453-44AC-BBBB-8D7C93C4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спортивной площадки по адресу: Средний пер., между д. 5, лит. А и д. 9, лит. А (1 этап) </a:t>
            </a:r>
          </a:p>
        </p:txBody>
      </p:sp>
      <p:pic>
        <p:nvPicPr>
          <p:cNvPr id="6" name="Объект 5" descr="Изображение выглядит как земля, дерево, внешний, гряз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F8D3500-167A-40B7-901A-B4CAF8BE6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525963"/>
          </a:xfrm>
        </p:spPr>
      </p:pic>
      <p:pic>
        <p:nvPicPr>
          <p:cNvPr id="8" name="Объект 7" descr="Изображение выглядит как земля, внешний, грязь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A2CB440E-F4E6-43E2-BF4F-77A23D2E60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2148187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DFDBD-6D71-432E-ACB9-3E40E29D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Размещение, содержание, ремонт, информационных щитов на сумму 508,5 тыс. руб.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2E0C0A1-DFF1-4AF0-BE64-FB566E06F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56792"/>
            <a:ext cx="3384376" cy="4896544"/>
          </a:xfrm>
        </p:spPr>
      </p:pic>
      <p:pic>
        <p:nvPicPr>
          <p:cNvPr id="7" name="Рисунок 6" descr="Изображение выглядит как текст, дерево,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xmlns="" id="{AA2918A3-AE03-49E5-B8BA-298BB04CC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175" y="1556791"/>
            <a:ext cx="3857625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915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размещение, содержание, включая ремонт, элементов оформления культурно-массовых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6070392"/>
              </p:ext>
            </p:extLst>
          </p:nvPr>
        </p:nvGraphicFramePr>
        <p:xfrm>
          <a:off x="467544" y="1484784"/>
          <a:ext cx="8280920" cy="474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4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60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8372">
                <a:tc>
                  <a:txBody>
                    <a:bodyPr/>
                    <a:lstStyle/>
                    <a:p>
                      <a:pPr lvl="0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монтажных работ по праздничному новогоднему оформлению территории МО Солнечное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Оказание услуг по согласованию подключения/ отключения точек питания </a:t>
                      </a:r>
                    </a:p>
                    <a:p>
                      <a:pPr lvl="0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Демонтаж новогодних украшений на территории МО поселок Солнечное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ответственному хранению новогодних украшений за 2021 г.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новых украшений к новогоднему украшению поселка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1 252,2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1 252,2</a:t>
                      </a:r>
                    </a:p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Marina\папка для обмена\фото отчет\празднование нового года\IMG-20181220-WA00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Работы по уборке и санитарной очистке территорий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ЗНОП местного значения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сумму 2 709,3 тыс.руб.</a:t>
            </a:r>
          </a:p>
        </p:txBody>
      </p:sp>
      <p:pic>
        <p:nvPicPr>
          <p:cNvPr id="4" name="Рисунок 3" descr="Изображение выглядит как трава, внешний, дерево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7A639C7-2839-46B6-BAC7-FD69A6E76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84784"/>
            <a:ext cx="3923928" cy="472514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962EF649-27E7-490A-B18F-9B2E49452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528" y="1484784"/>
            <a:ext cx="3923928" cy="4725144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B4478541-D26B-4057-B3B1-B94BD8310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84784"/>
            <a:ext cx="3923928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Работы по уборке и содержанию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муниципального сквера «Липовая аллея»</a:t>
            </a:r>
          </a:p>
        </p:txBody>
      </p:sp>
      <p:pic>
        <p:nvPicPr>
          <p:cNvPr id="6" name="Рисунок 5" descr="\\Solnechnoe\обмен\Для Главы МА\фото 2019\Благоустройство\20191106_1435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82809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437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ул. 2-я Боровая, ул. Петровская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350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(размещение), переустройство, восстановление и ремонт объектов зеленых насаждений, расположенных на территориях общего пользования местного значения на сумму 525 821,9 руб.</a:t>
            </a:r>
          </a:p>
        </p:txBody>
      </p:sp>
      <p:pic>
        <p:nvPicPr>
          <p:cNvPr id="9" name="Рисунок 8" descr="\\Solnechnoe\обмен\Для Главы МА\фото 2019\Благоустройство\20190621_1308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8164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Solnechnoe\обмен\Для Главы МА\фото 2019\Благоустройство\20190711_1458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43204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 выглядит как трава,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ADA5E138-4DEE-4BD9-AB93-A15F1CEE7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96752"/>
            <a:ext cx="3888432" cy="388843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32C241F-2C32-4494-B875-FC47A87F2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196752"/>
            <a:ext cx="4464496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vnnews.ru/images/wsscontent/articles/2015/12/situatsiya-v-sfere-molodezhnoj-politiki-vstrevozhila-pravitelstvo-novgorodskoj-obla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200800" cy="49492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62068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МОЛОДЕЖНАЯ ПОЛИТИКА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Организация и проведение мероприятий по военно-патриотическому воспитанию молодежи МО п. Солнечное  на сумму 70,0 тыс.руб.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80728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Мероприятие ко Дню памяти жертв Блокады Ленинграда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916832"/>
            <a:ext cx="38164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16832"/>
            <a:ext cx="453650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Изображение выглядит как человек, люди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A81D461-8F54-48DD-9ED4-02EE909FA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1916832"/>
            <a:ext cx="3816424" cy="3888432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мля,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46EC19C-95BA-48A3-930B-8B0F754A9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58" y="1916832"/>
            <a:ext cx="453650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«Культура»  - досуговые мероприятия в 2021 году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сумму 1 430,0 тыс.руб.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2792" y="1052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/>
              <a:t>           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День защиты детей», «День знаний» - уличное досуговое мероприятие </a:t>
            </a:r>
          </a:p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молодежи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1764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38519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Изображение выглядит как дерево, человек,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7C6335F-1217-4ACE-AD6F-949759680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00808"/>
            <a:ext cx="3851920" cy="432048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1AC70FD4-A33E-472A-B28B-B6AE42B71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700808"/>
            <a:ext cx="417646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234649796"/>
              </p:ext>
            </p:extLst>
          </p:nvPr>
        </p:nvGraphicFramePr>
        <p:xfrm>
          <a:off x="288000" y="260648"/>
          <a:ext cx="8568000" cy="64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2008" y="2723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«Культура» досуговые мероприятия в 2021 году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сумму 910,0 тыс.руб.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087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Организация и проведение мероприятия «День семьи»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421881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88840"/>
            <a:ext cx="443516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88B76D0-9D66-411D-9A03-AD9A50CE1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988840"/>
            <a:ext cx="4435161" cy="4104456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человек,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547FF21-B40D-429A-8EAE-95AF55BA0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88840"/>
            <a:ext cx="4218811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0FBD2-881D-4288-BE57-1613513D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новогоднее мероприятие</a:t>
            </a:r>
          </a:p>
        </p:txBody>
      </p:sp>
      <p:pic>
        <p:nvPicPr>
          <p:cNvPr id="6" name="Объект 5" descr="Изображение выглядит как снег, дерево, внешни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91F3BD3-8D27-4DB8-A672-923CCF385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96" r="-2" b="32565"/>
          <a:stretch/>
        </p:blipFill>
        <p:spPr>
          <a:xfrm>
            <a:off x="457200" y="1600200"/>
            <a:ext cx="4038600" cy="4525963"/>
          </a:xfrm>
          <a:noFill/>
        </p:spPr>
      </p:pic>
      <p:pic>
        <p:nvPicPr>
          <p:cNvPr id="8" name="Объект 7" descr="Изображение выглядит как внешний, снег, дерево, накл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964573C9-2A7C-4D7B-828D-8430B99840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25962"/>
          </a:xfrm>
        </p:spPr>
      </p:pic>
    </p:spTree>
    <p:extLst>
      <p:ext uri="{BB962C8B-B14F-4D97-AF65-F5344CB8AC3E}">
        <p14:creationId xmlns:p14="http://schemas.microsoft.com/office/powerpoint/2010/main" xmlns="" val="3391089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59FA4-7552-42B7-99BA-68DE54E8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53" y="26064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местных и участие в проведении городских праздничных мероприятий в 2021 году на сумму 515,0 тыс. руб.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Победы»</a:t>
            </a:r>
          </a:p>
        </p:txBody>
      </p:sp>
      <p:pic>
        <p:nvPicPr>
          <p:cNvPr id="6" name="Объект 5" descr="Изображение выглядит как дерево, внешний, человек, земля&#10;&#10;Автоматически созданное описание">
            <a:extLst>
              <a:ext uri="{FF2B5EF4-FFF2-40B4-BE49-F238E27FC236}">
                <a16:creationId xmlns:a16="http://schemas.microsoft.com/office/drawing/2014/main" xmlns="" id="{B9C3C100-F8ED-46FE-9D52-5BA5DC30E0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1" r="22290" b="1"/>
          <a:stretch/>
        </p:blipFill>
        <p:spPr>
          <a:xfrm>
            <a:off x="457200" y="1600200"/>
            <a:ext cx="4038600" cy="4525963"/>
          </a:xfrm>
          <a:noFill/>
        </p:spPr>
      </p:pic>
      <p:pic>
        <p:nvPicPr>
          <p:cNvPr id="8" name="Объект 7" descr="Изображение выглядит как дерево, неб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D9933F1-5324-4A03-A47D-7D3ED242E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="" val="3396718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Социальное обеспечение населения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196752"/>
            <a:ext cx="8352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расходы на предоставление доплат к пенсии лицам, замещавшим муниципальные должности и должности муниципальной службы;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расходы на оказание натуральной помощи в виде обеспечения топливом малообеспеченным гражданам, находящимся в трудной жизненной ситуации, нарушающей жизнедеятельность гражданин, которую они не могут преодолеть самостоятельно, составили 158,7 тыс.руб. (оказана натуральная помощь 20 жителям, общим объемом 80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м.куб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.).</a:t>
            </a:r>
          </a:p>
        </p:txBody>
      </p:sp>
      <p:pic>
        <p:nvPicPr>
          <p:cNvPr id="11268" name="Picture 4" descr="http://www.playcast.ru/uploads/2018/07/17/255556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356992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Социальное обеспечение населения </a:t>
            </a:r>
          </a:p>
        </p:txBody>
      </p:sp>
      <p:pic>
        <p:nvPicPr>
          <p:cNvPr id="5" name="Рисунок 4" descr="\\Solnechnoe\обмен\Для Главы МА\фото 2019\Благоустройство\20190903_1032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1044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\\Solnechnoe\обмен\Для Главы МА\фото 2019\Благоустройство\20190828_114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42484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зображение выглядит как стойка, камень, несколько, свеж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600BBE5-7741-4D13-A592-38003A852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80728"/>
            <a:ext cx="4104456" cy="54006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56FFEAD-AD2A-41B0-952D-CEAF4BFF3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980728"/>
            <a:ext cx="4347145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76470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физкультурно-оздоровительных мероприятий  для жителей поселка Солнечное – занятия на открытом воздухе с профессиональном тренером по фитнесу и оздоровительной гимнастике на сумму 174,0 тыс.руб.</a:t>
            </a:r>
          </a:p>
        </p:txBody>
      </p:sp>
      <p:pic>
        <p:nvPicPr>
          <p:cNvPr id="1026" name="Picture 2" descr="\\Marina\папка для обмена\фото отчет\занятия в группе здоровья\20180712_110846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16832"/>
            <a:ext cx="6768752" cy="4752528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дерево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07EC108-7628-4C1A-A664-12010E5E2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22758"/>
            <a:ext cx="7920880" cy="48466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Периодическая печать и издательства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90872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Подбор печатных материалов, верстка цифрового макета, изготовление печатного издания «Солнечные часы» на сумму 426,5 тыс. руб.</a:t>
            </a:r>
          </a:p>
        </p:txBody>
      </p:sp>
      <p:sp>
        <p:nvSpPr>
          <p:cNvPr id="8194" name="AutoShape 2" descr="data:image/png;base64,iVBORw0KGgoAAAANSUhEUgAAA7cAAALACAYAAABINIXOAAAgAElEQVR4Xmy9iZ9d5XUluu9cc2meShKSQBICMYMNAWM84CR2kn5xd/Lc6f738t6vY3d3Oq/jxLPBxGDAmBmEhEFIgKSSqqQa73z7t9ba65wjvSjtFqq69wzfsPdea6+9v9oPzsxNhsNR1OsR9Xo9JhExGg35d6NRiwZ+EbUYjcYRtXrgF6NBPxr1WoxrzahNL8SBu8/E4TMPR2N+T4wb7RhHxHgyjslkEpMJvleLZrOBv2IyxpUj6rV6jMdjXi8mE/6u3qhHvVbjz8eTSdTrjajV61GPWgxHw6hFLfD1er2GOwT+wj3w81qd/z+/O4kJv4ff8Qu85YTXx3/jM7VaLWq1Ov/G++FvPDN+j4/jOfJXfOZGo6nr8Q++48viOXEv/BvPwqvl9fBD3xdjgfesR6PR4OcmfH+9O94X/+fr8vnwTnyI/D2eO59NDzrho+B+HEZ9NP+N99HzYLzwCf6b41/jM3sMOGZ5OVwXP9cYF0PH34/4/vqu50nXqEVgfeR3OY753PoZxiffVZOGqxTPrbHW82o8dH9OHV6Rg6Xxwb1jMuYccn1gbEb4b428lpPvj8HRBfycuMdoNOKL8Vr5zPg9fs43zOt67Hlv/g+XynWWc41r8365JrjO6g2NHMdVc4o5x0fGI6zNpmYaw8a95+fL5TXW/fQwucZrWh0ee87NWPPLS3Fzaaw03pMY830m0Wy2+G54XeyL8XgUvW4vWq1WNJtN3QTjlOsPz4M54Qtzvem6up/XcS0mHLNhzslE+3E84t722sV/c+bGoxj0+jHodWM07MewPwhaFrzmeMT/9Xvbsd3d5nz2et3o93sxGgxoazS7GL9h9Hv92N7ajBrfcRjD4TAGwz7XxHDYj8l4GJPJiDanyfWCZ9P78N3woGMs2WFMRuNoYW9jf4wwX7ArWJ3Fw3EcG7BNWJN4VowLx1FrtZHvy3mu1aPVbGn8x2POu9Y+nn0UgwGebRKtZpPfh12TPdLcai9Oot1ua65zjXov4/4wG7jvYDCIfm/AOcJcFmsh5xifxf0bnGPZNK5DLzPagkn0er1i/WAc8BmsYXyf1801iOfXPkxbjc+Uy5TrQz6kMCbaUxOsQbyv3hMvMBqPYjgY8j2npqb07hPcux7D0YjjksuxHIO0U7K3sgGwy9pvEd1ul2OP98QzYj6xDvHvUd4T49budHgf2F8823A40L9pO7Tmm7DRlfHq9QYxKnwJXgFrVu+FdYH/5ndx7zFs7TiarRbHEs9Jm4P1gTnNOcC6xXPBr+Jz+O9xjKLV1Fj0RrUYNOdjddSJVz+8GNc2tmJcx1xOolGLwH/tW5yNpx88FQuTzahtrkRrMuLapmVIW4k3496krdLka11qjWI89ZxpG9NGywen/+He0PvaluI3eAf7Ko8790+9znFFbIE5aGCO6Ns1DvDFGH/OIdc5ni3H0PaM1x/xf7BhmGc8P+5JX27fwyWFvS9bJB8hf+H5pO+daO9jXmQv5ROxrjFf3h/0RflsGiO9t9ew9yg+h99z7eTAwh7KUsm/ed79d6vV5JrHGsfP8D/sg8JHFLszivthnzdbmi+8G77vZ6AfSJ/p+cQ42CfIX9R5nwbsYe5DLBL5WVo6xWI57vZ7nA9GWqXN99h4DeC6+G9c1/PnceE833F9jJVtqMauUaxF24rqczhOsW3keGFNcVkqRvO4eBw8hP6O303fUHxU+ON8b8df9F18Rq13v+9kIh8NU067zTWpveD38Xj6PXxfvwPu79/RrsKfjBTr4t+4eIaq9NP8U4lXsQ6qY3rn3BexYsa3HnuvTT+PYgFdf8TYRX9sC3wPjBHu6fgQa1e+QbGjf2efwnVaWZv4DNaizKL2Ja6F9YsXw16h3bNtzGt7/fr+en49b9Un4vvD9FGwD5qXYcY0WhejoeJE+Bvu9SK+hH2SL/Zz4jkwD/Z/Gt+Ifr/PZ3S8pPUNXz64bQ9pjWh9YP5u20eOpRKXyFeUsa2wiL6D56Jv4P7QGsN72144rvDPPb+eRzyv35Or3Wsp4wT7o3Jtax96PXkfy88iRhE+YHydGIb2hD6yzjhL+xK+oAz97ftslzCHmCfCMscCNawDYbZmq52/Q4wjXMR1U2tEvz+QPfemyLhW61Yxv2I7PTPt0n++b37S75fBoIJfOFztLAeWUUMgk058NIxWsxF9OPv2XBw6dTaO3Pdo1Od3xSCaBcjijSejNCYClgYvtVoJTBCK0FmlsYKjwctx8huadBgQhJwO8iYBp6jN76DOk6NNIICB4JVBORYInZCuLZAiUFosEj2gfkaHrIHCdxoJSISbBIQZ0Bhw5bPb6DvIUUCdzi83ebNiPO2EuXSET3KRJ1jmc8oIyUE7ZvHk58InqNf4ynDV0nApUMf7+PuMe2oZ3OD9vJAwZrnpSqCqzWoCIDKQlKHXUhP2TGCfDh/zQ2CDRUzwprkyINMYIugSEKrOncZQj8LPI47RzHAt8b8QSHsnJe+iha75wprhHNTS0BTQTcGRDaUdox3yGEEJg6O0bCQPBEpljMpgwM+ONe5N73EwqMHzYB2RbGHApOfxHzs7gZucowpBogCjcm8DfayDShDoYE1ETxmo24ho8wPoNPgcW9vb0Wm3FVgkF8AVRCtm0Kz5waIrgBPRtuYCZIrWKy167hcAjgwwSdDIaBIgEy/imklieIzxjiMEpwOt8wyyCc6T/CEZgX0AINsfxKDfjX6vG0M6X4Chgfb2YECgjJ/B+Y3hKAY9/T3sa9iT9BqNBvxME2QG11oGeFxf4wTOcGxwmAhW5ZAF9jUiXIN5TYIajgP2kfajgwiQP9gT2kuyrQwaeJ9x1BslkYXv+7sEwRMF3wWJlffBOHAI6SjqBPJ6Hg02xgNOnQEk7VmTNpCGXywOP4Nx917mfkiSEd9FIFIEYbTBIkgA0EQ2GkBkoJ/jQYfLMdDvBUySVMxAigCw0UzAl8FLAgXc2yCRTp8A0mRgGXw6OMYLd7d7fPYqcIMNwP7DnjdYYwCDfaDBS+JHY8a5KECtgmA8f38AEkJAyGQdXhWOXc9Zkpee10ZT5JHAk/aQ7IP2KIMMMRXycQw0x9FqKkLojerRbc3F9UE7Xj/3WSxvbMeY9kckEyiZg7vnCW5nB2vR7N6KFvbAEM9DtlqEFn0wNpDWhoKABkEVA91GIxC4FgQnx2Gkfc/v5LMOAbzLYAvj1Ov3+V4MdJJglm9FUIR9iOBdewL3wc8QGJI0px3RusY4MpDPYFt7EaT2iAEqxpJAe4LgT4CKxAVfUARjadcbfNUR9g0IDpObE8xnBtm3AXvtCQWN+j3JXACPtAkK5EoA7gDTe9n+UmAP3xcJ6uti3g0Aq77OoFwkkkC1YgHZAwb+uc78PexJX1c+T+/ooNRgwXGNiQsHfwIxJSjGNUxSGLwY3GHOquDWz2CAY//lf9/5/FWAZXddDcb9ng5I/S7VMfAzVYN729/qmNmX27ffFujm2OIzIDOx/0l4VYCe+CDZoUECH79XusUYDhWHifAAEKoT/OC5RRSX8YXfE89YkFyMPWrcb1wn6WtIQFbAtINBgQut9+r1qjGMbdSdIKfwPbmeqkSLYy6MQRWEGYDiPXBd2k2O0zimpkAKah/gXUGKGuTgeTEOIA69RvA8IHO1DkVieH51H4FLj93tayVJtdwPBlflOAjIwkaBrNLvRWpxbjN2gDkBQMS/+4gvkrTwvOJ6fkcDb+1F4Q58DyDWa0nxCN5HRIXHqdx/OU8V4s1r1OtTQFUJRPtrjyl9Ta4nzLuJT1/DewDjb99HG1uxG3hevCcxkBOKCZBtg6rA/v9nb9KmmHA1OeF5LWOYkrQo57pMTpmIgE0ngKVp07w6xi+umcBVBIEwDBOqTFhOYtCHn6pFo1nGzsKFFXyVsYb3dO3v7l9g5hYBDrOrzE7I4TIYycVSJ2Nc52KNscDtANHt1HwcPv1gHDnzSMTMzhjUGnSqjvkwicxWJktVBIVwdvgsg24xFmTAEuTRsWAhMXtcWax4HmYM0sHBIDn0TkbAGVQZJLDcCaAKB5DgJ7ORVYBlEMUgiYAEmw/OGEEmgl6BEC+mAhwlw2mHq0BBQNlZGsYXZjK5MZxhFjNC541F6GwtAwMFwh43vo8zuslQmMXm/bCok4VR9lxMZbH58vcwzHieAUBBbgSxqspeFRSMqX7MdXonBa75XHlt4pvc+MI6ChIZpCTLKuwkEOTNqsA1mXYaOrGKzqRgHRQg1rhAt/Y2KTZLNWNkUCVQp01Aw2TyRlFJQQaQaSOJUAHy/LwQXAFCM7hPPKf9gmxJEcAn8OYcFSvTdyuYfgfVDv4NbvXBXF9JvDgo5RwWa0G5b0WkGhBlwOsMRvg/G2IaKwWxGPs+jN9gEK2WsoPJO5QAPEEIA9AESWXgX2b+/FJcFndkMPi7zKJ4LyghVDHE1hhQEaKAQbhM4NyOiv+ZJIHAILLDaS8AuJKI45xgX2Gu6ZCHBMP4H7K5cKaa88ykAgQDrCIUx48IqEjN0+H1B70Y9Hu0jTC4VD+Mh3xX/JvBSA4CMvBwSsg44+dQtxSAB3Nj4i6fnwQeDH5mnpX9T+CdDLPZVL+f55MAA3uXQH5CRwaQWFWuNNJ+IzuNsUImks4ms/o2tCQUMuMllY5JFozBKNqdNteNHHmZyROAKeepugY9N7i2og4RiwIkeAbZCpGnCnjgtKyWoQ2yCiQzfQ708V52eHzWBDlwiggG+I6p0BkAtCML22wIYNLOIdBEYNAsKGYBVoE+zL/VSgIkyggg2KVqKFk6jsdkzCCVjjuDNL5rEne2QRgDglxmEqRAMrFA52wCF3YkRtFu6Bq9STO2WwuxPGgxc3t9bQsvw4COe2AyjsN7FuLpB+6J6f7NaPU3os2FXI/RBME7GHmgvAEJQr4fM/N6//6gT6IIthYBnUlgvCLnzvMFIMwM4yA67Y6C2yQ3tra2+e82M1GlvcO6Uxwh+6Tx1lqlrSzGUdl8BegmOUWIMrBnVtOZQcF6Ata0wyKCFCALWCqQxicdCBbAO4kOPKfAoZUcZVYEnzVIqV7TAML3qAIN70/tnVLphv0jnyf/jes6C2SwaxAJ9YKf14DPPps2OpV1BtVeb/7b3/Ez+1kcYCpOUebe/+24wnsLPzd4KUB9ZmQLcr2igrL9L4Bw2g+DbIO6cm+kiizJwSpgqwboHi/HPFXAbTLA974TZHP+kw23/aw+H8YYa9U2zaCe4CUTG/i7XEupqhgpQB+NZLMUD5jkNIGnJIZjG9kb2VT/zD5aP1esgL0lG1UCTRHgCbywrrl3HVMqc2yy4k7SxONW/dtz7Pc1kDe4ra6jEsA5uaPxsJoI7+OsqscWmxifUUa6/B7WOxJZJEnzM+W8G5hI4WQA6bXg59fzWCmVKsBUmALPOhuoYEVmnZlaKh0VX2LukOUt4rgkHKr7Bv7U+99Z+cFA3zEoL/ekVGvex1o/dySCcpH6vawswbWr2Wm/J36Oe21vb2vNMHuHPSNVBEFrgnY/p5+nmIcKuVIjDijVIx5jfMeA3vvd1/EYGNfQXjvPU03spN/G2OO7yKyS3GhL6WXbIpsnZZjicMTS8v0mB1otEGiKeY1d9DwiGLVmtQ8xxSJURCSJgMR/leo3r0+CWy2mzJLkJtIHLAdUBgaKG3yumZk4ZG4n7bk4dvYxypJHnbkY1rC45XC0YRSIUhpG9D6OjY3NlBeIFWdAmSBiAMkzHQxY72SDLf8hIE6GUuPHgNPZNN6PQWLKwzIYabfaYqHp3JI9zhkTo17oA2RwENynlMoAudloGU1JUp2BlEBJykARaGcGRtfFgs9UeUUOjOszU4J3L1JiJagtjGGCaQHUEuDKaQB4SwrgbEV1gSs4sAuwbE5GluC4oXGUAciHSLkFN1uFKaQhzmsxo4rgc+QMaUqcCfKSdSaRIVbLi1pBjZ5Hi7/MeFWNmMGvohe/Q7JhHCwZMGbH8lp2pr6f/lYwrYyU4Zuex4GJjKazsSkpYYYsnVbKGwlqCha/GoymXJlBekrTC/myAmFLwmSkFMDzvgSfoyIjLyuWAajwVbGuNVQCgFW5r0BZOlZm4+WgYdixn0wUSeJdvqsBnyQ4AEX6o3FMY1ZkmXLdpfwrqRKNfWbePZvOPBd7EI4lDaL2lMCymD/vu5KxkCy48iw5Zng+PD8CarwUJKvItmId+x05j8k4WnygTJm5FQXZAKUETvmuVADkCHBekiiguRTiLQgfAtoiCy1wSkVJkmp4LtgvZkwJ7DKrmplwSVnHMej3GQTg762tzehubScAH9MRwEkQAJBgkw3UeGmOaOQRFCGbCONPKaQMPa5JaSSBAWypdncp7VYmU+uoTimv5MEtEpZQKMC2OHhhhpaSYTkPAfxKBjeDDi1YyLKtuhjHiNlOBGFi+73QJHWVVF1AGFkPBDfaM3h/OmLKiVPqhEAPDHoCLu1rBZqpISeh43VF1tlBiVa3AtaIzEannJlzB9+XJQSQhBfZB8iTRRoMwPyDTEiQQEnaZBKdjrJo9hNKkNZimAQhpMD0EZkFwJNg7eJZnfkWocORpaqhMREAHtTb0e/sjGuDVrz87sexTHCLDCj8zzhq41Ec2TUXTz1wIqb6N6M92CS4rTdaMQ4EUCMNDUsHJAUmAYD5zQAL/gPrgSAxpWKYf5LS2uXRaKmsgWRHyt8hIcM+3tzcjFazzWyJA3e8h5UUJGvTB9IuFXtaxC/eQ7OTxG4qXMDSe02T+C0y2+WelpxZASCezYx9CdCQcUdmWeRK8fuU5paZIpdQKdiuAjxLQZ1Z9TXsc/TZVEmkVA+/Q7YZAR9nNgEhroG1fRugSoNHciH9sYN7B6NUUqQUv9j/FaDjwBufcdDqe8oXaiwLQJW+oJq9MvjyZ28L5ulTZActt/T1q77X46l5c/KhkoF2TFktE8rMYTVZUAW3/977FgAt/RZtdQVIOjCvvotBPtd7BUhVs28IL/ze1WfQ2INMhL1VPKGskn2V1o/HU0G8/Yb8s+fX3zGRyD2QhJr8psZLBJmzgymfL4CG4jbPaRXcls9U1HOl35Od5ftDJZFz4FiIROkd7+Ax8M99bTwf7um94Wfh01dKOTwGyHZ3Op1CWeC1hnGC36FNzGyryZk7SRxnUg3W4ENgTxinw64N4Z/kq6gYSoUmklIqc1GJluM/z7szoPi3M7RYH5gvPYv+h32L5y3LMkpwJvIsMYBcUHEffwdjKKCvsbMd8br0v3FPZ25bHci3YVtKCbj3lcGt59RrnXvP2XiXp1XUJ86eV4k/SuKhVkgJuok87meJ8jgGnjfvefys3e4UkmnYYMxFgU9SFaXYAWtaMmY9s9R1+DnvX8SoZXxuKboSjMZ2jBxS2g6QPo5tKLbq+BnUPbo+5+n/vnd2UiLoJheLJVxkdFPG2B/AKbboqABuEcQNsJqnF+LuB5+Ig6cfjEFzhplb1BSWICKziXQANTLFly5dKjJGPW4qgVtIE2FAUDcFJnN6ejog4cVGRGDbAUiNYL0gt3YGqA5+yZwwKET6GnI3OFxsIEyApE9gkHrJWAOAOTAho4nANzcGa/bouCCnaEZnaoaOHcFinXU/yOaqLo2BEycSMgkZHSah+F0xG2Z48G5yiN4MyjYwcE8QhYCyYIGQpkcwmllPS1ew7lh/l7LvAgjmvRxAKiJWZoqGM7PhwoiaGwZWRgkcWTH8Nm6qUbSUuwRUNIyV+twym551qEUmV9IC3aIE3a6ZlVyxlIW63pZ1f4XcTzIvxoxk8hUMaMNlHaTRcwZTfI+UjmvzK6CUQc+MUsE2J+gukBHphJSDKmAVKWEWVWOkOmHV0lm+rYBC76pnzgAuazD5BnUEDJJKgsmS9NhMJhxck4E1pLP6U9Z3Eaww0xEkGVRDJLUEpbhUNWTto1PcSUiBBURACRBEA8lanwSwrlXIYIjFe/nHRqNYE5lt1RvqfTNJl4SJwHnOulZUxaHaqRZy04IdLOV1dwZQDp5kaDXmGmtBAzu0akDpd1PgKIBPoquyNvVdrwjJHfXvXPOVenAZ/ETgKTH2/GqMIDfSXBLoQIIGki6fz2SEbIuCe0phGdS4fMHkh1QLBtkCSKrTRP0ywB6Mu2obhwSq3e0us9FYp73etpL+qZZQjSmyvAKbeF4E4MMBQAtqCiVVJSlTr1NyqgAKJQ6SqFPyzWcQMDVjT5ItiTMrWyztFhElMo8EXD4HsuIa6MzcwkbXG9Hrdov7igdT/TrWLCWulLdJcqqAUnNFJ5pkBvZORgZ8Zjp9SNNHw5jqdKLZUq25yRyDbCxmZu6yhET1lApAyyBHQBvPBqmea7XTwkq+DruDwU8VCsYOY+utxXIWoVrZUMwtx2UUNaqdBG5HM7vjxqAVv33nfFxb34wJfCvX5zjq43HctXchnjp7d7S6q9EZbkUnsPdB4EqgoHKAVBggI5syV5GjWYJT7CFtQpUuYMwEilwnCTNm9pwZ7UnE5taWalhT7mwCC+CWRDhqornQk0hN1ZHtstldcZBJvOQexf3lox2Uir6gvUsFgKlLgi8GsJKAss6uqAPTHqKUtNHMuafD57pxRtP1wAa3BKlJ0hq4VEGYxkb7WKS4nzMzDoNSTupg3XJAxgiVemcHnQ7uC5DNmnGoEbKfiMuOUsLt5ykzTcruOPtc2NmivrYsZ3Jc4nv5swbZJWkvoDYu+GjX5QtMFzb4DvteBbsGjYyfKnbb93RGqnA4ObYO5qtySgMBfxbv4awY/tsZxCpQrYLbKtgkAeZyiSRirRoon1OSWshwGWSzPEHrqVS7lfXoHj//LRta1mBW5726vjiXlZI4qTu0rkxaeI3duX48B8W9027LBooUNdi0UoT+KslbZ+yqc+7n9jqv3tu12543Xt81+ZXeEbRjA5T1CCx6TPF597FgXWXiDj5uEj6eS70bPiNcoTFLEp+qD2UEpdjAPnEfi1p02lP0cVDeIEYvYwirPMoxxvzivQDE6S9IWgpYYvxNcGmvpS+zKiMBIupToeIyyLef9b42DridiJO98LvbbtFHJXlsQsdr2nsWnzVopm3OP8ZC9l1+DnzGe7aM70syu3p9rjGujwTsJM8EShXrlIlF39sxmwgHZXMxJ9p/wlIqISmz6FRtueeES0izdAaA2ABeSqKqPB/xn2IYlrpkSZP3eu0HZ2aZufVC9oIvU+iqd8XYNxrtlEIi0BiAZ47azGIcf+CxWDrzUIym5mKbtq5kVBVwq8bGrPz15eVYXFyMqc6UDEvKbrAohC1KaZE2dcplwGb3B5T+eaMiAAebZqAFb44BaLVbmempRauRReJNNZPo9vvR3+6qcJtsSl3NNrixBGDGIzRxkHyr3kDTk9lotwGYUR+IwHEYowEa32xJ3gV5If9GAxxUQ8Exg9mf4rNg4AHW5+dm+d64JwONrJ/CqPH7kGFBRpHBFNPxNrqUntajwecC2y42HoBZ2XJt8BLYmk2sBxRvjBGxYRHcI6OT2v/xIGXRMBKZceAcZL1v1XEXWV4EBoo8lWFhcxRkDDNbm9kIbzZIQvAFZ/LkEQ0KE5wmwiiykwB3lRoJAsiRxoAEQGbdBaDK5iFcgQRWadSzXhHjUgAu175lTYIMalnDxU1t8gTskhuwZC2aG1AwMGWjEteDl+Cd85EsLOuvMuPFbD6Tb8qGYG9JPq3a6HodwWLWNEJWWpHBIzNGJ5FSRqtZbUzHE9TRIfDGPZz9kCRZtZKStIIg4r3SINIoVRq6yKGUWVUzg4XjSTDqVCsDpYK8yPrrwhBp1fj3AjmZBa0YKwXTGXAXda0l2NUVtHCqjtZZSdqElBzLielzlonKcGvd0SxS65cGnOtest2MB4rgXp8ugYB+n5ngzLkJUKv5iuppJO23BN/gTk+veaGTTDmObZ6yVKrpscJDZRYaU9XeChNiLRRZUV5JBKFqVkCqOHBLlQjrt8uSDJECIkj4RpTfSqZMhwIm13VBGbi6DppBYZJKBAHO5jJLmQFKgtgquJHjVikEwCpBVJJbAsd1BgdqTuX1gLpLgPet6Pd6GeyhrkjlAKrdkORXfgZkILXyal7FOm2QAciaDSi1xrJnXW+Oq0ky5BlhW70GYFv53wTlkoYxK849FiQ8RRC6OZPUQQz2kvTRHMkPihDQBDozKoBdE5WEsctM/LDejvH0zlgdNuOVdy/E9bXNCJB6IGHhE2MSd+1fjCfvv4fgtt3biCkKvPBuGXg4UExG3xn4arBtn+s1anLHQSfWkwIiSbop0VeaPXrdvnoiuDljKpmUGRhGJ4FvWT8v++hAV/a4tNPMIoO8yHWODKhjEQb6BreZIbBUH9c0cHT/jhJsKmuCf8P3UgJ6R22rgaztqMk8B5XVbK4DUweMztyWAEuKlUFfNc3OePiaDmI9BgYU/rljMQWKSd5lScqd4Jr2LTPYBnl+vrJ5VHkNPXOZWaoG2fbVVVDBADf7eVBBkkAS18Z9ne2Sv3AjsbJBlm1uVQJuO+7P47sGedWxMeDHz5xNMpiqjmV1/BwXVoN5X9tqDvzOmTmtKdl2xmJFKU1VXixbrTUtMllySDU6o4S/8oweM45bJRtqMqE65lVyoEoGaH+WjcoMjrye/M5+T4PgYu7cxDWtjJ7dPSxSbYe5THDvtVgFrQYqXo+Muxibak37j8ecwC0l35bQ2g874+p1o/vpCgZG8im3Nzor9x/sjpreubxI5QhSojSb7Sy5EcHvZ2Q5YZYsIO6vyqar+w33ZkOsZoulJl7PWBe9nhpKOfusuSmz51xPyBoyph9T4YP/dlYY71Bdt17vSrgBwGZwlPEKcQkVmZLhKrZwxlMNs0QOiMCrNrbyvHDtZXIFwL5KKBFjZLbc8Zzt251NyzQnWv/YIirBUWZUcyHs4L1q8C71jxspuo+A5gkxrwB5JoFgy92DgrGISAh8FnsNnyf5QnVXSe5Egu4AACAASURBVMhoP2X/iKHIVIyVpNKTqP3d/fMpS1bgaPTLxZcdjAHctPkbBFIOGCa1Vow7M3Eswe1kZiH6YwTfYk9t1GE0cC04LsiYVlZWYueOHVws3JwEl14sCpL5gGxKUS72TBQqsM06TdfXqc5CwJY1kJbhsOuNOrtyMRMcqNFMUb9Ha+9sMyYQ7Gc/mi2xDehLWatj88CfQ5qCxYrgD4Pez05sqgvEuEkPDrCgWiOC5BbGpBadjrp5oonXJrpfZuMbZFzW1m7F1hbAMjIMAD1ApFkvhy6suFazFZ3paWYMZmdmYm5+PmZnZxUUJjMmTT+CVHW6A2NF+RcZGFKDzCoow4dZVWdHMm+tNjszoq5PUjUF1hp7yZkZSKaElB0oa2BPemTH+JnMpnhDlVIpGUdeL4GIQWrh0J0NzvVjA1s6QgVYtzk3bKQMrnOSi6y0Au+UVFki7mywu0RmAEhHlHPnmkAtG2TfkIFIZ5PpIW3ylgBMjp8a55T1owxmMwskY6ouvcjcIvxFTQcBvzv5MrCWDFxZ5jQMaCCTGStlBrEWldkWKNfaJ9mDsXCWJZtjQAEhICsjie6vMPR1dGbNLtyKucXs+287ZM+PHbaNv8bb0rcsB8ja2eIzhSpAzszZSyWttJ7cxMug18/gdyPvUTDsCi5EVuiampssr8hSBQ1dmU0pMrEV2ErQUUtQ7Hq9TOyXWensgJtNbgogn+9ukoW1kAlA9V8lY5+tlVKG68ZwYpr5jjDw2Twhlxz3pxqq5XuahMyXduBgkMTnzVSWs5l+Z88xwSoCODJTWadtziDBg9UrfDJ2q0/iJhu/OaNXBYZ6jUx/5xpSVjbrqFP+C9DFGlcz9CzPUB2mySCvfa09Sblhs9EQTOAy+zFYRpgEBkC6s/m4B8A5ssDd7e3obm8pc4umYkwkqrGRxrAMZBk0FpJ52RrWbLOkJu09M8DKYINggK3lvsisqNci/g3ihcKXVBu4dEDfc9+FVJjQLqOlRcrM660YNKZjfdyKP5z7NFY2NqNGyXEGzZNRHN2/M5564GQ0t29FfWs1Oq4Jr0jjRHoq8NLAl/VJhoskgtyNn+BPQb+kxiAv5VNBDIjoUfDEoJo+z6UjyPyqwQvG32SDZc4CEvI1DmptHspSn6R/4KtHakojoiNLgLhcoASRXzKR6Zr9AgInMKQ9zjWHexZZBiuUUvKm3hMC11oHkuoZ8Dr4dgBXBv9lOYfsmYg1JgByzxo8GIQ4qCzeqcj6lhngqv1QD4qyu7WDZVk/2dEqMFEckuUA+fvSl2Y5TSVDViULq741L57jrfH3u+B3Bh++dvW71Ww0hkX2WvN4J7ng9/BzGOT4c9XMbfUz+J6z1HeOtQkcjxWexyUPlgkbfJI4zyaADK9z3gws8NwCHbBHflolE9RXpsxI47deK54bAxGCw1QD+J18ryrhpO+VNbx4zoK8qdQ283N3KO08dtX5V0xS1qXbr6tZVe6nCtD0HFdBLJVeDcmRaSvSdlYTEIgx2DgOhCJrRNUd2fGjx8N+m/FnJg6qQN/391jBZqhXgMZP8nLZbn42FZGIWUHQ+lomuDFnUCLh9wSvGaMqftJ8YW0Ak9y+xpV5xrswXipKIRC7laSG39GxpuKTOq+H5zO5xjl393zUC2eNv1ylnLfJAtrdJOt54kUSzsx+ZkkO11lm34WlFBvxdBkqQrNXEJuiKgWrmNiKFScZpB5Vwk32pCQtkERTnbD3ueYsV192zjbxYuDttY5YCO+N0k4QFPjDNZQd29kfJokgK10BTkUgich1XAjfRzKBpTI+jUT1z1oz8l0EzuiWrOMpFCyaWeFmgJNFnJ2SYrBWPOYij4SoNToxaHTi+EOPx5Gzj0ZMz8cgsLjUKVcDpG7JBLeNemxsbBDc7t61K1QLqwEqmLvMALkuwFIhEWvZ9CPJbwRdBAWsbTVLpiBYix9OKrtAAsARuGSNIhnulCmS5ZcEWQwJWK4+s2sqBUatn75bq6npB0ZP6frM4JCdlwyagDuPFuBAAzuzzEFdUQWq4bSzgU3KmHE8CsedrL+Ps8l2+T6eZqLMrUatrAGg4TU7N57E1uamgrp+N3rDnu5JFhx1nhNeg0elgA1BtiJlHws7FhnAsHslszqSMVo254ZjyFZLUpkdMSnTE5uPeNWOgmsgszxwIABZSTPcVmeFDUujk8G5DT+IAWVPNC7YvADg3OAZgOErYk+1UVUjMFK2hnWQAPrZXrwo+i+NmkGTNmUeE1F0FVX7cmTgcV9JzfOIrDROZlEpl82GTTiixWPA4DibInBj44ibsbr6IuBU52rIKjITxy7eysDIKIBoEMkBo4afoR6D5JBo+Ow6Lam6Ji4zsRmwotuvgjqBqW63H00U/7NuVY3jLF9SwF8eY2QH58AMl7cjttMsA73S8cvJlsdt8bFc553eTU/jbt4JqinX1D6xofR37ZTL7ETW7XPdZJCZWVjX8/nZqgGlQgIQAsrC0miSIRW5ZmCGf9HOuOtgLlBhwwwSU0rDwN2d1LPBWE5GkbVWIGGzJ5k9s+rulEonroZ5IGxcD8NscAJ6zk/RsE5jrO9kXsuNxwrCJbvCJ3jm/GXX3aLjdjrRYpyTQEnorTFhH6Q8QsfTXNSB5+/FrxTlBxwTDl/ZU8BO3D5CmVeB7WJsMhOu4JODTzaWTjuley4VEHDnHdK2KNNqu6PGH9mYLgGbyRsFMqoL9lqzhNXrhY6YjhbqHAROCmroUHE0FbPCqgfG52SDhtFIcI/rQyGksRXRBtsEQtDBNQYYdllHc0i6PRjXY9Kaju1xIy5cvhprW9ukTGB7QYIOe9txeO9iPHL6eIw3VmKysRrTOEWAazZtgeX1KYvUM2ZjNU6obCrBbx6xAjtcBjaKC6xUQLmPA1OPu04ukG2iZJjZ3Xpsb3cLUlv7NfdWZpFdfmMCxuDSygYThpBzM1D3/rS8PQNTBTQed/lm/snuzd6D3q+MCyolAGouhLmF9NDdoNX0yz7Vsl/HFQ7ICwl+FfFkmQ+yzt5PXktVYFYFoA7m7wR9/jx8MoPSPHrNgM2/N7jFPGI9OtD0c3L7VqTJrjGv2m0/o22sP894JDemA39/705w6/vYR7B8oKj5K6W5jvdKwF3W5vr+9hW4p8GoM5BVf2AS3SapCu7sszxOHhcFx5W+IAYG2QelCjilvFCWWgkNZcLs23T8k3y1x8fPaT9pcIvPlbGp7FWpPlBM4vf3d+WndH/bC4KaPOoM3+E8Ox5yI8k75d8JkPn57HpO2aiPoqyU6uD6PvqGY5gZVcRiBsnkgDN5YhIW13WWG88rMkFd403sESACpLJRY5lF9jjQtmbmEkodznVm5IrO9xlXO55nN/UEirDPJpbY7ZsJGoE1xGh8FirZnGwAsIUitBczMzMFWSI7ruZdeA+MBwFu+njbb/+8AKfsuaESCkuZXc+qBIVAppt8okwG92GtbGZvObZOzKDMIEsyWdri5FGuySJ2yA3A/Uq1rWLLYh1lpt57U+Oa983eCEUMnWRzBi6F0tQg1CSgOSA/g0kdvzf8NYE4m5kKi2Ed8DpI8NxmyzO2T8UWEoBODJnYEeSbsGxVPqokbbxmCxuFmtuykPr2s5kE7JIHJWOBej11AqVsrDUVzdnFOGpZcns2emPIL328jGoB6VQyUMMCunXrViwuLGZxNrezrkv5i+Su6gCsYMB/ELwwIFLBaYJusfUM6hnUOuDMwJqLGuAS2VNJMgW41fGU/8eaRyFQgDxlWcBoZROVCZxhthuvYXFJwpi+NTe+smKW4CGAKDJLKX9UTWWGYewULcZB4EGZG2bj8H/IqqZsg4uTgEcyOy4kBrd5fmBRG6pMn7pJZt4JAUUdzyzAg7GgCI5NY+qstQPoZddVduBrMDuLDQIQVtTkWiadzK26aYrh5NgjeDEoyXMl8QGQFKxPQ6OUPCKFgSoD9JLBd4BOY1dIzkSS4BkNqnE/1tNVjjKSEVIWxMkijBWz6nm2KMfYGTkH9imx0SpXRoOyXYIFZ5nBSmBOVD+tsDFJlgxCAULE/Okom/X19djY2KITw+/gDGEIJdevxZAdePuZWc9rTYaUPpuQAYGC/Tc3t0ApHV4MBfNgCCFvb3U63ODuZsvaND6HAuNur0cJJ47G0RYcxtEjR2J6aprrA8+rWgcw1unks7tZKQe9PYvgQKEakNg4VQ2mwbCCjDJ7cGegkZFfCShzo3sdORhl8FIc5ZCdjjOLi7XAPZyOXQSU6ukc5FQDLgc5nEOsoSS7uLcsGWXDKa0KdUlOZtsNt9iQrXJclIGmLLH2BJs4JUHkA5sZuLg2KLMDRXOVSsYwoR7ms6jFL2TcKZnl0UJq6uU9gyZGDrhMLJTBEmfoNgJDYEE21s2EhGnLIMtZYe4xZ/IyIDMRVTScSgBbSLs5DajVy/pjj1lyB3o2PZMDH5FY8glcZ6nSMRHJ5lnJOjswdMbO6yQ3c0GiFRnqdOZ6R9lbbXs17+LaSBuWULuytsy7KRstO86n5VqRsxex6fpdZ+DxedVBSyKt422UXSDoA7jCiQXoXE/yqkHlBVdeayq6o1qsrG/Edp5fuL25FcvL12JrfS3m2vXYszAdmzeuxqS7HtO1cbTYv0LknkgRlIvovHiSNSl9V6CC4iIdgaOxUEakXAMZAmW5isdYpKVsv8EilVNWBtQFbiXL93FVYqXV1wP+LRuWuLlWqhRUf54lJAD5IKrZeb7S9Z97UXZL2QmtYTaby7O79bOUZ6evwucVoGamrirvQwCbjSy5h3PtGRDhu5izagLA2TFlGkrpZ0GqZ/DlGKZqk2iDk9iypLkIdqpZtLT9BhW02UXtekppM3OL+XG3VYO+qr02EWuShdR95YxLZ7q4ZxLADfLIFtn1LPXIDJYUU6kCSQKlSGoUxOa/kzHM5INB5p1g2eNgErP6jA6wbcv9t4Nax7MmyD3OJhCcvVc9t84WkA3K5p9Fo8K0D1l2xGxkX9nbct7LkzOqc2lyyM/tLDbXyFDne3MusD64/9QtWUS7bJGyhD6esZrRUz0jPm+Vgc6NTvWjm2Qmx6Nml/pdcaZynlnrjGK1twl7LOQ5viZ++B5p5wyWnEEtsn1Z5iTytawVRlKMBH3277G/uj2p4CNeRO66qzozsIVSCefWp8wYsU7uf+8plObpFBBlVTGOkEkjk4s/eCc+C489S4VbdlJGogmZ3bnZmezsnicvQIGS5ShQ76F/D56vUBHB3jGWFumnEF3yWPq2fHbakKyDdhxUbaik+FN+pOi+n2OIf4ukqsY0IoR1RruIWRJelcZxOs5K1wXpgOe3rNjlTCqjUv8glTJlI7T08SIc3LW57DqNx3WCieUrJCtUcgS77r3AdQeVFGfACUHFVnxusfSab58/bTVCKsDwbJCGkwxEZ+UxTilwA74y63snWVj729OzEyxwOFRlCSq1i3lOITcOO59qENF9UcFkKxpzi3H07KOxdN/DMWzNxHaWQTnAUYtzOXafz4bM7fz8fMoVMjDNpkds3p3dPBUiCoBK9VaLBs/HzcJiHHmvtrIJhJ2JTadWZCiQtQVoy8ZM7gyNLCqcHlkWSwUFuBiQpdOtA9jUlLlFTaMddPKyApx4fmaAKfzUESMEatk8is5UrBylWhlY0eCy7kjgiwavCLhTsspMjEAQumkyqCMZIGmqa1QxDM5WKBDIM0aJoxF0SUqgc+vy4GQaz3JRM3uYhkwLUxkPgUNtWNxfNQEZhScwFOjThjZoh4ORs7FjVCZAQDNlbe7wRjBs6UlmO9k8xHLzPAKDGfjSYJMNouTJGaDyXga8diTS6Nt5lI2znKnUJjQLixdsxPUba3Hxsy+ZSRnXYFwz78eAJhs4sR5YK9aNeMAolOy3Ni8ALO5KYgF1Glmfjlfi+XuUXLPwjs3JWk00N5BskWdRZjZTRFBJPsHhsvPtcBA4nmNjYz3GMHy1Ueycn40rX1yKrz39VCwdPFjUOzAbgfPaHLzkQekkfczc3MEk2zD/+4DRcmatF9XKqz7E16tmJvyzauBSzqADizy3OWsW00oWmSTvF2cy1RJeWcIqW18QElwrqoFkqM+AIIELvY/WhIGJpICZDYfTv02CJrDA/5cyLdJiKUmy1Ij1Zln/QpviI3kSDLtBEMcpDTsbuFGKbrWJEKGkYJIncK0665kZaB9jowBQQELGU3uOV02HxTGokAba53KG+or2URGYEwhlGYmZ3Ryocr2kiqD4rs7a5dAWALKgk7LLZD6nSYTM/CbElVvMIEFBSfqD1GrQlpG8q4yfO5in89SLZTduNvpKcOtyiwLOmYCwHda+LWVjWuNSyWbkkOE9673zHGuOPz6R8lbsewd8OYFJ1CbBkGfl4j15dByzqHVEJTFEUJMNpzhnk4ju1ibBK5pP9TbXY3v9ZjQm/WhgL4+HsbW5EZvr68FO3KixyuPKCMQpxRpHt7vNM6BBxDZ5/JDqltEwUv8uz4YHaOT68Pnxmc1BkMcOygYGedwSPuumW1oi2VAsGzipIWOe/12QQhpTS5kx7iTs0MzF+4AZDgUZJIoog9TpBbKNst2u2eUV86xQ2h42mCyBhYGPMmHZACulj3xs7vkyw+d17n0D9YyycuoMziAT5/JWglEH3wKk6HchMr6oQ82x4lmnFRUb47HMEkHlZvmhGmCV0mKDWB05iJKTXsr28uxenm/u4NtN8iy9Lc+JtF3w37yPjw1JcoNrl0bKkNb9UMqEucxTeQYorlOVd+P3qm9Uls9lS1Wwqj3mhoTZ6TkJSINUZ4kMtorxdS0j4xQF61ai2X4rk6R1I8JRY4rEDI8DrHT9ddyEdYfMrZuJkgAAsVKp38bP6JvTTzPLJgOWa1byZjRHFZBxR3lLkPHhLEtySQClp1LNcC0RJPhoM6n3NOZSOtFWWr1AktW1u1rLAs551jZUjsWZsIqlQah6zeMZ8b7sG5O2rKr04HO4WVUCcp+ZXc2yw+c6o2u/o1hRC4pAPmMGEcQ6RkvBdnnEllVUbKJ4WwdkbtYk2kwcizxF0kFkwyTqTSUQCmlwgjiC294gZmani7O87WucVcX3sA/Vm6JstihAqQypkhz9PJc7k4VWPhSbR8c/4Y86vmdtbcYmVvw51lH5SrWLsMdFjc0cz6KcUWs5jz/KxAqJisw6a/6VXDJxwjXDf8vXK1ut0svimDo3zzT5nGGBEgTq0EzbmHunOp9O0jkhx14eAkMsgXQ23pl3kzRIzLCcLlULGAOVXqhhHnwSM7fZv8LA3vPAhlKuX/MPiwcjALI8FhOXXfKyhmU8aUTMLMTSvQ/GiUe+GqP2XGzxkOs7jmph9Chwi0W2urIaC4sLYgzJRvgBBRCVdockCNlBHY/R625HDY4hwQk2GztRkoHqFGdCccx95EAaFA5qSvIQ8KN1Rx0gChsWB6KjjoJHd6ghydjNpbKzL8FtZjnUDVkyZkEZAFu8n2WOChLYNTUDHYLePCeYRpOSSxy1oDAaLC/ZMi54gVisGC6ADFDhEJ2pwa+pR0fxNY2wzhBkFiGDcUgAapPSYDJMZZYuQTuzInZwaUwbmc1OeWOhs08AxmtwOWTnvVwbllAUzRgyI8DPp9Og1CYNsOsOxEg4RHT9lIFsHsmTrDCzJZaYEGCLEHBAQZfgmkA736J21PVgClJL2Y9lqM7iJ1jkWcLJxtU7ce78xfjlC6/Ezc1hTGptZnHJplFeMZDSwOfnZtMrgqTc7AzAsgOvzo3WnDXRoI0s7TDaLcuclDUZB8gDzJHPf1RA7WcvxvqOGg2TDyApmo1J7NkxE09/5ZF4983X4vTJE7F08AD3kuTdCnh0jmsJZPTfbgJQghsFigrN7Tu1xRKSVQClwa0lgxoKOX0GRpUjvczyORshcKqMj40gnsJNIvxdB64GP4Vx9ZnRuZcsGyvIHgPEPPoH20gG3x0OtMVltNPJ5p7kPYpuyXn0TY6LSg5k6E0Q+XgjHROdOz6zUkX8UdSAytErYykAUgW3AhBaVyDkoBKg2iMBBwI1Nj7zEVgZtFEPk632NXtyjty3WULhTFnZDNqMbQXc5lgwI53qEdo/EmS6quZAgQZVLLyHjksqwa3OYXZQo49r7Cklr+zRYr2TXLXzLeWeJDH4BRF2Zc22zlbnY+X/RxVQKliYEU7Qakmyrm+1guYLga5wWdnozCSeyDSpBKqgRwEuCFJ1SxbJIDm36kozg4k9mMEjA8dk/tlZlGAtgxgGlRnw8bglEMaSQVPVAeKrUYs2DrifDGPQ68bG+hozeOiqPUFJRjbcUFNBZDZ67PHQ296iv6RQaiKAB//ovggM5Pp9Zj/4jlRjZBAzGUe/t8Vu4Fy3CbjUm0JNBl3fi9+DwfcZ1eq+XxIoxfrMuWeAliCJTcDYfM1SvZSr5dEc3A9Z+sL9kMfk4ecAdQ5k6V8hcc2eDfInypSpyZn6GmhdqD7Z2SXbGK6JO5pEGdwqWJUKTVkK17dZMp1lFlBLeaxyJ+KaPq/TmUfGYZRPivQ1eLGvcYZIcZQIUwSlUOxItify1RkR7SWRf8pqupSrGnuUQAgTZLJXAXAS/26fmuoWS045X+zj4QxTac+8P5xxwZpSZtKKgeymXYkTxDU6Hky7l/V55T1KEtOAX1m0/LzPt0+ihpkuH+kC+8DeK1JLcN+BnOYRZmXNMtYHm+PwKDfkdgwiywZLLJmqnpWb5Qeaw7ILPgzQoN+NaTQaRVYR5V13nIdL2jXJSKxBgvjsweEaUQMAlRJCKqwsdJnoKGXeGTgWRLPP05VqS2sE5VECvQKIUkyW18Az+qxa+3/H7djbAGA8rxenmqAuv5BxqxGQm9PpTN+U/othLsoeQOgxps/sZVFnid4IBK4qRTN4tzKOmUL6QM0H7Qz71WSX+6E7RaMcL48LIkxwOQrIFmTlB9GZ6qhxER9M5DfL2rLzO8ZaNb0AjOoEbzk1zz+m0kRNZTkXvEbJEdO+1nXaCu0T1iqbiCo5gj1XxJIZhBCYF53b5QNFhCkxaOBLAimbM/kaPA0hyQlgptvKCCqKC94DxGI2uaQk2GVIiW14QgLBZh6zx8SXk1nujZSNXtPGYL51rrRk6XjX3jbK8kREq7mjml+yMRhL8NTnYnX5KgYqUFLH8j02mxzqxJ5mI6Aoke9WqQ6u5zIurlHIkiVl06KxDEQOA8G8UD0CQ7fkb2Yd5QhOvT0Xdz3wWNz14BMRM4uxDYmvmfdkVx0Ag1kEq3H9+vXYxZpbNZQasAA6OyqnDAPdXG/dXInNzfXYWLsZazdX8uxUmduZ2ZnoTM/F4q69cfDQEWrSeU4gFhTlX5JlgcG+uXYrUAM5Yr1El4OFpkwLO3fH4q5d0elMM9s6QZ1tAWzBmqNRkWrueP5gxnnDwSS6PdVMwq+A6VYGVdlh2Ws5AzlIgdvJWAYXbMRkok6hALbIDtKIZYZDdanKMlOikkyctfTqZ1Q201H3Ry1GLBQ1CQA7peBV9ZcmBFNSAwfO/Z9nWDIi0fmEOpcQz6Sgill7IVhCSgRDKi1WADeZiLEiSElpg+WcDGArY6o6ABkNqrXzeJOMtwumTsoAZTMtXZBcJwNzB378Z9Y4FwHR7Ue4CCQh6ySCIEPG0rFmsKZLSymg4ApZgal499yn8c//+mJcXxvEqD4dEzR6gXEjyPZZxTJkcmS6n+ZJBAQDfQYI2lc4VqsWIGYaDBBxTpcaROEhRtAk8FnrNaxrIgQpBwp5qjvHKZOh7s3KhmOfxagftXEv9uyYjv/0V8/HZxfej7P33RNHlg7E9tamwHueTVlmrd38SrWo+AwMJoJky67NwOK5Z2bQeVRBl9lzB34iyjLrms9Fh5ndKZ3Zot0vlAEiufhsljMy4mebLAHjShavCnINrMhqZ+OcEiBn5jWzpyx5cLY1PbUbQHG/VkAoG9pZDlkcZ5UrKIGPEb+DdauQBVK1T3iUTsrtReCZzE85dJZfUK6T58K6IQ8ZezpFS7dEeGstlJlUS0S16pTdLOolfVROql4YJCVGcWZJEjeRdJbq4VkZ2Lr0gWvZWFZpRNqqJJYcYKrMIsELmwzmuZdsUA34VNmzRRCd9jKb1UnsIZCg+c2MvKK1JAKs7CkKmTNDegfpwkyq9ioxZwqTlT3L7rxJ8BTNwCpHQBkj+534vpap84iktDlJPnD9k9TVvuS4FEkvORKSFfk7ZUgQQE+ihcxi2jrW8LrMw0chEHfl5GX5ifoZIIjUvOuopiyvwGdIhAhsqUEkgCnOOO5n53BMpcA3JNPsOIogH/VmPTTyUhAO25U0JT+/ubFGohY+AZ9VjxmtLaxfHm3EfYcgesB74hoqhVGAV8rCldlkEy4TNqxz7pO0UTVS1nBmUymDYLwPu29TpixZZAkStabhI9FAj/uraESktamjOARuecSfnKeCfAPRtBvKnqmvhM6hVmMbAXnb0NJXsflYJcOlwDR9Em2EgAUk0Wz+mOuda8R2uiIttQzRUuwMMopGPsx049jC7LJvYJmuj74Ia8wAAGPDOtDMIOHdcLqBfaVl3ng3JhwS/GtMcYyXyrnwBUhFXVttclIqMfkT9lLhmbEiZ9jDJQkivLtrOwW8tZYYM2WfEa3dBDipzFN2XfMk/yFC2FksyzXVTFRHhmCNkFjiueS1qKEhEU+dQEZIz0epvo+eSTtO386j9CQHxVyy9ChrVJliSLk+noV7MlVr9N+jCevvp6c70Wq186iUtEG2IVT35dGQuUdElJTkMulBllPofGlIUBmf0bFk08B6jZ177Q/ZOTh7K/C0jWYjfy9giudVrWR2ak4SGz/HXga4Zd+PStNJguKUthIctttSciTZD9ChkgfNB56TyolUBxYxU9Hsyr16ynpMnf+rWFExsRQbuBYBNve8Sg2UtYzo97slMZPrVLGjfYkIVpenOFuJZ0PmWeMoFRaUetFGtAAAIABJREFUeFibOpVEsW4pCU//mH0wZEVyb2cGFXsDP1PvBwFI1U/nUWIkr1ppLwVchQXKTD3emQ2lMgEGoEoywicm+DQON8TLUgPMCXwKQDtxgrOcubnZ7Mn9OhSQp/9XMozjw9Sr/K3GVz5Z5JTKzoQXUyafBCHtRg1NdNUjh/MDW+N4NY+dEzmm66PPE9bp5vpaXPjgvdheXyP2GpoA4ikRsmQYDxE7OuXBxE4RC0KWrHSvmti4y5gHDjVTktZCZy5n1EoJwXBcj1FrOu555Mk4cPqBmMwsRn+i41oUsMoJK8iSfAKBMsAtam7b7ak830gSHbfgXr2xEpcufhJXPr8Yg+0NHmo/QYYsB1dNN+qx3ZtEc2o+nvzac7H/0BLru8BgD3u9WL5yLb68fDlWV67HdneN0is1BQGT1Ax0ep6aWYzF3fvi8NFjcfDg/ui01eWNRkTRfYJbjA8haKyvrcfnl76M5WvXYzIaxFS7GW3U6bQ6WhhZN4mFMTc/FweWDnHjXbu2HLdu3sqUuhh2sBb79h+KztRsHh+iwB7PCkcN3bEcTj3qaKwElh4bh9001eCExjqlS1g8kjJJAq0AqhmTkRjbVqfJxlYEWQSsqmHGR4fjAdmPIijKY2P0hQRmCXXHQ503SfDLJlpgrOTULIFRd0wZW3/WmSuxTXnsTZ7N6nBV7KczSjj5QrJWM+xFTMf60AT4BKdlrYrAVh6JVDkXzVJwBVvleabKKmTwSZIng19I0RtT8f75y/FP//qbuL4+jlFjJib1Np2ZmnAly+p6sQx6HQAhcGETkGQKd+1ajPX1mzHowxBMR70BA4raZgSBYriiNor2VDu6PbDb0xkU5xEfDMLEZtNIeNMzcFDBPia/GSPKFHfM1uOvv/dcfPrRm/HQfXfHkSMHYu3mKh0Q6kdw8erRJ6kq0d6t1+Ly5ctxffl6Ua+DoAh1u8gM7NyJjududDKKbq+bXVXLmjkYH9QIQ84jI6hOh5CUkA3PQMV1ULITOXd09tmCHgG0M+EJ8sz6K6Mp4McgwOyudknxPbm27J6cRzqU4K9s4OagTulpZftt3NkkJhlNy9oo0U+DS+eXz8BaHJBXCPp4BrbApoPIIkhLiR+f34EbwEE2jymzlyWoLLKYRV1h1vgkWDcMdkmBpZwiIUqSxEoGX8/jqAxmZtudUqRKxOcCZiCf4Mz2Xhs71UlZd6TxyHGrZO1JAGYdelFni6AoG7CZMFHGyqF5ZoNZw5+Nz9IoMDtg9UAe16GMU9aAkWjSdbKCM7v2SupkOYLLQpKPSsl5eQxTOrayx0CFQddcJangLuS5jihfzGwF12jCRJzti7223e0yUGvBL2ZJAwGmO5MW5EbFHhutU/bdTEpBsrdybtUYkYoiZ77Sh7NEIiVp9dxftrdqjJhy4lRfafTy+KWJzlIGmKKfT2LKxLibDfJoB9j5IbpXb6uh3kD1qQQe7nxeEB4513ksn5p1afzR/ZpxSHbDlpRYASdOHICf07owEJY917pF1kjBs7LKKrvRMyirzLIYAklcB0SZSqqUedK7myRIL1Ls68I+ud6OJBaCOZ1FrfBN+0PN7hRYJiupbqUZYxkYqp5Pz2z/SRKdwo7soJtzYik4rqfA003cskFl3hufY0frXJ8kIoaSCXOLMEMr0MLYsKiN05gqW5LlVAk8nLUqiE6qJjLTy/0BEKzGiPjDzG1NnWsJjjImKPwm/ahAP/7nhlq9QV8gzk31WLYkJRVJ/eylINuMZ0RgPMICYDzHPQgVIRpqkrwdxhgxTrMTzem5aDQRYylTy3VC0OXaRQTRWg8Cv009F327QD7HLfeMkgyaAxEgVnPp/m5SRRI7zw1VUzWBfjZGAvmUBJ9rfVnfWMiLRaIwKZUAhyCC50SqJtOJAq37PIO12SDIRLIJY8LYD8fdtDuMyVUjXPbcsBSU8WXRBweJqSxRBFmGbsMEwPLZ+MMGgOl38Y6sn89u5JZsE+AalDPjm+eoV87LLXx9jiGe2UoMHf2SPWsI9lUaZoWCGqJJEeTu0FTSpFcvpLUEZ+rEa1IC5AAAIiW0CW5pBfJYQe1LEQokWHKu3QSvOpZWyKmOWaQ5M6Uk8wR48YfryIRuqrVcs12AW8bFAvnsD5PaX4w1Psuzx7NzMj6HdYp/6yg4keV61op6hkdvSqlGoMijiHJ/wS75NJ2MDeAfblPdJdnPUsbK8WQsI3KpWPZVUldpkDOSdDNRmOomJI0219biw7ffirWV5QAfZjKjKQCjrtl5DeCYETBiBglFvIRuybgJjD7+uMBcUhe2NirArR8y26TEcFSLYXM6zj71XOw+cW8MO7PRnyjD686HLUql9HJYNAC3qLmdm5uP6akZ9Sgl26yM5hefX47333k7rly+GFPNURzeuyP27V6IuVm11KaUImqxtT2KS1+uxoeffBFPPvvNuP/hh6PWRLOeflz65JM4/+57sbp8JWanG3HgwELMTMOYaVEii7q22Y/rK1uxtjmIHbsOxH1nz8axEycoc1bTJRlnFTpPCHxx548++CjeeO31GEKOxa4fkKro+COCMqGCGEwmsbh7T3zzW9+hBOXFF1+Izy9dJMsN48UmAq1WPP7EU3HmzIPK+OGr43Fc/PRCfP7ZxRixAzGcei3qrVbcc/LeOHzkaNxYWY5PP/k41tdvAenSMQNgg4AAG0iZFBZ+s8l7wxkiU33w0BKl2KjXGsOoczOr0B8NinAPk1tkA/t91u+48RXeFXWis/MzNAtbm9sMyLC4pEybxNTMTExNT6vFdhHoTsj+jwCKCchGbPAFoIROcRgPBD0+GsPyDDz3zMwsF39/qIyyF67qYFQ7AqOAoz5UNw2DjLXWjGl0voMB7/WK5lKYXDp91CG5HXaeC8ka2WwUg42GetdxrR3vnrsU/+snv4kbm9BRLMaoprbsmVjKTDQkQSmjwlCwo7iyE8NeN7wP9u7dGc3GKK5fW4lBL6I91YgdO2cZmHW7OlNsdn46OjPTcf3GzRhP2tFodsiIu+EXPgPmDuHHEPOPgBgMluvW2S56GO3aIPbt6MR//o/fiY8/eC3OnDwcR5b2xerqDcoZpzqYJxs3dWtNbETWEs7vlVde4RpBd3NLg1yv5EPYMRabW5tsFKeGFQKF+D7ugQ6E09MzDDT6ve2sDR5Gnwery0AisAJohiIDc6eOh6hnlprETh7bC9cFOMfn2ECCJE7WZjA4zJpfH3WVhlYZx8xw46ikzHZJmpvKlcyQK8ArxNlFnSeBGgO7bP7A2h+A21w7Kdc1WGTJALkX1QQycEnHdFuGpiK5pSMnIw21SNbjMEIQbe3Ygg46Mz0qdU97lc7JDk/BX3k8mjMpzj4peFWAxAYveaap6w0FGDWmBo9eJw4+nck0yHUGXjZRgXhahMIJydY48JOxcD2ZgRnJrkrNNv87wbPKEFLe6mvlONKBY/9RIpp/Ugar7FrZiALko9aFmlklFs15k/2XUiW7WRZgwjWjCm4d2DtrlB6hCDw4yFWAWsnegdDZ3NyK4WRCu8W5y9IUZyBzd6YNFGmD9cExzj1gRY+C7DJwkZK8lOeRKHYzs3J4kiTKesqsESWZUxk7jjqDL7XX42tZnaIQvlBZCUDlZ1Pma2AkYCk7KsLVcUM2fczzqN2JGntPzbjQ+R/rORvjEeiMlWnOLvPKqkp2aZCB+mJmjXk0R48ge3t7K7Y3N/PoPGX1MmWY8khnxPxeIOXQsTu7nbLMSLSpAIqCQ88fXo21mvBfqSDSnrUihC8v25DEjNQvImBaLZ1ooNgrJyrJmlKqqJIk3JeBeCWeU3M+TIqznVYY+D11H8jU4UO8pwjAU7GhpEpZLiDli4nrEY0kx9rNaRA7pv3UulRmlXa+yH4P1aDO+zsDZu8xvWISExXFCk+YyBIBWwwT4rKzrkPUYLUadcYOqH333pM6QLXZ4Cr740bsOXIsdh44ElNziwXQILBFE6k895vdkgEOc7274RglqGrXUIA6jV85ZrnEFSMQkJfnljqWwGe419MfYo0idmHyAuAdtbpTUjtKDaAg32sDa86dmEmy5jozqMY8qiM6QJWOqdG55inj5biITIES0uSTemKoThOqMKstpCjxeKh+2CSM/y4SB0n+M8QoFnKqa7BXs5sy1jq7E5M8cB2rGsVKzVLaMNlpxXJtxJFUvmlvOZABqU6An3PWI1BV/CQffbsMWIRqqmog8ye5mHLdynOL3Mimdxk3kQzIRkmUqdt3Z9zKEqWE1PZKUkjKtwLUi6i3xfT7leU17tujfao17jJG2priPHJlVNWTSIDXdbEizsqGeSJdlRyRBD7lzpkh53rLBmbaa1kumeUnzJ4n2BdRpqaELvso/HehONX7UG3g8RoNVesMtUOtFt2Nzbjw3juxcvXLmGpnAi57L8h9qxEWlANSAOM8YjRt1WkitA3/5ezCxDpsby4CUaZ7IZ80AwSjksXrrKFC1qURvVo7HnrmW7Hv1NkYNKeiS+mtNiOvQ9ZRaw0DjEUBcDs7Ox+dqSnJsCAVqk1i9cb1ePXlf4srl/4Yh/bOx7GlPXFo345o1nFvdJxVB7R6A2exzsWVla148XfvxENfeTruf/QxskifffLHeOu1V6N7azmW9u2IY0f3xsEDOwIlupRPcfG0otsfxcrqVnxx9WZcXd6IxtR8nL7/gbjrxD3Rnp5hs6ZAZppgeMKaSGRUX37xN/HJ+ffj1IkDMduBfhzZqnF0sWmYsqjFuN6IG2tbcWtrEN/5zl+yfu6FX/88plqjWFhAA4p6dPvj+Ojjy7G0dDy++73/EIs7d3HR3Fy9ES/88mdx49oXrKFSIrAWq+ubcejwsXj2uW/EuXMfxh/eeD3azYh2EzLs7FSMQR5royj1nwXhkI5GM06cPBPbvUFc/fKLqKO+mGcPN9gNbuno8fjqU8/E9OwMXwNj/ftXfxefffJxMtWq55ianon7H3wwDh46FO++9VZc/uwzGsQOahlqtZhf3BH33f9A7N13gKEPFnGv140LH52jzBy1X3TmaOwxNR33nz3L83o//vh8rFxHhjBDNYCaScTxE3fHgYOHOO+uneSGdifGySQ++eSP8fnnlzk/Zkmxfu86fjyWjhyNq1e+jEufXWQgQ3leHdp8MIyQmSA4zOxcyixgLDqtVhw6dDgWdu6Ptz64GP/4Ly/G9S0gK4FbZuEkpMhzLCXJY+WHa7UYfCLAHsQITGKMY2FuKu49fVd89unFWL5yM9qdepy57564trwcy9fWCG6Pnjga61vbce36zRiP2tHqzNDYs419q8MAHBltZgQI4GxI5O4ZXOPe434c2jMdP/j+t+PC+6/GmXsOxZHD+2LlxnJMIfvamRZ4yj8AmgqIFVRMTYOUeTEOHz4SS0uHCTxo19KB9Ae9IhhGAEppCO2xxlQSV5FmDKyHQ2Z64DAACLHuGGSDfaw1eHbzFOp16vXY2NqUHHoolpx1wsjG1+oxPT3FzPE0pTZiPLe2ugzssA+HIzG16HaOtbUwPx8zyB7jjOkGpFqQUco1kGUmKZAAxmeysSmN2EvXr3BlMgupdYZxEGjMuktclJl8n4+dLsxGPYGYAht/J21jylhZe5fNc0g+sWwha9m08CvEkeoYiwyS62qLchAFA5RZViRvrFPPGEMEUQkgVT+YUtKsnaOTzgxtkRktJLL5jpV6PoFmBV4knJgBKyXlJhLKINUqH6Eoy8/LjIaCRCVEyqZaBtLFZKIHBOZSd1WJAQITy55TbaKgJstufGRTnpmqJW6puN6tUHwkv0AQ626+GbxzfPO+kguKFWfWKBvQOZDh2JANzFqjPOaLXdUHUPSgiVz2Q2BWRky4f+b5KtQsGeQUjLXnLeeVwWxquRgcVo72MAlTzG/eh9dij4ukg+jDU5FRPFuWLBlAVXgEA0QCWV2cY2JgxIDZ9WqZCREJzrcs2HkDfNW2SVHF8pJk/bnlaGdSDprgVqRHZstSraH6d52UoDMUQfCOePoD11IGbXyOlJe74z67XA/6bMJFVRWz1mjGBbliWQ+MxzdgV48BAX1cR+BazbB0PFzRkjKPYkuQyn2f9Wc4do5SUGWWpYrQNcszNQFOFIQjs433RB20doGICtXvZ1OzbGpnO0/QA/mo3xlAPCXNJktYq5sAQd20RWgw40sZov3CiEfM4UFZ+pBEEhuVNRrFWGFvgpi1fFVEl0N/XUsrLvsaJBARZ6zA1tcG4c7vMkMue1wqgVSPpyyUs7nySiipGtaaMah34tFnvhEHjp2KcaMV/TxbWTWlZfbYfhJrxc2RGGNN3DiIL5ExpiTbrl1VMJ5Aw1n47ExLv5uAzGWBWH/qdi7wSJvKOmCt6UKqmzJZS3Jpr9KXcL0TgKQdrmYus+eGG7bJJIrwImlVOUJHwEjHHRWS+CRxTOyymVmWaTATR7LCfQ1K1Q6fvSq7z/vZDlmhY7/EUjSqFN29u3JEYDYvlfxb2eKisWPaIoyZssdlky3qPitnLltqzGNzfFSnlXws75CypsimIqlAEkI22UeouRZVxGH2haECQv7N2VLatCRzbLPxuPIrwkvARR6TAqQmx+Ru6c5Eca9WSoeY5DDJl8SiiHARciY9vR61ZFMxmUpbPleFfMV3WdObhDKuQXuSRwixHj0lz04Isnbap7u4wWXFVyF2KY6Dg/IAYHwwiCkQ7NvduPDe23Fz+UsebUelH+qeU53FmIxjKLJftqvsys6M8t+enp4U0sacKDyku1TBCSNrxGzmWEyi5Ecw4rXo1jpx/5PPxoF7H4xBcyZ64/L8L0VE7mwog4COrqurq7G4YyfZIbIi9XrcXL0Wb73+alz59ELcdXBHnDy2LxYXOjEcIXvYpdMfDrDI8SKtmJnbEZ8v34rfvXEu/uS578Sp+x8gwPn9734b3bVrcer4nrhraRfBhOqLenRGbImNzE8bh9GzXjmu3diI858ux0avEWcffjxOnDwdrTaOTMnaSfauqsWg14uf/fOPozVZj688cjxmOzgWCU6nTpmqmrHUotZqx6df3oj3Proczz77Z7G5sRWvv/pvcd/pQ3F4aQcDm81uxM9/8Vq02rPxf33/b2Pn7v1cTF98fil++bN/jj07p2Jp/06djVtvxzvvX4jVtUH82Z9/L95/7+249On5eOiBk7FzoRO1cT8gKaM0A7LwbC+P+pgBGoxMGvHB+S8i6vNx/fqtmIy6ceKuAzE3C53/MK5cW4vusBF/84O/iwMH99MRfHbpUvzPH/0w6sPtWDqwK9rtZvTHk7h4eTnuvf/BOHnqVPzqZz+NGG7Hvl07dIZxtxdXr9+Mx77yZDzxlaei2ZrieF+4cD5+9Yufxai/HdPsjgaHM47VzW782Z9/N/bv2x8v/vpXcXNlmSAZrCLW2hfXrsdDjzweX/nqn8T8wgIDBAQTDNZShouuwD/9yU/YDXjn4lxMd9RhcmV1PQ7fdSKeefbZeP3VV+PDD94N/KrdwJyC5ECAhKDfNYXKurOGmNKYUTzx+JPxyBN/Eu+d/zz+549fihubkOHPAVlWmnEIb9DYBRr6AMTB4avGYKrdiEMHdsXq9S/j1soqWlHFN77+eKwsL8e59y8waPnqk4/FZ5c+j08vfhG79+yLE6dOxLnzf4wbK1vRmZqP6dnFuLW2Fb3+ODrTs8zuANj2eYYYZCwtHlPEYDFVuMyyjntxZO9s/OD734oP33k5Hjh9LI4dPRBXrn5B1na6M5Py7DR8NH5y0KgBXlicix//+F/i6JFjcWjpiJymsxYJcGlE8oiuIknALCZYVDV+IcBAcA07QskKtSiS52V/JjWKg2wKDbom0UMwqQ0oSTRlhALX7WZbQQ/InyZUHNuxvrYRvW3YCmSEAd4QTEXMzkzH/Ox8tDtYiyBMRnHzJhrp9NhVms1fsjam2Va98sL8QsxCMdBoxtT0LMcVgQYDCnR5zWijyLCwRlj1OM0WgG1LPQRY/w42VkGVsjvKfoItJ2uM48fYIVxKBBAEklkpeGxCJQCZFuxoPev4nS+jDca6U84TJQKs7VUvjEo9o+qy5MDKY5Mk48ngNz/v4Og2iU8S4Qo4km1P8oLcX55bd1vdLfsfmNgou7syYK3IyIvMr+uuE0QTYmb5hOohxZBWwZizAz7KKmoAGcrYKiukhJNLJZC1E7mZTWzyiAI3l2JlYIJ2nznIYFIdx3LP6/0FMCVDozwsSxQUQCSwZ42ojmbjHGWJB4OrrIly8yWEEmChQfgge87vcTOX733bnBQ6bcvmK03tcpxKsJvz7MxfBi0mGapBexUgi8wS4FSg7v4brjcuiYYyL+8mcP5JwUpkRiSz+NlExXhYNeCqtxUxVWZU+N9cYwnXnJ2XVjnBW9mRXYGO3kokh/6nvhE63o8BJhvVJDUk9FBmqLNOT183qVdmSO2DKA/NoNTZYpJ/eeQL9xxqMnnOcWa087xRZVkE5EyWecyVCdcCTq1JHtkRsgd5lBT2HNR2zqwwE8dmh3pJEm1Zy2YQLsk6gn4pqSjxQ6zQ70W3tx2bmxtKQWafANqrPNMZV4X0lCAomxEhViSA7/dIYrpbtTasmpBhDCC/zzJW+nHYd5HLXp/lqQ0IZPEOJCCzrplgjcDWNZjei5JOMyufpJql3OxHQcWfmhiBYFUDNMx/PfrRiPVRLR7/2rfj0D33xqDeiu3BMHp9SZGdxSuIzbRLymbmGssyPO5PvYrIreoRjcnO8deWfRa212eHZx8EdvwXQUhbA1/OB5G6RkDNRLR8THY4SOVBNkLMo9m8p/EIVRBS1iimaiUbsfI9vC/SqVsR4f1aEDfYQ3gi97FwVj0FA84qew1LgpqEWTHAyRre5idLQpVALSW16g4stYqOiZNRU121ng69Ulh3zUy1ziTGeMl+yCrYl9iu6d9ld25nu01cGxTSPmnTFgqaovNxNqgzQWEy0JZIJX/pCwvbmiRQ7tUiy5nkEa9RNKkz0emGXxmrJRCV+lPBCRsAJrCk1cyfK+sqv0WwbqLBvTUKxQQI6ZQiV1QGztyy1jYl4jIFeXqDxzxtNNamTgBRDAQbxDg+m2IplYXjWEVKYW/Ai4+63fjgjd/H5upytLKGmllZxtVpk7M0od9TuQl+77FnXPo3p6Y40wZ7PihaDgWNByTZQgMdNYhBwKV6CMiSB83puO8rX4v9px+IYVuyZB91IWNUaU/N1PsgVm/ejAWcc4smUGCT+oN44/VX4uP334wTB+bj3hP7Y7qtlvk3N3vx5fKtuLkOCRFAXLB+b3ZuNtY2u3Hx8+vxzHPPx4GDS/HGa6/GjSt/jDP37Ivjdy0qnT2px+rNXly9tkrZF4zp3Px07NuzGLNTdcqNEXpcW+3Fy69/HJ3ZPfHUM9+Ig0tHmHlELWqwi3DE+s21+Mn//t+xtLsVj549SNl0rzeJfr/JwHOmw9CK4Pb8Z8vx1geX47nnvhtrtzbijdd/Gw+fXYrjd+3gwtrsNuJffvp6dKYX4nt/+dexa89BJF3j0qVP49c//+c4ede+uOfIHixT1gf/2ytvx+fXtuLPv/uX8eF7b8fVzy/E159+OHYvonlQN6VfkE6rHgOZvTEaRGH2GrPx8usXYmOjHlevrsSO+U58/emzsXf3dAyHk3j33Bdx7pNr8Rd//R/j0MGDlC5/eO6D+B//7UfxwKlD8cjZ4zE93Y6t/jh+8Zs/xI49S8zmvfHqy3Hm7kNx97H9vN/K2nb84sXX48ixk/Hct56PqalZyqFfeuk38buXXoz77j4ch/bMsovvjbVevPrmuXjqmedi167d8Ztf/zKW9i3Eof0L0ek0YnsQ8eLLb8aeA0fjm9/+09izd5/OKRuM2bEZi7nVacXyjeX40Q//Iaabo3j4vntiYbZNcPry6+/HMDoEz7/6xc9jdfly3HfPoZifBnDdZlYO804mGEADmxMNBOrN2B424v0PL8f9Dz4az3/3r0h8/Oif/i1WNpsxac9C6xTMWmYAwpwNZBX1QeyYb7JOfDxEPVQjOu1aPP7IyYjhzXj/7fdi49Z6fPPrj0W7MY5XX/k9A4Gnn3k6Llz4Y5y/8Mc4fd+Z2L1vT7z+h/dibX0Ux07cE63OXFz4+IvY7o+iMzMf9TbOvhzF5nYXXlSdwrKbrOv4EEg3hr04um82/st/+nace/eVeODM3XHXkUPx+RefMUs6MzUTNcrpJzFxZ1mdks2a8IWFufjHf/pfceLEqTh69FhmXZRBYCCRBhmEipogZY7LdVtcfeK3ZIdUF0Xn4ONwsk4D0j40ZiMAAdhEh0U6TDk2uy08L2sseJh5RL1VC9RhgVzAhUdDs/pgBdX8qFFTTQ6l3eNhbED+yXPtepldyPq0OuxgJ2anZyW/ojOsEzxvrN+KXn9b3TVTugOHDwnpzCxIlRnKqtHaHhsZZFx/2I3t7pY652YQ7PoY1sG0OtFqq7EIzyvmcS9yxgzKUJPM9Q6lA1CaFQs6MqozjfowsRnKzqGXQGY3E7hiPBH4MRgle6zMHYM71lvqewYwRea4orbBx6uyowJ8pEyMREaSTg7W1dyv7Lyaib9CQqesmut63TnXIleFA2Trs1OpA8mS4c+QmGsjszyUB2ZdnTv6VrIkOhe1rE2W/02AhL/wr2QGFKhKl65LQakkuaiuUWYJyprgVCJYVZIgSvJhkwsioAhuM3hnAUwdPhYAEl3M1dVSGbqyOV4V2Ds4I3FSkdUbAJe106mayLOBi4D8jvokX0/zV97TdZkFEM5nFvYRuFVMn9mJzAzznYqxB/Hrsy8zUK0oCRxu4npugsQYglg0+1DkfxfJQK5ngf+CyEnSgeFdZm1JEujlMjuqIEyJqgR/DJzLDJkBKb4LIpxSvQwUfbIEVD+4in8nxZDeBP/HjtZFnankje4S64yjMy9Ylz4TWxkfAxsF0Wwml+fhMjiGjWAgN6RJodRUAAAgAElEQVT9gKTYx2tIoqgshoi0HHf2BRBxoO64yibjc6xZHkMZ1+XPulTM6PN6ZmWdWDOYTYdgV5BlwefxvPgb8m74UCl7APrdv0KEG/lNBNY8bxXfVT2o5Il5bqaz2imbp1/IOn/5Hcm+RSylFSMRJB9OYJlZOdha+AbbJga8uRdJZDSajFfXBpN45Jnn4tiZB2IA/4/jfrKpnTOqIrG0piXjFC2Ia1qqnLsg+48oyWMClPF0nkXrek18z6UBJBDcVCnrLjFoxbFyWdLCMou0PYZqlj97b4gQE+mjfeAd5sY/agha2JDMejnb7qy5mrqlkkWfJklhdsjkHhsE5l4i+ZBkjTPMVgE4uyy1E1e59mWqRAiAkiAgMZCNuQhqkM1LogJ7El+F2oDzkA0Xi34Vhew7oXgCtmJNJiDWfbNGOklKkWpS1VhyjTFkDS1JUa1vjkXOg4nYQlGTttWEMmu21V20AISy027UqN9RRYkGYNl0Cms1vQ33iBVkjrPUvFV7DJ9ktj0JkcIuZQMoua2S3bR0mw0Li4aNGRdkM0KXc5gMYF+YVM9prlRaAb8o0KyYgj2RKuC/2dTxSdi7KENEspJ/iu7rSoCyqzKuiO7HGxvxwR9+H2vXrsRMB92TcXyQ9guSBqpLxhDK3imzXvagobwcmVvLLFzgXgQSMNJZ8M8ub7kZAZLx5V5/FL36VDz49DfjwOmz0W8oc8vvoD5mICNM+Ut28cLkra7ejNn5eTZIQlH/5YsX41c//9fYMx/x+H1HYuccau76cXOjH+9f+DIufrEa3RGaJXWYteHRBpMBsxSzCzviyaeejdWVlfjo3T/EiUNzcebUvpidluxkeaUbH350Jb64cosAHRM8Nd2KpYM74+4ju2P3DtR8InDsxLmPr8c7H16Ne88+Hg89+nh0pmZU09iAk2vGufc+iNf/7aU4e2J3nD6+iL5f8ceLK3Hl6lbMTDXi9MkDMTuDTEw73jt/Jd45dyW+9e2/iPX1zXjjtZfj4bOH4vjhOeSL4+ZmLX76y7djYdeBeP5Pvxc79xxg04NPPj0fv/7ZP8e9R3fH6bv2RrsxilE045cvvRkrW7X49ne+F++9/WasXf80nv3qmdg5BwPYJdDp9uBE1DWO0qBGLUYwxjEdL73yfjRbi7G8fCPmpyKeeeKeWJyJaLTa8fZHy/HZjX58+7t/Ffv3Hox2pxkXPv4ofvT//kM8dOpAPHr/UtRrg+iOW/HTF9+OvQdOxMGDS/Hm71+JB+9diqMH5wk2N7qT+PmLb8Wxkw/EU898PdqtqZiZn4sXXvhVvPnqy/HsY6fj7qUFAvZLV9fipy+9HU8+/c2YmpmLl174ZXz1oeNx4jDOP57Eeq8W//ivr8TCrsPxjW/9WSzu2i35MPzgAIc4N6LRrsW1G1fjf/zoh3HswEI8+eDdMYseSY1W/OTXf4ibW7X41vPfiRd/9csYbd+IZ544FXvmGzEa9mKCQJgdttG/CRtPR/pMWtOx1m3GT37xRhw8eiKe/95fxcefrcSP/vG3sbLRiujMx7CGgAlrGyxSdg8MMJhbsXdnO3bOt2O4tRWry+vR3dyIs2eOxOlT+yiZ//C9j+LRB++hXP7NN96iNPjs2Qfj/Pnz8eW1q/HwY4/EzfX1eOPNc7G461CcffChuPT59XjznY+j1pyK6dkdMb9zb9za6sWNW+sxQc0pGgGgDg2MPUQcBJdNZm7v2j8ff/f9b8YHb/827j99PI4ePhhXIXnvtGMOdbChY6SQCWbmodGWkRoPYsfiXPzDD38YJ0/eG/fcc1pZQpVTCeBhHGijwZRizyvbqLTJOMY1GHXVo9vJImhgVo1NECx9VGaLroMSrUwc4BqWoSb4xvtBBoYbU55TRzMSSYQIgfHzzMrI+OOaathgWTsNMAIJtQtXbUyy3PWaGsSx30Ayl6ztGPRigG7q7HZtmVSDNVDofI0SBmaTG8gOBLPH2711ZkIkg86jnJI3Zpa32WEDDzV/0HEkki8OmD1ZRy0glCG04mPuS3xvqjMbs7MLIgjb5TFirnXEgec6pw7KEsgNnfdU4xZJxmWnIenDwfWQ8eMPz55MiZfASQY1JhkKoOvfpewtf+5jdUiCZtdHdzItJVhFWo33lIxJMic1L0x+ncBFYLUK2gj6qkdDpcMym6zaL4FjAhW+g0ppGA6DRcxGNGSQE2inUlxyzgx8QKix2yWCdhMHBFZZs8oux9n0yecz1tT5FoGo9wPWJAMi/iVAqGySwkdKmFmTpeDK70uZZdbOFuNXAabuFllmk8usRBWkqlu1PfvtGfBq9ryaHS4zPmVTSBMj/E5KIJMDyEyGczuZoWfQjhKYsl7OWe9CKphkmDNfepcU1FJ2nMcpWQ7NeALBZRqKzFRLumjpNDJamQGmrFJgq6jlrIBbAfUE3fyOnt0ZVREFPt7GYMF2TkA0o1AFy5mlM/gpMnoZX9423jSgZSd02CkBb3/YtpCDVMjEdW6rFAQAogZRrFPM9Sxwk6CMNlh1oJo714P6yCxJaEUOgURGCVg2G0w2QI3D1I3an/EZ9tjjyBY5O00AUMhcyw6nyJxyP+M8UDQgHPTV/Ceb61B1BoLTjfVYN6v9oAZlOLIxO+myASoyzshAI5sNMlWSdgEd1bC61pAySp5iMKaNx1qBGm1rVIsT9z8Qh+8+HaNGK7rIjOfRONydJgMLqbRPwZD82Z22nXX3XqTVcf00bGnWKrv0iqUaFSJJa0z7nckJqmxU68p+GzmXKWIppPN8xiIDV+2qbJl/pVcCG7vB7zk7K/sjJOwOzaUN0VF+CegM5jK5JRvmZn1SpnDc8ixr9U8QEVBIbiuSau8ZZyalNkhundk8n2leOYYKqlLWZmp/ulEhCRWXe6Rs3eQae4m4vMKDl5lRrdNyD6v7tMqKmJFNxoAN0Qr7rpiCjapS+VBdrwaW7iXS7/cUZ/oYP9enIuJBRjmPcMJ9ocLAH/ZUScJG5HLOkfsoeKzS5vFUl6wXVoNLnwySWVvvYZS25TFgXLepfJHCCHbIvTVw/I5UZyTAWAttNYOSGZbGU2UBUj9LMnSyhUg+JUkbVD+JeMteBSBu8oxlEl88nUS/xwkp2xsb8cl7b8fqF5/HNFK3E5Bx8utUFTfrMejDp2uuQE7qefP5cT1kbl2AWwwiF5gaPalZr85d1OHVOmEUGY7eYBTbtU489PQ3Y99JgNvp2B7wkNtkveHcs7MdHgrdkje3YnNri6Cn2e5EbTiKl196Ic69+3uCj7sOzEd9MuC133rvYrx/4Vo0pxZi79LB2LV7d0y1ZlhXgnP8eoNBHFxaYl3lyy/9JuqD1Xji/sOxd7HJw5pX1vrx+3c+i8tXbsXUzK6Ym0cw2Ip+fzu2N27G0r65eOD0UqA/Uq0BIeN0vPDy+RjU5uLZbzwfu3btUyDerLHxz8/+5cdx9dOP46mHjsfB3e1Y29yI3752Pv74yY3Yt3suvvX1h2P3rk60O9Pxh3cvxdvnrsZ3/vSv2GH596+/HI+eXYqjB9pRGw9jZX0SP33x3Th45GR87bnnY35xJ8/cvfDxufjVz/6/OHt8b9x7dFe0GsMYRTt++uIbMWwuxte/+afxxuuvxubKxfjaE6djNzKFo0Gc/+SLuHxlDaKhrEluMnMFoq/RmIkLH1+OPfsPxfXry7FjNuJPHj1GYFxvdOK1976IKxuNePb578WBvYdjqt2JTz7+MH743/6feOjU/njs/gNRi270Jp34l1+9HQcO3xv79x2It954JR44tTeOLs1zca6ujeI3v/swTj/w1Xjk8adIRqD51K9//ct4+7VX4muP3h0nl+ZiMNyMjz5bjhdevRDP//n3mZlG5vbpx47HkX3t6LQhWZ7Ef//xa3HXibPxtee+QxID6woB42SAxjcNHh28srIc//Tffxgnj8zHQyf3R7s+jGhNcWw3ep34BsHtz2PcW4mnn7gn9i+ie/QwtgYTSpJwnBVtu+u9Wp1Y7zbiFy+8FQfvOh7f/rO/iAufrcY//tPv4lZ3it3B+2SwsA/QpAygDh0Du9Go9WOqNYjDB+bi8N7F6K6ux2cXPkZf73jma2djYa4df3jtzZhqjOOJR8/E6soNkhG7du2Jz7+4TLB4z+mT8eY7H8TV6xtx39lHuJZefPkPcfnqehy7+0zs3Xc4rq5sxcXLN6ILA9tsc44dyDVqALowKo2oj3tx99KO+K9/83y8/9ZLce/dR5m5vXHjGvcBmo3FyB09FRjgeCLLc/bs2hl///d/H6dOnY7Tp0+nnERd7WT0EfBDIiSWmtmNBLajUZ/BJ9jxMQivBti7mhpOQbpGgyXmj0BBobKMMrLJKUkm45mIGjX1+Dw65tmpMRNMKZyuB3l+I+sU2UKJZ6a5lkWGj8FPglsfUQNZcavZZqZMUms1rHF2B99itr4pxhaPi4wrnRyzyXksRtZz9wdQT4ighg+BwQZoJIub3f6UdcqzKS17zmCKMj8Ei3l2HvsfACGhGUZziuMJp8Ez90a96A260d3cjq3NrdjY2Ixut5/NdwZc7+6qzsYdPMKixcwvjqRYnEfDvRmODY5Fw7t1e8hqo3mPglE6MkbH2ZGawYRqA5EhkfIH8kAcqdEkQwvpO+sA2bxHUiQ5tyQtsh7MjDs6b3fYET6z9Vmr7MYmDjIVFGkeCNKL/6k2Cp+3NBX7gOFWDSDVslDVhCsLg+7/6BKJeXHzHc0bz6VlA5lseoW97s6b2WUYz6GMgmqO9EdHe3Atol4LDjfrbm87KoJdwQX6qLBFcFBcQ8BEdaIlGDUwQtCOBm7ww6ifh2+tdq40jFVG32A5O1wbvGXGV+UGZZ21hteBZin7pZSt8nxl5la1T7c1FUvJGmsb8zigKlDgPbLTc5HhdSOTzGhkxJ3KjQxws+7CQEFIUEtTgDBPAqjV2LAOdun/UPXe33FeV7Jodc5IjZwjAZAEc06SqGDL8ih4PB6PPfet+ze99db76a17x3dszTjJlkiRlJhEUsyZBANAEoEgcgY6x7dq73MatLy0aBFAo/v7znfOrl21q3T2W9eesi76A2+DTHkPpvEkjKtxBFZrSTtNbWK3LB4wzY4Nsza7pkxmqJF22uupv08LP22qWWm7XTVmtMj8vrfvoW0mKHAywMewm/K5rKO26gqkdnvbNd4yN0qMGZZFov200VUC5HxPxsVaTD6NgZC9wDYyUoGWmhxqpJyqTeT1bQ6uJYveArlqtKi1YDabKskIS+ocU8PrzVQQqyZGuhq431m2U0ERG4+cmbYGTsYZ15wrtjmnEYQq0eazxtk9YayLRaQLBaSLQEBqDLcaHb7lNq7NRX0v9trZ7Fo9r/Tr0gQpeRnpe9PmrK4geab4LQbUKuZSFlCwpXGkkvPBZF1vNPa0IScz43bcQ/WZcj3tjKXpq2hjz5gM2n1J/jTgVn6HgKENRrq0e9kYJolvMmygAWRyxhuZqjblbLNHVrl6bJgzVvYLa+5kHKWlPig9q/pcWUbyLWRbai7Js2IApjCTZqyGfydyddPw0ka72SOkIWmbq2y6/KNRk3wGaWbrg1x6Jv5B1aOO2boO7bauagk796xNMV1Pdi+xe6nsISVDLDVz5LXWWX/WRQbMyRXYMB6zEmeCSX5FnynjTG40JxsNZ9vA1TEMWV4lBtrsKbrxvSVR1vskY5YZkgL6bGnU24aSgO/17evGz6VKC1UDlLw56MjNeLCSykOVdHY1sEbwuDya8CL7zVu5xsYQUKKATCgTnyU6iWeSSQw9uIulyQn4pVGudZI01/j/qQiGplFoo4Hgl14BG6NQjn/tC8rHt7IbK5liiC9nEzw+tZ1XSajOkXHhiIwCLgG0/fuPoW7TFp25zZcCHGVz9QnzS/ColtJrKysi84uUl8scXGJ1DWdPfYNiZhkHdnaiLEBdtQPzywn8cPUpcsUQuvu3oL61RcCpXijecHU9IwM8PTWDKz+cxabWMvR1VCLiYy/UjcGhGTx4NomyygZ0dvehsiqKQNAvReqr4WG8GX2BXQPt6GqthMeThzcQwb3BN3j2ah5H3/sp2jp6pFtKIJVKr+Obv/0JAaSxb6AdZSE3JmcXcenHQUzNrKChtgI/+3A/qio9CPhDuP1oHE9ezOPjTz6TGeO7t69h90ATWuq8cBWLmFvK4vtLg+jcvEOkueFIhTDZr14N4dzpv2GguxabWivgIWOac+L0xXsIlDfi2PGPcPPGVSSWx3F41yZUlTGWBrh+bwiDLwhaIsLaaddEDzIyXSyCevt78ez5E9RVeLBvWxMqggS/btx5Mo2ZmBNHP/gZ6mraEPT6MT4yhL/86Uts66nGnoE6uJxZZIp+nDj7AA3NfaiJ1mDw4W1s6a1Ce3NEgMHUbALX745gYNcxDOzYI+xgMBzA2XPf4cm9OziysxMd9QTfGTwdmccPN17i0y9+A+ZFX/7hPA7v6kB7YwABHzC7lMafT9xB39Z9OHTkPQQjERQJLIQUlJABcZ1dXVrAN3/5IzY1B7C1uxo+dx4ObwinLw4iVYzg3Q8+xIXz38FZWMPh3V3S+MiksngyPImp5QTSeTUq4SNBuT2bIvmiB6NvFrF52w4cee8jjEys4MTp21hN+5B3eZE1JgEeBx9KvpecuGf7SIIWEvC64miuDmJzRwvW52cw8nIQ3V2N2La5HanYKkaGR7Clrw3BgBfxeEYUAmtrSwiVh1BRVYWnz1/CFypDXUMLBp++xOCzcVQ1tGPrjgOYnF+XOfO1uAMufwUKDo90n3l402GZshGVwQLOXArdTRX49RfHMfzkJno7m9Hc3IBYbFXmVQWYUwXsVlma1n/KUvAgqY5G8SXBbXcPNm3qFrUEu2PKQNEsjgZNjBOgkVNC8nrZpczl0iJx4/tweXxwOb0IBEIIB8PyM1ogKRvJfUGAsQB0LUwpOaYJl5SklM0yXsDsI+LsaOfmDAPLDVpzFnXzFCdTCzpdzC3UeQ7rKqiSO3UwJmhUsMncYZ2blWLEqR1+kcGJ/EydBB0eGrDZw4jv1yVRW1qoc7tgQ9CNdDor4FZAcYaSRAV9Nu/SdiqFb7YGUMJOKyNNRQs/fp7A2QTCc8/T7q+pzw3KpopAOpfcCGSE2JjJyAag8i8pkmxslPGlIo0lBYEBT+yM8rWZMc4GJI1YrKmJlSJrgaWAR+ZbXNwf6XTNzGOP/MuZUTLS9poRKCeSCe38ihGOstH28Ffw6EAwFBIDMK02aGCRk5+hVwK9GqxUVz4+Qb6H68ovciaCc4k3kbPMSudVbcSmCNElY7eKOcowPXDQxFCiSVzwch2bGVCdz1Jwa+cm1eRD4/D4BWsiVmqUGDmkFsRGDsgIFykCuEfwXm40QCjMV8MpnokGMFJSz3skMmvrPmllZwYAl2TekDNldHQUlZVRVFRUlApEXicy9/yHBRKdysvLy+W/qbzQqmMDAOr3qWnZ24WB/W8pTg1TJp/Xgl7LaBmpnT6qRhJuwbE1ALAzUlpmGZBg5N6K8qS4sV9TOYhpKNh5WzM2YiWdkg9v2XD7QFgwJQ+iNh20sFeAL2oMI6sszYdL8a3PrjKekPXCJqH+pypipJAXrwfjfl4CXxvXR6/ZxvMhku23Yu+UPDCz9m+ZuJUM1zhT/9asrUo01bBQ36PODXKmn89uia0zBb/cGoPypXg378XKV7UA18um99KSdhug3II1Ua2Y+VUFNAok7HuwbJ/EOIkhqM4BivzQ5v0ayeTbigELxDTTV30VpLFg9jvThTCNHZXmK8DWfY1NXLlPdk0ZKa86zBqmUtaiMXQyzoHaiFEQLvO4InfXjZQKv7VEHIFQWM41smcWmJZAi3ku3waDtgG08aeZJzf7KdeqSFuNDLZUk5kaZqPBYpyz/4EFNUoHGe3TOVMBR3Y+W4ClbdDocyV+LzoxaEYGjI+FmVHWpq7uLXZ/UOxm5dbK6MozI0t+Y+zAij7k3r4NbqXGNF+Ve2QNEI2yys7q2/thIl/Ew8c0Czbktgb1migrGRwzIx70tFH202SKK7IsNUvl4KfuXcCKUQ1I084yyTp6JKotI7lXgZDZj/ijBnBauav6ZChDrNfC5tcaJZpl0u1e+BYLv4GnzN5hnDGEfTRxgHImG9VOSSZssRj3RDPLrvEIliTcSERg1Upgp0+0idy0DuTWwMkoYFS5YmTgxkBVHJ+ZH11kI5B5yGrapHPNVpGk0V/SWDBNLzVXdkgCil3bVFDY3rCeweqET9DMM5ZnIWfya2qqEQoFVPkh+4ox9TTmhTwHRBmSzeDV4EPMj4/Cy+QOtwupVNo4eWtTn+9RWOGC7tmiDni7UUtZsulLmIfFaODNBqgO6pwp1Fk2XiACVunoO9zIuIPYsv8YmrbsRMrhRaaghaosdzMvwweS3T0yFytLS4jFYyirqJCYl4XpGZz5+i9orQ9hW28dvO6MFIdDr+Zw7/EUmtp60btlGypqqqVwkggX2S15Y1wi6zz73fcYGXqMI/u70FzrlXlGziteufUKK0kH+rbsRGtrF8KRCLx+dUyloc+5M2cQ9uRwYE83ouUeeAM+TMyu48fbL7B5xyFs3bZP2Ec+M0NDj/DjD99jS1cN+jvJZAIvxudw+94QVlbWEK0M4yfH9yFa4ZZC/s6j13g6soif/dPnWFycx+2bBLeNaGvwwe9y481MHN9dGkRH3zZs27kHkXAF/P4gJiZGcen8Kezsa0BPWzlcyGF5NS2MaW1TLw4dexc3rl9Gcnkch3ZtEkMpAtQf7z7Hq6kY2ru3IMIOpEi3eLM5qudCZWUVIuUhnPj676gI5HB0Zzsqg2QKvLj3fAFTawUcfv8naGrohM/jw/joMP78X19iS1cVDm5vhNORQwZ+/O30HTQ296OhrgaPH97FQF8ULY2Mewnh9dQ6btwdw44976K3fwD+gA/BsB/nz5/D43t3cGh7G9rqvfAFHHgyPIcL117gi1/+O7L5Ai6e+x4HdrSjuzWCoM+JN3Nx/OXkHfRt3oP9h48iXF4uWb+MN1K2KyvM0Mr8PL750x/Q1ejFQE9UgDE8IXx7/jGcwTocO/4hznx3Eu7iuoDnqrAb6UQO3196iNG5JBy+sAahG1dVFps8BN2+IHbs3YstO/ZheGQB35y6jkVxS/aT7JRNnGp2SsyLhQyQTaEy6EPAnUEmMY9iahkDPa3o66jD3NQLJGIr6OtuQHNdteQvh4JeebDzOc1PKxQzcHnpeuxGOgeZ40xnixh8Nirz2Q3tPVhPAbcevMDSegEuXxQFdwTpApl7mie44eR8mABv7j4uIJ1Ab2s1fv2L9wy4bUFjQy0SyZjMiJMBdYL0In/CMjc6C8jNMhqN4vf/5z/R39eLrs52AQi2AGeB5SHQT2cxMz2FmZnXWFmeRzK2LjJ5smRs1tFRnbLdYFkZ6usb0dPdKzFgEo3BWXZnQYrx9bUklpdXkSCoSiVQZL4fnQsdTpRHq1BdUy2FPA/4TC4toFjlZjQcocGUds2lxOHa5+8lKCRzbGZCpCYyrn/SlCiy+6eHpnDHRTccbq8p4DTPUI9unQMRZz7pGpr5mWIOboLbgmWy1ZRM2EIpyrSjrvFI2o3nTRfDF2PIUHLWtoW/bcZzo5bDkpFPxkBDVDBG7kNprSnidJ5HZwt5DlrZoObpaiNio6iVFrpGcphPpyYMJuLBsGdyqJdkuPqdVp6pjKfpQJvKVaMJjAzYgBP+Th6WPNBFbv2WQyx/niDYMpd8TTpg8+8IgFkks8gUZjqXk4O0VDCYyB4Wvfx+SgwJdLM5NSLL5PNYXV6ReC36LBCkFxz6mVn0+txe+MN+eHzMbPZL04V/WjUAZ4Lkd9KtVBzAFZhKBL1hrKzkiq8p78NLYK/RVBb0co6d/hACiHgucrQnrw0iSsw5ny0u4lJEqbOkSpW1sDBI1LCIG2Y1fP35+XlJHWhpaRPWPB6PSxOAoDeZTMkjzGtDYMt/+VlisTV5vmSu26E5l9xDw+GwZFELeKARSSlXXItn3iO+Fv+VglqMGBV4CPjgOjNAU4pAIzN7W0Ypa8ZImUtOr6apZe+rMkFmhsoA1BJAewvAivSYzw8XqCnkufqVFTKMs8JSw4kZ4G2aYvb3WdC3YfyjDKYCSFUBKCDQ2BVlRrTpZH+L6YMoMDfueBbklxg2855sRqX8/VvmbrxOYkAnTJzl8QxrpJjWSKWNg7aRTWrNrUBlgzkyA3hWMl6SByqwVQdjBcHKNGr5p6ZR5gyQ2coNgxjbiCrN6luXe5NLKayNuJiaKB4DnkrMsVzGt5x7BSBpHKJiKAuPbOPORD6+JRHn7+aaJbgVbwHzuS1rpuyokWEbtk9BiY6eyK3hs2UZ+WIRPkq7zeXic+ENMDbRgXyGhb424QxZpgDc3HULZgXrsz42UWpyzYxpkezd0oLX/VrXml5r2VvtHmkaWdJcMcBN+zH62+yMMZvuUlLbM8nM8JZco0uvbDOUN2aP9Xku8bJmrWjzS19P88u5L4jZpkmjsCywfk6z0m0Um40C4xiOzSwVaal9TfN53mI1FYBrk1kogbdia+wzaZlY+3xZVQ7ZdDYhRIJqDfoklcXsQ3ws5bEiuDUO9yUZscltLo0eKENpwbF4KZisWBmREcmz8Uig74WR2+sZp2ZhOcm71/+2Z6E0YSxTbRpZGmlkmz+qfhVQxutGFpfvyRhPSuwT77NxtZaRN5FYq9xfXau1XuH9pF+OvR4kBsQzRhhN/cd6MViDStYhrE8INFmD8EzgGSiyd5MAQHJiAyTqfL4qO8zcvcy9qwLFRheRBJUz1pgnyhy6wYo877iG2QBfXFxCX+8mtLW1qMlvhko4db+Xc0NGEFg05WnEhJHBR1h88xouRmDR0JbzyOInpNdBFSN0WNa6VGXZuo/JnkLmVrqFZkCYC1215PowuN2mAygSJn0+CfaEQaEE0sB8lwoAACAASURBVBtG797DqN+0FRmnD3knCxbK9bjZcw5RN1TWYj6PFwtzc0gkYmIiRLA5MjSM6xfPoL+Dc6x0B04hW3Dgys1XWFwDdu49gtauTfCHgiVLcGGOXUUpKNh1//3vfof1pSl89O4A6qPitYWJyXVcuzuKaFMntgzsRjRaL0wiHVP5kHH+4tzpUxh5/hjvHe5DSwPZRwdiOQfO//gU4epOHDr6IcoiFcin0zj3/TeYfj2Ew3u60VRfIWZaN++9xOTMClaXlxEKuvHhe7tRW+FFMBQRcDv4agGffPoZZudmcPfOTezb3oL2ep/k7U7OrOPSjZfIOXyoqqxGOMQs3zBWV5cxPTmCg7u6hBF1FvNYWs3i27OP0NI1gH2HDuPa1QvIrL7B0b19KA+5kck7ce3uc4xMxdEq4LZcgD/datn9KS+rRFNzs7Aif/zy98isz+KDA91oqvLD5w3j7vMF3H85g+M/+7mYBzED9eWrF/jTl19ioLsa+7bWi8twIuvG38/cRkvHVkQrK/D8yQPs2FKPxnovggEfxl6v4PqdUfRs3ou2zi6RF9D46+btmxgZeoYjezrQWu+Bx+fEwydzuHD1JX7xq98iWyjgh/Pf4ciubnQ1h+H3OmQm96/f3kO0thmbB7ZJMyQUjgh7T+DHGCHm6S5MT+GbP/4neluD6O+qgN8L5Jx+nDr3WO/hO8dx8uTf4cMaDu5sRVXIhWzGgVPnH2I1G0RNc6cwRswXJqNuC6dweSUaWltR19iBR8+n8M2317AQz8PB+Cozr+eQDhelfnkgk0RzNIzW2iBcuVUsTL2Cp5BEZ3MU3R1VyKWW4HEWUBYMSgHJGU5KjNxu3gMvCsgimYrLpu/1heDx+rG6HkO+4IHbX4nx6TU8fzmB1UQBwYomhCqbMbuSwfxaFpmCTwEuD33DNshWkU1iW3cTfv2Ld8UtuaejBfV11UimFNx6KRXOa7FqgZ/8nJlxY0Pkv//rv9C7qQedHe16QEuFx4Lei2QsjldDQxh+8hhrK5PwOvNwFdn8KiIiQ+9uJNN5JLI5JAsOxLNFmS/v6d0qxQabhsn4CkZevsTE2GssLiwiSTOufBpOkQY6kSkA3mAYNXV16O3tR2trmxQhPOiEaZQ6gKyBLT6417DgdiO2lkAyEddZW5FIq+KEex2lLTxH+MyLmZPTh2LRgzwLbqkWrcs7QbK2w7n5EtjKuUapjJPvUU2ahDmWjVWOP9nzvDSrKzBHUI1TCFwkjsKwXHqQW8dW4cs1W1cKN5VFiwTRzCwraOA5wBWoDDuZdmU/tMiyLqNC3VvGh68hc6r6OVgmiURXwIZKc0sgs5Rna4LpVSph8i+1MJPuqGGv5SUNACoVKKYQ/AeWSDrkWojz8NNZJZ0Ptz9n/5syagug+f3aVDUGRUZCqc0IPaO8Xj+WV9YwOb2ALOPqfH5hy5WZV2kXmX8CSh6ePId4EVgM2KxjXnhprGTTiMViiK2vY52jL6mUzkvzzDByfGn4up3CGBMckjklg0yHbcb48H2Jw3+ehicinmLstBzCci0lEgfw+vgm8vL8k8liPB5VP/z5komRidKyn9XKjAlsydI2NjbJOmChYk0hrczXShq5/tfX17G2tip/asHiEkDLhgLZXSp7WGxy1pu/WzMDtUDl94VDITC6j2uTcjV+3c4ai9zTsC2Uo3OOm4yABUzqzqvqEim6DOPydsYjmxO8LrwflkG1WNU2HezMlszvW6m2iCiszHfDYVbB9EZ+poAOs7/bGTxrvmLnx+Qal8yxNkxyLMMmPqnGMGujNWT2HRuDYppGAhqMZJVFGF/byqStU7ZsM8JY6GfQ+UX5W8Nia5FqpY9WVWBBOdelBaEK7FTmrLLkDSm1/rzZW4wTrxpObcwy63vZAMp2Zk9A6D9IUe3+ZCTa9vepR6C8f72uBmQZsG6xhIAK0zSwYNp8yNKogNwHAcRm9t0sBNkv7fu2DLyZjTcvaRo3pgklUlqz5iTblWyx+g6whmR9ohe8KM88o+9IwOSYr26ad9Y0SVl7lzxnMiNsgLwcl0x3sCDVjFIIeDUNAjaOS+yo/Uxm3IA/L03aDdJd1oOdnRYg53AZY1dVEmmNouqqDQWMMuvWlMo6ytq9QDwYrDmbceu2js92/9ZUFDWbEump8Qawb05viRoGWem7JAIQePJ9ijpCz5OSMsCADetia8UffPap+FLzU6qmtDEha+ctV2FpsxuDRV5FKqxkVEOuC0k3BaZ8JmhxKfeDYMOc0cqO8gzRBrNynFaco67ColozSgABdjTj5HiNUWuRcbRnl/hCiERWJfimVSHXnd8vhlByjzizyrnyjDQRpFlmng2da7UAVI1Mua7iVA9IjrG+PtNoBGhLlrA+E9kc2VJN80hRocN0lKLT+AkpuJV7KG9Nm0V8X2xMigmXmSPWRhe9hEyDWSTofF2tqfie7dohOGdTSZRxMoZEcnNDQWfl7WqaSdCt11qjgnRNEgcsLy+ivq4W0WilGeOh74lRwcnHo9LXhwLPzWwSI08eY31uFsVUUlTEoqgo5Esmx8qAKzhWsK91g13PJVny26hXr7zeAJndkJk4K3Ej8tdsp6LTg4I3jM37jyLa0SvOyeKWTNbIvFnZkPgvSS+XG4sLC1JgsZvMzeTu9ZsYfXoP23pq0drAwzOJeKaIMxeeA94qHHrnPdQ1t0gBSgZGikEjHZNZjGwef/jd75BLLOG9w5tRW0WpmQNDI4u4/2wS2/YeRUdXP0LhMllgLGp5sQPBAG5f+xG3fvwBB3e1oKu5XDJj0w43zl5+ioyrCsd/8hlqq+sw9+Y1vv36T4iGi9i7sx2RSBCJDA2h7sHrK8Pc3Ay87jw+eGcX6qp8CAXLcfvxGAZfzuPnn3+ON5MTeHj/LvZvb0N7nVdmilfWMxgeW8F6PCfMqjQM8jmk0il43EUM9LegpsovD/DMQhrfnnuMTVt2Y/f+A7hy+SwK8Rkc2bMJ5UEnHC4PHj4dw+OhORScPnWbJbVP66ZCDoFgBd557wN0dfXgT1/+HnOvh/HJO1vQWsOcUzeGJ2K4ePs52vu3iCsur83U7DQuXbiEPVsasXdLI4I+F2JpN/5++iaaO7YgGPBj7NUz7NzSiMZaD3weJ0ZG53Hz3jic/gqEImUqiwuHMDs7g1wmgaN7O9BY44Y/GMC9x3O4eP0l/vnX/y6SiMsXzuKdvX3obAiKidbUwhpOX3yCVBYIldFBOYBQKIxQuBxVNXVo7+pBXX0DlhbmcfKvf8DW7nL0tpfJtUvlPNIMqGroxb5DR3Dq268RdCWwf3szomIo5cR3Fx9jLRNES2e/gFvZC4wMhwA6WlsPfziCYKQWD568xsnvbmA5RYtbnXGV3iOdaFnVFTPwOIsIODPoaapAf1s5vMVlJJanEVteQU9HLaIVHuQyMaQScXG4ZJ6rOspyFpObgHbouOmk0lmJtOFMellZVNy+Hz+fhtPrQ01jKzyhWsws53D78TgWYkDeFZT5Yc4LWeaHB1kuuY5d/W349S+O49XQHXS2NaK2ugqJxLrMjlIibLOcrTGEFmWir5X4pa+//hu6uzrQ2tKmESdmZpOg8cHd2zJL7czF0NEQRldrHYI+j1wLr5g+uJB3uBHL5TG1lMSFa49w/ONPsXvfUZHWxdeW8eThTQwNPkQ6torKihAiER887gI8IiFzCTieXVrDWiyDSKQKW7fvQk//VgQiFcpIGpCm3UbdTLn9ENxePHsOYy9fAGJCQgktjTo8mvEb8MEf9MPj96GyqhqdHb3w+yMYm5hELL4uwFvYShpMBYKoq60RaQzlzmq8AWQzcZFPa1efYJGXjoCHrsk8hGlykpb7KuHkIodVSaHK8Lgha06kyFPZES2Y4oD51XwP4tarpbQUMlJsandWzhuRSeohprNpKvm2LJaWdjpbJteLjKm4hhpHU6WKSkW0jDgbcwcp2Aw7p4WQjWuxZhUbUlLbMbWNUi3K9XUt0yFZnQUy2saEzZg+qeRQ57b15/T9SwFXkrOpeckG+6RzP3x/dGV/9Pg5zl++hVTRA08wrAqft+Su7FCze0wQKc/bW6Nh/HuaFGoTRFlJ/sM9mV/jAer38mddAnB5hsjrk7Xl1wXQaEQJgV82nUEilRSFhJxXwu4rEyBgWoy8mOtMyXIedbVRLM7Po6mxEXU1taXCWlgZM8ttz2d7cHPeluC2urrGZG5umG69DW61GNHsRNvAsKwzi3X+DjYC9M+MZEvze9lVt0CaoJmglcwEu+c8o1jg21loLh+ZcXO5EQwGFGRzFiuXk/dIWbqw8GTEZE5blQgiCedsttcnANrKtMU1lD9rGHSd9TIcGNeFrF9rQsJtj9eTLDQBMu+75n7zZqrxkmXKNiKi+XqUsvFP7hVSsPMz0IiPhaAFaSauSwv+jZldeWRsY8bkZMtaN9nGoo5k4S3FpT7r1uRIGTpVnehaFzpIWUTdREpyP8VIJsvcoMeSK7NhzKwZVmmN2NfQx8/MyekeYZlbic8yDYISE2kIDQuYtAY0rJcBllI8WjmlzLDa62AMy0xBbZ9/C6wVmBrJvp31NEW4SCut9N24QtvoFSu1VhWqmsLp/7cAq0SgKTh/C7SLM73MsZPtcsh9ZXwen0N1YKZJkALJ9bU1WYMs3NMZVS/IPTOAn5+bLr0Tb95ganKyNOMu74Nr3TLd4tlgRkokPsk4K5v5WL4XUe1Yh3OuBcPYW7ZWHaLVz4PqBFFNMLVEZmE1w1jOa+MSzLOE65/vkWBKs34tZ6z7L8GISLpNPpqqifTmyUflvidJBYafNntyaY2b7+Yep0BOmXqCWwtopCHHNWWeb2HrzTW0+5aeTwq8xOC1pDDYeL5Vim8odaOW4GcQ6amZi6VSgNfJAhoh/2QkiCM9LgrqTINHsQfvowBTaZ4ZJRZTYAiwCQhZH5h9QxU4VNzoPsPrYhlz7v0KoEy2scyaqumWHYfRqCeF0Pb9WRWIPg/aGOLZIq7lxteCwNLno7JUx1gYAMGzQ0ex1baf9z+eTGBhYQnxeFrGllgosHawn0N8Pd5qOIvRp1GKicGaUSXI+jduk1b5IaCVzQmTZW3BImXhrGekVSsO4bq2VbFi1IImpkvYaCuXNpm9tXU1iERC6OpsRU1N1DDuBWkmU9nE1xTmWljuosSbvrh/XwylWCkz4nNdIsrMeIjUoQpkqT+UeowXzPwjZ+C/9YeKNuCXN18MWoztvbwQmVu+CB1lZe/QjFvOd7l9IeS8QfTuOYSq9l4UfSHkHZQ5cg5NH3qRmPERcjmkYF1dWZU3yEMwEArg1pWrmBh6JLOdTXUEZhkkcg6cPv8MBXcFjr3/IRpbWuTntYNrkD4PRo8XuWQKf/jf/wFnfh3HDvSjuoJ/78Gj5zN4/HIeB975AG2dm0ReLMIyYy7B3//s8QP8cPYUdvXVoK+TzsRAMg9cuD6EZLEc73/8GSrKK/Hw1g3cv34Ruwea0d1ZI7Oxo2+Wce3Wc7S0bcLIyCu4igl88M4O1FX6EAopuKUs+dMvvsDoyAiePnqI/dva0FrrgjOfQg4exNMsOtV4xFGgXC0jmy8Xc1nQLTEyLrcPk3NpfHvhMbbs3I8du/fgh4tn4ckt4+COdnE85n2bW45haSWDDBc7Dwh2njw+jE3O4NnwND766FPs23cQX/35vzE6PIifvLMZbbUBMd9ZTkDe7/DYbCkDi4uZsr5j+zZhW2+tRAHFMl78/cwttHcPSDdpcvwV9u9sQ2O1Bx5HAQuLCbwYW8RK0m5C2qUlg1wR8WNzVw3Kg0X4gxE8eLaAC9eG8MW//kY2LYLb4/s2o6PeL9cylsphaHwJiTS7O1oY0ixnaXENRYcf1Q3N2Lpjt2z8F78/gW29lejtrBA2bSVWwOnzT9DQuhU79+7F6ZMnUBnKY9/2ZlSG+BGduHz9OUYmYvAGy0TqrGYy3HCLqKyuw8HDx1AZrYHTW4YHTydw5hxnbmngpC7UHJD3MjrGmUcxl4DHTSlFHBFXDr1NQXQ1BlAVLsLrKMi18bkpT41Jf5FdQSsDlQLeBjlJF1QBLh22HU4PIuFyZLK8p0E4vWHJYh4eW5RZ8oW4A3lPGXLuIBy+ILIFurqy4GcDB3Ck49i+qRm//PwdLM2NoL6mXBozqVRci3IjSxYZr2mtW8aBm2GkLIzTZ75FW2urMEQ8+8jw5HMZ3Ll9HbevXUTEm8WOTQ3oaKhAyEcre4IENXeQWomZtN4AphfTuHj9CQ689xPs3HNYcmkf3r2Jp/euIeLJo7O5Co0NlSinVr6YVWBCGVoOWFhex/TsKqZm15BBCJ2929G/fTfKKqq0KSD5uSrR4T0M+D2Yn5vDX//4X0itLqAq5IUbBKE65ykyHIIGlxvxLLCezOP99z9GdVUdTn//HVZX5lAWUoe+QtGFrNOHI0eOobe7Cx5PQP4umUzg/r1bWFyYgYeHopxHTvj9YfT196O1rQ1vJt5gcuI10uk4fG4+zz64vH64+KdHcxdZhJTMa4oQB2RmHdMsbz0Wg5sAS6SvHpHVsYjRPEc5sVAkQMkWUcgwqkBNMqz6QEG0Ahipn82cHwsnAdYmF9LKrYRVNAWtHmp2Lmqj2SkGgVIVa/OM/8jBblwQFbSbmS7rcmocHfUANRElMrelxaN2lw0IEQqDr6lRJLbIUemiMuJqHMJGpc7iEdxeu/kQJ77/EesFrreQvJ7gGuOcyaaP7P1WEm7kdMq7qVyO742/V54B89+UK9v8U8lVlpgIZfjEDZqFM886ucDGnMeABBbj9Gtg1jLVMARyEv9EMy+fBy7K/HMJDGztw9SbUdTXVKGxvlbdYg1jrY0LKwkvnd3CNPF9RiJlUiyW1HDm8BfmIMe9xpqoabEnYMUYmKihkc1O5GdTNpx7KtMK7Pdb+Z4UmGQmqGAwa8eCAPk9DB1wa26zqhhUkm6LLS2cCCj0Ouq/Wshz3aQZaZPJyD0ni7EeW0cylZJnTQCutkpKDq38Pr5XXluao5GBttL2jc+WRyKhMnOuG3XUVMTH1+T+yz2Nn42Mc8AfFIUQz1S7/t/ShAjAEpZVkKgyXAKemeFIRYBMR2jtw3l1Plv8vEbUaQhJdfm14FEJoA1zIAW3+jNKJpemGs24gzKFNvNdXE5L4wFG0WD2c8vO2g6WBbcWKOnP6c9svEczU2jWkm1yyfyoiVSyTJZJONEazyg9LXNrQZ6yfAaQWs2klT6bHGej+Cx9UpWUa9HK51brUoJbXQX6hwEKbOQbN2WrMpHGjLmG6oyvexavpc7663NPkMvvi8fWpenJN0qJpVUZKBiTOyHr5O69e5iZnkZdXa1+f4lx1LUprrrS+2TePc9CKlQIWMSZ1QqxRenA0T4CZom9MuwvL6TMmTISzDQZbRyTPaMlDkW+3+a7mnON0ZXMhze/V5yxjdpKQKaJzeK5Jsacwq5zBtQlSiiNodNzV54f87nVzFBvHB34+Vpes1+X8nw5Q8nDWtau1lPcaSw7r+MF+rxYibOcB3qlzKihgnfNZDOyYNNUIXZgEyRnZLw8Mz3iwmt8CljIGtUatZuMDJQRIO5VEgEHGUdhQ99mqrLutDO5sscSsJsmk5qPafPWNrrUFMxK701D1szJ60yrNvmsUZx4iZimt1xLjg5xPZiGmQW3bKYIjJW6UFrQun/mlJXUBhMZar1ab6am8fjxM6ysxEVBKso1GRXh65g5b5P+oGtBpda28Uy2Wmf/VUWkWdq6Q3C/tjWgjvGoGkwaH/LM6TkhjtsyaqVpDRLFaBIMuA9K4oLM7HNWNoXaumrU1FShs7MFNdWV2nzhmjEjUdoMNONbnMMt5jA2+ARzr8cE3Ho8nNnVJAl+JqqImBQhY18yRmDa+MZQSgD6v/UFizIzYN6ILEbpQFKXTVmrmuxI5iL1eLLlqGzZ4Qkg6/Kje9d+cUsu+sLC1MjFFudUvWAyOCwyLi/mZ+ekAAuGgsIQPn3wEE/vXBX5K8Gty5MT9vfc5SHEMn4Bty3tXfLw0SHLDL/J7/B7/BL2+4f/+A8U08s4dqgPdVGfzE/dG5zC4MsFHD7+E3R09yrglsw7LYKDgQCGnjzCpXOnsKu/Dv0Era4iVpNZXL71AimU4/2f/pMs5svnzsKRmMP+He2oqOTMpQ/Xbj/HxHQc23fuxb3791HMLuOjd3agpsKLUDCCO4/H8Hx8BZ99/gu8GB7Gi6dPcGBHB5qrGJubEtY7XfDCyaKVj2CBoEZZM9kQOVNMmac7iInZFL69MIj+HfuwZftOXPrhHAKONewbaJa5WUoQWXAXXT7t5LC4YOfPFxEp64/Xn+HYuz/F4cPHcOmH87h1/ZI4N2/tqRPnXofLKxm1T569RjIeEy2/HK4OJ3o7a1Ef9cLp8SCeC+LE+Xvo6B7A6soyFmcmJFKorT4AJzdAmgsJaPCK1JjFDiU5+WIWHgfgd+TFKdoTLMf9Zws4f/UZ/vnffiMPzqUL3+G9fX3oqPMC2VVSbCi4Q3C4fMjJAeNEfG0NC3NLmJ2PYXJ2FcGyekRrG/Hi+SPs2d6Ivs5yYW7nljI4c/452nt3Yuv2bQJua2iitb0REb+aRYyMLuHN9BqkgcmNV+ZsQ5hZiCGRhsxKNzS1wuEJ4f7gOM7+cB9L8SIcdJN16XB8wO2Q6xf0FlEWcSLkLcCVXocnu4hoKIfO5jAao2F4OOeZisHp5nOgeZYoqukQi0Kvl9JTfVY2DEkcWFpaFuYwEqmA0+3F0moeI5NxTC2msZ71IZ73Iu0IIM5N0Mf5WyfSOQcKAgrzcGXT2NXfii9+fgSri6OIVkbg83Ezsh1OZiSzA2wKXjOrpKwUGXY/zl88j6bmRtTXNQr7RPXFm9ej+O7br+AtrmLPliY0Rv2gfydBViyex9J6CjGaDbidYnJVUVWL0bF5jE2t4thHP0NDUxsePbiPp/dvoMqfx9ZurrEg44OlccD5QT4DAYnJUcCayQPrCeDZqznMrRbRs20ftu/eJ5scpToK3jRGozwSxOUrl3Ht8gVsbq+R7Gwv0nLYkn1hdFCa0jNXANMraVy9O4L3jn+Cqsoq/O3vX6Gu2oe+zih1pEjmnLj58BV27jmE948fR8gfARwezM7N4svf/w6p2CKiFWEZd2AHdX4pLg2o9z/4AOe+O4fhocfwe9SsjJeXylRKm1X6bKpBAyRZgNXUN+DgkaOYm53H+MtX8JMF5/hFICgmY1u37URZWUT2Cm/Qh4XFRYy9fIX02rp8Pu7lvCYNza2oiFYLY7a8uKgz6l6OZVCe64NPsnw5663RAATGyWRcMi4VgBp2zeVGIEiwyGgCPtBku7QgIoOt0T1aXEreo2Bbm0enRbMAIBl30bNFuusiqdNzRM8efQZEvse5N+71wnbr3JEU8MaVW3gYA5D4C33eIH68fh8nL9zGWt6Hojci64bgUepMY2zGc0hmoCxANWoN07WVc4mzwWQAOTYgkjnpKKcUgFM+7PEZyaTK1wgCpRksAEGVGCzrKGcWJo3u2W79PJpV6IazqOZGXF9seH3y8XG4nRl0ttahuaFGC07DNrAjLyWFMXGxgHNtbU0aHWSbLAOokSRqnsTvE9ZAHm8zX2nm5RQcaNFmXc4VtJu/l4aFzlqJd4OOnpcUU2ROZbbfNDT4Biw7qeBTf7/c9lJEVGliURsD5r5KbWDWD13/pfij+Qivq2mSWAdRBSUKiPVDW/dnBbx6ZmkzgAwWZ/m5xybicQGylO8rQFMmQzJapRlGMzS33HdlgP3yPhjhxfnldDKpRnkWGLNnJ3ukS2TpPq/KWfmc0NNDmjN0EjZEgTUnkuLfgAN+jc8fG6sC5MSYzVsyWbMz+ZaNFNUDazBhrlV9Jo0ak6UqEKE0NaLXggUskw/4bAn0MpJ+vU5mXtfcHwFmxlxOmfUNt2W5phujvAq6pRFm1gXXvjHr4b0UMCmKBZ3llN9t83rNzLaVRQrgkTrRtsrM3LMwotrw4v9sg8SKrU2HwoAp8zPCHHLfIKDUhmDJ3V2aOmq6RPBBSbLOj6svCZtFvI9sRglAZJFv1pdlr9lEefDggbzhnu6eElsq8l3JdzUxJwJC1OWWzy/H9Hje07mf7CJjBx28nzmuAW3QcUtg6KPebzbh9JoJCjagQeSXJr5Ffk7iwzTqSKX+qmYQfMgsYWPYIy9gRl7EzJG0JveVggG0Ms6kwFuMNcmFyXtlLcF7qY1GqZ9ljdCvQ5s6vGulZ98Ybdo7WQTXLN2ttZ4Q1Y4YGOn7U8CtAFyAlET3WWk8zbN0Fp1r1SuNeJ6dOeQ5CmZSEwhiRRnKay4O4Xm4JA5QrT6LrNVMo5Kfy2VkvkxyoKrRqoUU+FuPCr0OJfAl0Ve61g3pbLKT5XAxzVjdi8Qd36gttGmlHh0mjlVeU71OdG8lscBzkyCV3iT6uKiJndaExsyJz5MxIRwdm8CPP97C2moChQKxmzYMpGFl3o+dVeY6JlHFxaLPhGFdTcPC49V9UJtbGkUlDLbJ3OX+JqtZYra0ESYyZTMvzXVoNpN/YOk3nPuZlpBEXV01Ghtr0draiMpKpqvoDO/bZ5U0qyT5QMHt+NMnmBsfQzGTFkWgGLTRCyNLs06ON3L8leCWZ7A+J9bHI5lMw/Gvm/xF+wu4qb1N7fKXeXycU1ApBYeopftKOaYwWD5kXH707jmIup4BFHwhMZSSTUl3L30o5F+1dH8zMSF/VlZVCrhlVMqP575FT0s52hpDCDKJwuWRmdWxqQT2HnxPZIhOjw8ZHn4FY/BBWp/zvfki/uv//A7x1UkcP9aPptqgSKgGhxbwcGgGew4fR2dPn7G85ryc3ryAz4c716/h3o0rOLSrA92tFdLpX15P4fKtYRR91Tj+0cdilnP/+jX0NIewuadOugVzyymcv/wInkAUBw8dwQ+XLyGXmMOHx7ajrood5DBuio2U/wAAIABJREFUPRzF8OtVfPrZP+PF8Au8eE5w24768hy8jgxSOQeWYkXk5IHismFXUrtV3GbKgg74CZbcXkzOZXDy/BP0bduH3i0DuHTpPMLudezf3iLgljc9lSoglWUDQJsRLm8A/nAlhkemcP3WMxx75yPs238AK2uLOHniK+QzK9i7rRN1lexmKVNBiTIfPK2RjDtfdg3FbIzexIjnwzh9ZRBdvdsxOzOFtflpHN3bg+YaH9yOvFzbDGWPgZDOEglWz0sMB7NkGfskXXt/Be49pyx5CL/87b9LjMmPF7/H0d2d6GkKwJGLI5PjjKZbZui4jzKbOOhjY4CzcTnMLabw8OkUFleyWF9fwvFjW9HbUSbznjOLKZy+8AKbtu5B39Y+fHvihHzOvdsaEfEmUchmkcl6kMm6BQhKR4uSurIqPBx+g8GhSRz/8GO0dXTA6Qnh1oOXuPjjIObXinB4g4Yty8BHFquQEXBbW+1FY9SHoCOBMk8CZd4EoqECKvweFBiDUsjB7XchV1Qmw+XwIRZLI59Loayc2cdqYiB9+nwBfj8LHSfmZhYQDJVLA2Jqdh3JfBCuUB1ynkqsplyYmIthajGJ9XQRaWlwcLPRg8SRSWJ7bzM++/gQ4mtvUFURgo+z2NQNcHOg6yafVxZL0mCxB6S6yPLZv3XnBuob61FTXS8y4/jqCi6fP4OF6SHs3BRFe0NEzMY4mjgxuYrXk6uYX0mDfq0FAveAV8D57PQCKipr8P7HPxVJza3rV1Dhz2BbdxRN0aBYJrGBubSWwuzCElLJDCrKyhCJeFBW5kWQRnBuDxZXs3g8vID5mAtHPvgZWjq6Sq6oAsoBcaH+6qu/YuzlUxzb3YmOGi+8PNBlNkOCkoFCBu5ARPKdv7kwhP2HP0BlWTlOfPMNdm5twO7NNXAUqSLx4S9nbqG7fxeOv3cckWAFPJ4g3rx5jd//7n/J2t810AGfj9c+gPOXH6Kirgmf/PwTnPz71zIu0d/TCLczJy7xMYnqSQjDLeMm0lTl/ujFwmoCL8ZnsXnHTiwvLMCZSaLMo/OXq6ksFuMZfPEvv8GuXXtlbYTKgrh27Qp++O40cuurcg0LLExdXnT29mPvwUMYGx3D6Mshkb8y+onXkGu+raMbWwe2y14pooViAUNDzzA+PirATgs6wOcLYlNvP1pa2zAzPYOl+Vlh7glwGJ/k9npRXVMnTvS2Cy9STyP7k+6uywWCsdXVFfnAYv3PZhJdjoPc84NykFOZId1bUfXp/E4prkLOEqcwHXIMi+EP5WNks4O4cu0eTl64g/V8EAUfHeMpb1Jw6yyqJJGmGxvzSCYrkx3nQk7UPrymiXgM7a0tWF1dlPlTKawpHZdMbDV8Y8OODGEyQQkvnx8FXWwkSMeahaPgeWWn3V7eGWUtKU3nEtQIFuYQr+FnPzmG5NocOlqq0dHSoDFYxkmUxbECWmVYrbPxwuKCNGh57Yz6W74uEWBm3lILY15Dncezs53KSm108q2Dr5JbmpsqxbmZQ6PZnoACuebKqrBvr/N9VmVhGEwd9rKUo5YBJoZFvmLyY0WabvOLTRaxAF0z2yzNKrnemqdYAm6GBVUgrg+Q/pxKzVXBoeW8xkRqk533lg1yUz2aWK4N1l1mOWWaSotr6xzOhIiUmHAJ9DBQS4E+C1mR0XHtGLk5P18mlxGJnUi9s2mRZRMYk3kQuaThSN00q2Tzjg0Qr0cys7l+VDrvEekqC88Ms7Iz+nq8nlnjNCqkkhR8ykzxvhDkiwu4aTCEg0EB4MocGmdu03Biw4t5tly3UsAaBYKoJcxtlOeLpm0+n9Qi2kSwoxFclKppFTBt8qnZ+JB7UlQ2nP+Q0VIYovudbjrmT7l/6k4v7vM21kfutTJLBea4kx2T6TgzNSnrW19HG2gEBZRdsjGjygqNaBMNvH4mrmOyomakQCNkCiLHD/oDch+5/pXd2mCD+P/Z+Hj8+JH8fUdHu6poTP4pL6CkFPAzig+HuhxrtjJVg2x6aNNAmFMx9dO4IDVT11lWeQbZLDAGZgKARDqsa09ntDlSpGoHq1qSn2WsmWS0833omISqTsnAuRVk0YfFwb3I3GAjd5X7x2vD+tHm0nsckiMvz5RhpUXFQnbRaJlzYuhoVTcm5k1t2eR3KdtJNYfuhTJiY+bvZd8pZbCrZwSvP9+bYG9RhusZ4DEzzExsyMqTqAkHgknEP1PrRGFOuWfKeE8Bea47M1tdpAGTUZ7mkUNWroUyvFTz8RpJHcYcGJHTcoxCmXfJRpeIQt2jJOmB5o6mqSA1vDDudv+z5m8q6ydc1gQHBXQSpygFsmb5SioCiUHduTS72jT+pNEshmjK7k68mcblSzcU3ObZJNYxBl5z1uA6imFjgXQdCKtsm1qm8cLRmEAwiFhsXTwiiMu4B0kGNcdIslnxRmJTls1CrVH1jOD+KMpeo64SI0gDgu371keXz1cONbVVAmzr66Korq4w4JbKIo4JWi8GvnfWnkW4i3kMP7iP+fFxOLJp+Lz8PqPm4u9nY8jsLfLJ38o2Vu8OGkr1Bor8UNYC3jrE6dyFU/IwSeuz4Fabd5194ENEr1Ayt5y5re1iFJAfqTwLCa8Oo5vcSx7+3Ph8Xg/GR0ela1tdWyOb8NLsLM59+3e01AbR01qOoF9lUVPzcdy4O4rapm7s3HcY0bomYfCYn2kD3gWMwYk/fvmfWFkYxXtH+tBU45fFNzmbxq2HE2ho78WufQckeogPKTcD6UIDOH/6FN68HMI7B3olm5QjiNNzMVy7M4zall70D2zD44cPkFqew87+BtRE/cgXnXj8bBL3Hr1Gd9827NyzF6dOn0I6No0PjgygLupHKFSG2w/HMDS+gk8//6WA26Fngziwsw315RKghOn5OJ68XMRqig+46uq1BQUE/U6RQNdUajdrcjaFUxeeoXfbAfT09+Py5QuoiWSxd6AZQZfq4J88mxBzq2ROjbaC4XKJNppfXsf4mwUcP/4Rdu7ahUDIj3sP7uD61SsoD7jQ0ViOhpoggl59D7JRyeyBxjo483G4kRZwu5r24+LNV+jq247x0VdYX5rHsT3daK0LwOPKYz2RxGqCTraaaapur7oJ+FxuRHw8tOk4G8aDoXlcuvUCv/i33yKVTuLqlXM4vKsdXY1B+Jx5LCym8WhoHrEkI5rcqK4Oo7UxjPIAO2zseAUwPLqKS1efYW1tBZ/89AC6W8PweYuYXojj9A+vsHn7fmzq78HJb75GfZUP+wYaEPakZAPK5gLIFmkOpdeYm3e4PIqHw69x7+kYDh19F13dPfCFynHj7nP8cPUJluIu5Bx0VKTpBNnoAlyFLJzFFAKuJAKudUQ8cXQ1BNDZ4EdtxAV3IYdkPI5IeUSkqMlUAulUQkAl62puMB46wWWyRhKiz0kw6Ed5eQTLS2tiLBAuq0LBGUAi58XruSTmVh2YWc3j5cQKUgig4A4KY1408ifKhxzZpMiSP/3JAWRT86iqDImZmTUakyifonaAtX9Ktl27jzJ75nZi6OUzVFRVoqqyVv5u8N4dXD53Aj0tYQx0lCPiB9JFB16+XsWDJ1NYSzgQilQhVFYuh9B6Iq7urfmiOOX1be7DtWs/IrU+K0x6U5UTIY8TqZQTo2/WJFN4Jc5mAOWmNOmBGKu1NYQR9LJo8GBmGbh8ZxxVTZtw8N0PEKmo1HksWsa7XIitLOOvf/0rXMU1HNrRjLowkFpPYHE5LYdAXU0EPlcS3kAAE0sZfHVhBDv2v4vqyiqcOXkKewcasKuvHG5HDulCBP/97W20dA/g8JFjkn1NwDc+Moy/fPl7bGoJYNeWBjEHyjtCOHnhISoa2vHRT3+Kk1/9FQGsY8/WZkSCPNi0MadxImokw24xjfngKcPLiUV8ffYWQuVRuJHD/m1d6KiPyM+Nzy3jws2n2Hf4Ixw+dFz8CrwBl5iljT59gJ6GKnmGqZwZGp/ByNQCPvrpJ3hwj6qSGKorAlJLJlJ5PH81id7NW/HP//yviEarpdCik+43J/6G2enXCAW0S84Dl3LwzVt34IOPPsKNazcwMTYsbuZyQLs8SGaKaO3chINHjoksVFz0TRi87cSyaLl54zpej7yA160sHz8z1QgtzW3Ys3sPpianMTQ8JJJ5dYTWgHnu1SzkRGZMABAIys+5PZyX9qOuoUHuyZUr93Dy4l3ECkHAG5ZiguyCuHNyX+N8kygmTNEpBWMe+UwKriJnnXwi+07HYti1rR/Li5OYnZsDcUOActWAH6lEBmn+vKuAhoZ6LMwvS0OGDQU6NLNDHuC8tTh66qytjFSYGCuRLEqOqOoqOaJQzMXw+SfvIb4yjfbGKDpbG1X6ajrRJSMWw2qorN6BpcUlWQMBL30qhFZVN++3imLOnIhbJQulTBbpuDph0tybPgMBf0CAi5RqIslWRlNnugtyZlsjFDIeXKvi7izln7qVS/fdgAyJEZNi0RR2hkmU81aiJIw8RQpeO79qZLFvMfucaxP2KcfmLmcNjchBokEMWSIAxwAFeZYMKLKHu2i1yHSxCDOyTUoSZRZYZXo6e6eqAJX9EcBb9YxAMgU7vMks1KS4VEdUYSVFPaBSSZEqm/kyYaWMhJc/J5I+gxfZPGbdojUxz1od2yGTpHUNlwZBD4xrL88Fziun9T7RRdwYgsnMOXNeDYsi8lZhPpRV5ufRWWn1QJEiVWR99AJQU8N0iux2Wo2WTKazmj5pQ4DPBYkAfzAo2doyupMnIE7Je6Jbfj6jAJEsm5iHSX3PQpn7N6XiVNMRuBt2zhTq1hhMmimlGWDDuFl3ZV6fXKY0usNn1LoTa6ScySM1a4FrXbOhzfXkPZKGlK43aRwYHb9EGHn0a6lEEmVh7rUF8QCxrLuCZm3KEKg/ffpUXqetrU3qVAJpeT3yoTJ7qCy3JtMp2y6xUkJacDZSeU2yocKa0fnfxBipAbEqqSxAN2jJqCCULCqBX2nyGR8C44+gr22i72QuVZlqR0EjAgnYik7SwnxWCQLYyNI4PGbcuwpaUwuryv2D9Rtfxzjayro2+7O0K2R/JaDW96HsIdcAGzE6K24lxhqHpnsf14uQZiZ+h88Iv2Sfd2vurDJ4MnmaGcDXzPG15bkhsyudC+NmJv9PzEGLMpLBxhgU4PJ/hnlltUPW1jb/CL7ZY3C7vFLjSLpCkQ0flckSdFpzJ01NUEmvfk2h7tsuySrrVu8MPteyZ8qomAGH1gPBxb1Ux9C4f5Ezl3NBZul5DTV20TZJJfLQ5cH09DwuXbqOhfk1FArMaDfRV9reMf4V+p5UpWRYUlFb8fXVFZsqhYaGBjGxXV5Zkr2iurpK5s9X11ZFadvU3ILFpWXE40ltNkv6hDYdVKKtjT7Jt3c5xSfBqofE6FLiGnOoqipHV1cbamoqUB0tV2NMk51sxw94VnGvkjl45DD6eBCTr17AzXQBaY4Q3G7MOvM5UwUQxzxUjm+VTdJo+HVfsGgtrHUw2EiJKHvzaqeOnUjeTwHBnI0xg7+cr007vNi8/xgaNg0g6woIuOU713Eya/3NAo6Mig8vX7yQDYbRHozeia+u4vsT3yDoyWD7pgZEAjR4KMjs6MMnE5heyKFvYC/6B3bAF4xoN8XICbgYecCc+Ptf8Wb8KQ7t7kBLg1/m1BJpL67fG8Na2oEj7x4XFk5zHVUOsTAzi4vffYegM429O9oRrWAX1YPnL2bxYHAc/dt2S7D32Kth9DRXoK8jCreniKWVNK7fHEYs5cKeg0fRtakXX/31L0iuvcH7Am6DCPjfYm4//xVevXqJp08eiFtyY5S9yTxeji7g6p0xFH1l8IfD2smngU48jkImhncP9KC9iXInYGouhVMXn2HTwD509/biyqUf0BgFdvbXI0jWFV6cOvsAb+ZW4YuEpauelllV7YBxhu/dd95Fa0srfIEA0vkMbt++iUf37yO5vICW+nJUloVEHssbx0UpsQTIo7k2gPpKzgJ4sJ7y4fKdUXT17sDg40dIxZbx/uHNaGsIiaz69fQShkbmxBBMMuWk268d26qyALZ01ckso8Ptx8PnC/jxzit8/qt/QyKdwrUfL+Dw7jZxk/Z7nBgdX8WpC0+RzLhkNjsUcqG9MYL+7mpURpQtWUt6cO7iM5lB+PjDA2hv9MPnK0rj4MylUWzZeRAdna04deIkmmoCAm7LvAROTrwYX8dCrICcsD+MAioI4z4xv4q5pQQOHXkH7R2dCJaV4/rdp7h07QnWUl6JQyK4zWczsuF6HZyezpDXht+xjspgCtXhgoD0pgovcgl2xeKIVlchEAqJ/IkyN+6N3Ox4zfnMccaWhycLVkoaCRTKImEpxObmF+H1h5DMOTC9mMLodBwL624ki2VIFEJIEaS7fCiwkymyQDUYKCRj2LWlDZ98uA/I07BJpb+ySZicW5FL8dCQw5gVJdcn5xV5MOQxOf1GXM3LKY2GAye++gvmXj/BvoEmNFVATNjm1/O4cHMEKyk3Wtu60NLcgYrKqMSvJNMJrMfiAphpyjQ7/QY3r13B5u4otvdFEfamSfFiZCKOB8+mEUt7EK6sRVk5ndOdWFqahNexju3d1Wir88DndiBTCOLm4Byev4lLNnNv/xbtDBezAm6fPn6E78+cQX9nBbZvqkKZ14FnT8YxODQPt8eBIwf7UVNeEFOp8fkE/nZxDFv3vYOqykqcP/U99m2pxa7eiOQWJ7Nh/Pnbu2jo2Iwj776Dqpp6cbJ+OfwE3/zpj+htDWD7pigCXicyCOLUleeINm/Cu++/jzNff4WIYx07NkUR8euhzyhazlIriyz9XDicPjh9VRh6s4JvL95DRUU1wr4CDu5oQ2sNDw0HXr5ZwvfXnuODj3+N7QP7pIHo8btEhbE89QIHtraiMuRCwe3H7cExXL83jKPHPsCjBw/R2VyOLZyb9zmxngS+PnMHVTXN+OzzX6KutkEO+dn5KXz99Z8RDTvEAI2fPZtz4+SZmwiU1+KTTz/FxXMXkEvOoaededIOuD0hPH05haK3Ep/94lfC4DKjWACu6ljhpZwoX8D//l//HxamRtHdUiX5v1mHB5Nz66itbsJvf/Nb3Lh+E/fv35LnN+AnOsrpvGxGTXn4jxyVNDGUCWqXjK/sO3QIO3btx83bz/HNudtYz3rg9IakCaIHofj1yzUUaSOBhsin9Yyi0V1lmE2ePFJ0WM5msXvbJiC/glevxrCymkJNtBxhfxCLNDZLxVBZU46aulpMTMwjmXYg73Tqzzop5Y/A7fTIXJUU2QSLlPiZaA+Zt2JcRj6HdDYB5GL45acfILY4iY7marS3NCoroB9Z50JFVqwMgBROLicWFuYRCUfE+Vnm4ExTUjPAKV0tIJZYxcLSnKgAVheXsL68pt1vjwvVNTUoK69CRUUVamrrESB7bp1cTZdVwL8otQoCtEpRN+yuu32iAhAGQgpZLcxN3HNpBorPpQA/MUzTjEwlBvUcJiAuUD0iBaE2Q/VeEbSR3SLjZQpI08BStbIB8lLMEbwpMyfQymgHpSEv7Ix1b2X9YsxXxPjH5OzYOTVjYKYyWM2jZdyZ+IawIDcuslrIKpvFRjJZM2uUJfuuidNSFljdum3RpTPkCuilADOZrfkCm/YKoswHUGBE1kpYWG08WKKIs8383ZIXKeCcIN0wmUY4IM1KY0bD11K5rUqzWeCyqCNrIk0HrlMzJqFvQRsQUrjKHDVZSjZLqLAhq5NCjmyyPO/KHvNecn4wnkxLk40y7VAoJCQGG7bSlKZkXExtbH61mo2pFF/zxLlWCHy4zvlzTOzgvCRnXr0+v9w3FtL8tGwyKxDVphobIrJOjd5ZzY9o4qeFrZjCcVbbzIbLzKshkStCEXlfBO8EqlY6a+dG2eAaHByUc7Kjo0PqY5lrlwtmpKsESrL3KRATmaw4phNcafSSlYSLrJjVmgA4+tRY9p2f3zRUJKtZwYu0W6S21kgZUXWYuWR1vremTNpEkqagyfZ1SBSZhi8VnNyfCfp1/dDjQuJuirw2bvhMLFzeUQQn7IUJMy676k6mS9gqSgjeCUe4fmTsJ0+Zq87fEphJRrh8fmMQyP3KPqekFwxTr/JqvRl29EABcxFONgtlrVOWzJFI9c6wholkXfWW8/eQ6c+U9lDhjIS5FG2TPK+8v2IEZVIQhOWWxpM2gopOXn9liAt5eg0wms8oUvjsC9jSZoYapWmjTD8WlQEeqaNzYijJpiLZRTZTfPAa13nWhdksQSP3ezXg5M9r/BNJL73W4vwPpzxP4UgZFpfXcP7cZUxPL8Hh0FFEUVPI3DCvtR6YqmzRhoiuuyLC4ZDcn3hsTXZLxjxS7UDFFq8HUzHm5mYxMzMrjeP6ugaMT0xiZXVNRnIIeBOptAHz2mjh7xSlCbNv+SybpqbUAMagsbq6Ev193SgrCyBaVSZgVZqBYrqnwwZscPC+82skjsafPsXUyEs4sxmR4Ygawzz3anrF55gqRd3HhKE2Z5isTUYBSbfAXAQ7s8KFY62crXOdPKAS3puVYpKyZDokE9zWdm9G1kVTG2Ju0zmj65txwOSC4uYw9PyZzH7V1teKk24ulca1y5cw/vIpdvQ2oqnaB58rLwfwwkoaD5/OIF3woa2rD7WNLSKVpFW0bsQ0sMnh/r07mBwfws4tTehuLUfIT+mlH8OjSxh88QaNbV0Y2LETldFqAV2cwXl0/x5Gng1iR18TOlsr4ffxZPHhxu2XGBlfRENLK2aXFlARcWNXfxNqKr3SmX8+PIOHg2/Q1tGPXQcPIVpTiz/+4UskVidw/OhWcTj2egO482gcLydi+KfPf4UXL17g2ZP72L+jGa11HjBC5sWrRfxw4wW6tuxEU3ubHGCc6Xg9Po5XQ49xcGcbuppDcDkLmJpP4tuLz9C3jRE7Hbj6w2W01rqxa0sTgh7OI9LF+A7SDj+6+7cIgGUHRTdll3RfGurqxeGYK4QOscl0EuOvRjD85ClmJ6dl1o4HCmdluSFlUinkM3G8d6gb2/qiciAsxxg59Bq9m/fhzt27yMSX8eGxrWipC4qRyN3Hr3Hj/ms4/BH4g6GS6+ri/CzK/MAHRzahsZr5jn48fDaHa/dGRGaZSGVx9cp5HNvXjvYGyqSB0TdxnDg7iPKqRtQ3NCIRX8fS7DgGNkXRv6kK/oAL6XwAV2+9xosXY/jwvT2ScRzwufBmdh3f/zgiWcWNjXX47vQZdDVHsGdzLcr8lHAD564OY2olC0+4TPMbJarFhWzegUh5FHv27kdtbR18oQiu3n6MH289Ryztl+gmHT1MA8Ucwl4IqCjz51EVKqK6rIAybwoVvgyqAkVk1peRiq8hXBYSB2mZf9JTTB5GGqbw8Oc+RLt0Hphrq2tS1HBtE9wuzC8hXFaGvMuDpWQeKUdYnJ6X4x4srDmwlnZhkRJnJ+eTZfJSh3jScewd6MC7RwcQ8KRRXRWGw3TTOA8r0k4zi65MiprGsXvJ54wmG8zTrKioREVZBdZWl/Gn3/8Hyr0pMWGrDBBKu/BwaB53ns2hsasfW7ZtR011oxiziDyLjt25nDBnPPC+P3MKS5OvZBSgqcaJgKeIhZUMrt2fxErcgZbOHtQ3tqGyqk4c0qdnX+Px3euoDRewq68K0TLKsXwYncvg9JUXws4fPvquzPBnC2kBAz+cP4/xF4M4sKPFuG+78f3Zh3jwbEbA0+c/34+Wapo/eTA6vY4TVyaw/eBxRMrLcO7Ud9jfFxVwS9fndC6Mv515gPr2fhx89x1U1zcJczg89ARf//lP2NIexPbuCoR9TmHVv7/xEjVtAzh05Bi+P/E3lLviGOisQNifQzKdwejEEtYSbJprsch+UjgShjtQgdGZNdx/Oo6Gugb4HAns7I2io55FfwEPhxdw/eEUPvnif2Jz3w5xc3T7PTh58m9Ynn6O3b1VqIwQ5Phx+8kURt6sYc/eo7h78y66WoLY3l+JsN+JeC6AP528h3BFEz75py9QV98Et9eJyclxnDr5F7TVeGUG2u/mPhDEl19dg7e8Hu+8/yEuXbiIqlACOzfXIeJzwReowpXbLzC9WsTPPv0X1DU0aVPFxBBxlYvLfS6D//f/+b/hTC/h3X3dCEdcKHiCuHpnFLl8AP/X//ifOH/uHCbGn6GvtwbV5XS7TOt8Ig+sHM1/8sjkWJSwueGRCKz7zyaw59A7+OjjL3B/cBRfn72NtQyzioMqSZTaykiDKb3PMdYnC2knCRpzIpuOo60+jGiZV9b62soqGuvKsakzivGx1xgdnUNfd7cU1i9GX8sa2zrQh8XVNUxMrsDlDom8mqZvjOSCm4Zjyp6JwQeZRwG4ClnI3NFUip8rkVyD25HCv3z2IRYnX6K9qRqd7c1a7ElRq5J0a46zMb8MzMzOSjOG7CtrIYknkxx4hzTTFuanMDY2jKnJ14itLsuMn7hQmkaBmsjQSyGInbv2o69vi4zcsLpiB52GTkvzc1hZXEQ2RUMmurBm5Ayki7u41kdrBSRz35JsZzNDzb3UVOQmq9qA20JemEKZyTZGV0XOjOWNi6moTcnm2LldZX3UMIn/1xYv/Eb+PqFMDEtiDV6M+7e8H41pkzlMlmEEECKj3GCrVfap4JTfIzJyYa8VVHAvlMgd3gsDFm3VrOZBHG0xJjBybTUORV5LByf/oeAS4bPY7ZvCUNhwso9kilhQKxtpwTt/l7AvApgVICjYZ6NAPS2UiORa0cJa0ipKql+dRVQzIpWoqmGNyiu1z0ApM6+JmaWT58bQMsZER1Rvch2MzJLniFmjKll1wO0NYHF5HY+eDmMtlYXHF5RkAP4SYVg4W2jmngmWhHU2sSlkAwXMcobZR2MuHWcQcOtyitcDR+HkXJTcT5VzyihDgaA9I0Cb+4Qw6sa8iYDOY9hrvpbPQ6DtFpaK5z7rFjn7CjnUR6vET4ZSconrM+8ueyiOAAAgAElEQVRN1A4iS/bg2TMyt0V0d3eLsojFvFxOoWolI0wbe+Y1s5Slx2PIptMyY8vrwDl5Ejt0zicXJNFwbIexsSzNn6IAbI5FMI6Mcnb+bo4g8JzzUjoqRnDcH7UJpkZnqj7QtaxxeCSSqAqTjFMqFgi6XUp8sAEoEVkckxKAYoCdUd8IOcJYPYnqocu97mtqjKXMm3gTyHyyGlQJOPFyVMQt3iLJlHqcaDSSrkHWNDY2V+ejTfOOv8Pnl++hDJYEghhsSja5B+WRclUviE2zQyINeY2oIJA6psjs7iAqKyplPawuLcpzpb4I3Iq9csYzSpCsNRsbVEUsLy1gbXVF7g8bn2wgBsJ+VNdVi6JhZmoWcXpaCHjVbGbGbbIpyL2Qe6LcN0OciQt9rog3byawurqAbIYuv2wuORAIlaOjuwfJdBpjYy+RTq7BIR47un54LqiBIdG4NgFSaTakHNKM3NS3GXB68N33FzExuaCNcTZvjPmVqhANQGZzSmalCf6oGiuIMz9JxoX5GcTj6+hsa0Z1VSXGxkZlzRLczszMYGp6Fp1dndL0HH09iUQyhaamFmlezc7O69wrDbo8fmQzZMFVmm7TFcTIjjuaRC0VZOZ2c38Pq0HU11fLe1CvC9MYMDPxkolLfyZnATOjI5gfH0M2ti4kgKSJSCPAnA9snBoAzzOVHgs6mmMaL7/qDdiRHZOtZbqWHBrnsLCRcwipI1lWdChUtilHAxtnAFsPvYvqjs3Ie0OSc6sdGB636vgmMgQHO/J+PH70SEwO6psa4PMHZDMZGxnBpXNnUR0GBnrqEC2jrIYPogfT80k8ezGFeAbwBctKQ8R8sFlExOJJLC4sIZtOoqOlAjv6m1BNFtZFN2JgcHgCc4sJVNc1oVYKU4/k0k6Oj6Ay5MCOza0oi6jWfm4hiSvXnmJxOQlfwIdgyIPtW1vRJhm4wPJaCrfujUpxumvPAfRsHoDfF8Qf//B7pNcn8d7hflRVctCZUTcTeDURw88++xWGnw/jxfOH2L+zCS01brCv//zlIi5eH8beo8fRt2WzXBtuemRE7966hj2bm9Bay04JMDmfxOlLT9G/cx+aW1pw9dIldNYHsHNzk2TCpvMeyZ91+qPYsfcAqqJRnYswXWDdxNn58cPJeyfnP6UqTiRW17E4N4f19RUBvMzic7t9mJqYwNwb5vp2oKs1IkBuaQ249WgGPf37xDUwFVvAR4f7hRWlvIfM24PhOWzavFOidMSJ0O3Bvds3kFyaxpF9xlnZ58fDp3O4/mAMn//y35FIpnHj6gUc3dMiUUn8OV67E+cHRfq9Y+cuOGk6dfYMykNJ7N7ZgLJyPwquMty8O4mhoVf48J29aKr2wu/1YGxyGWevjWDzroOorK7ChbNn0d9ZiV291Qh78kimHDh5/hGSjghaunoRZoYyDXHoAugLobIiiqbmJikcyQJdvPYAV++QrfcKeFCdRwa5fBIeZxYhTw5l/iJqIi5UBXMIu+Ko8mfRWOWDIxMX6aPEaXnopM1udkA2dzaJVlZXTVGqrqpcA5zl40D8+mpM7gVnvpjpi/+fqfd+rjM90zOvk3PGQc6JyCAJZrIjO0kaaUYzHntc3v2vtrz2rmtd6x+8mtG0OqgDu8lmzkRgAEiAyDmnk/PZep7vsD1dpUCJzQYOvu99n3Df1+1wEC9bSZu9HKbtxLMuDhMWDpIlNvZj5Mp2yjJFla2VFH/pBCODrVw820U4YCIcdFPM5HTaJZegET9hSOEqjiS9eGQ6LE3Jzs4OiXiCaDhKMBRkYvwZd2/8SG+Tl846B16nSOQs3Hm6wuZRkZHLH3CidwCH0214x+wyNJBeXiatZrZ2Nvj+m69oCJoZ7gzhdWT18n09v8ez13tUN7XTNzhIVVU9Xl8Ii2xFihke373F0psJLg7X0VYvkSFlDjNmvvl5mqq6dvVHh6qq1D6xs7vDj999T9iR4WxfLUGvnBFFrv3yioX1GA5HgT/+5hxNUTMOm4nZ1SOuP97k3Ae/0/fjxg8/crYnpLJkUzlPpuTlrzdeEW06wdnL71FV14TN7mZm+hU/fP2vDLR5GO7w4neYOE5buDm6Ql3HaU6ePsfNa98RdmbpbfHjdZXZ2o1x++E8u3HhizgNSQ8FnDKMM5mJZQoEIzVUR6rIx7cZ6vDRViMbUhOjr/Z5MrXLb//uPzHQP6ReV/l8f/z+W46233CyO0DQJ9NeF09fbrB/bGbo5AUe3n9Md4uTgXYHbluJVNHLv1x7jTvSxGe//T3VdfVaTG6sLnH9+7/QVuWgvy2Aw5KjUHbxr99N4Kvt5MzlK9y6+QvV3gSnuuVnZ8LhqOLe2CL7aTsffv47orUNKkc0ZHxlhWfJkKRcyvBf/4//jJcjrl5oJRS0gsPPjYcLxNMu/sN/+N+4+csNDneEvl5HjV/k8TIdNnyeMk2X59LIYLZRtnhY28nw9c+j9J68xOe//0fGJ5f49sYosZxQ4t36aOscqVKjS8NSyKWxmotEQ17KhQzHR0dk0ymq/GbODLaRTR6xuLBELp3g8vke9nf2mHmzyOnhYax2JxOTr/H53QwMDTDxepatrSOq5OdVU8f2QYatw5zeibLVlAHecTyFSfJbxZtXiQKxi6WhICRVKZizeJxF/vFvr7K9/Iam2jBd7a2G1FUAHhWgkuFrqrA7K9EUEklSU12Nx+2tAMpki+hQi8fi3Btejj8iGdslEvIT8HuJhgP4fU6VfEsDEE+k2T/K8OrNIh3dg3z08af4gwEtpDe21lmYn2N7bZliNo3DYsLhFFq3ka0oA1CR1FptXiJVdXT19BGtqTMyQgVipdtjw3Ys5578QhgChwf7vH37lkQsplN4Q+JrbCxUKSTNq6mE3Wmno7NTfdxHR0ccHezr5F42eNJEiHLCH4hovvE72I98PuIby2aSFT+xsdlxuOV5MGwW8vWJh1bhP1LIyqbQJnJmQ2lkAFUq3kaVacu2Ru7JyjLVSF8xFACGMM3Is6x4pHWzKt3Kv82ZEkmi0XX+SjR+t0gwrGAiYzUI42Xd1r2TbldkjZVtnYha9feqBNGQZAvLQjNUNY5Ofr/x/7/zwRke20oepbEeq6gZDPWOfk3Sc4iVSTzlJQPgY/gZxf9nFIpS8+l2WufehvxUYV5GV6UqBaH0m+1uVjf3+f6n22weJcBiNBHy8WmzWfH2asGp0W3G4EkaTCM5pax1hFh1jIa84hNUhYtssI2trgxJDZ+4AbJ7t3nVzb3wKhxOPF6vnmuySHF7XFrLeiWmqhLnpc2I/llFCvmMKlHaGmtx2GQbnDYk1xXVhPEeGnY5eX7lf29vb9e7XP3K+oEYjZvGDeVyxGNxjvb3SMQO2d/bJp2QfGnDUxgIhfAGQ1TXN+APhw2Vm9Rjsl3P5jg6PEByrPf2dhTcKY2a3SYKNg/hSBXhaJRAKKwKQfVpygaskDXsRgKvq9TeUmdnMjlmZt5ysL9fscEYTZMB4BFJp9FjCKW/o6NN6xJ594WPIJJf+dak8fWH/DS3NBMMhY1s9WKJ7c0tVhYXSMSODHBohSnQ1XWCpsZGVjbWmZuf1+/d4I4YdadQio1lojFgUXWfnHE2B23tncTicTbW1oy6SRYuhQKRSDVnzpw3anjlJ2R5/PgBC3Mz5MXmpZ5naQCruHDpPa1bJl+Mk0vH1dajw6mSif7hIbUbuj1+PaMP9nd4/OAeu1sbmlgiqk/pLVxePxeuXCFfLDH27Bmp2DE2szTlZdLZAm5fkItXPiBaU6+DAhnKadygcCrsTnb3Dnjw4B7x4z0ctgJmpbObSOXgygcfcRyPM/lqApe1gMehb7fxLhYFrmXYIzRxUNUaNvYOJWnDybmLlwlX1fGjNLdru8rqEJCrIf023kuDhm0Qrj1S85shnYxTyGXw+9x0tDaSTsdZX18j6HHQ3dHG5taOWoIaGmo5PDzmOBanqbmZRCrD+uauPncSmbi2scHm5o7eNYFAWBvrg4NjVS5JzyXP8ruhkFouFC4nsuQgfb0nyGXjtLTU4/e69cEzYIyGYkG9zxoVJykjZfZWlll7O0MxnVQm0TvKtTyTmouusa5GnJtYvYzsYcP3rbaMf+i0G57bCoXhnfxBLikjdsJAsP8qAzJLUWMUMBJjEyvYGLxyleqOPs28zeth/S478d1Es3LB2R08n5jQvNKGhkZD5S/Zebkcjx89YHZqnM4GP72d1fjdchDLMWvTpnL3MEE8kdEP0aBCygbSy+bOMSurO9TVNWijcaK9itbGIG6HvjYcxdKsrO+zf5SmKJp29SFAwG2jocZPXY0fm91MLJln7MUyM283SGUKVEf9DA200NEc1E1wJlvi9cwm0wu71DS3Mzh8ipq6Zr0ov/zT/4TMNu+d7yQYtGF1urW5le3j57/7R97OzLI4+4rzw3U0VMkU0sbrt7u6ub30yRf0Dw7hc3s1HmlsfIxnj+5ysruGhpAVp93Cxl6Ga/de0z8iL3etbm57W4MMdFXjdECubOPrH8ZI5600t3WqL+2dJ+DdRFoehLaudprbWo3825w4poXcKZ4W8fVkNIpB5L7ixZycmGBu8glnBhtornfpC7JzWGRsapfOvvOMjo+SOd7h00snaIy69GEbn95iavGYKx9/QX1Do07kJPPz+g/fsbcyw8WRBuprnHqoPH+9w9jrLf7mj/+kstWnj25y+VQDzVU27FYb82sJ/nrzFX1DI1y6cJF8KsWNa98R8mcZ6K/GIytTm5/Ho2vMvV3gsw+lYXHhtNuZXz3g+qM5+kcu4vK6uXvrFkPd1ZzqDuO2ilTWaG4dwUZOnr1IKBisZITJ9kO+V4t6XsUzJLTk63cneDg2TyLroCyNo0zUSllKRdneZnFY8jitRTzWDG5SNARNtEcdNIbtOMwFMumEevJE2iWXn8dlVw9SSjzKR0cGmdjl1qZXhhzxWFJlyophF7BhQbKKnewnMmwc59hKmNhLWEmXPMTSFhIFKzmTHYvTj8Uqk0+pwMqUMnHODLdz7lQb0bCVSNBNLp3Grl+HFHWGtEvLsUo1qlNVeceddhYXl7QIr66qxh8K8NW//jPzr19weaiRprAMq8zEMyZuPV4ka/bx/ie/pbm5Q58hKRh1kySXo0iF7OILn+Snb7/iynAjHbUWHOYMhbKDe6PLrMfMDJw+S7sUtaEqzFaXfn0yAX47+ZJfvvua8/3V9LRJc5siU3Jw8+EieXOY9z/+LY1NLWAz8+LlSx7c+oX+Zhf9rUF9f17NbPLk5SaZosQfpfn8/V6aoxal2Ap9+eHLAy5f/aNu7m///CMj3QGGOr36c47l7Px4ewZPuJHuvmH8IclrC7K8NMvog+uc6gnT2+TG5zKzuZ/j/otdOgcv09M3wI2fviPiydPT4sXrNrO+GeP2gzmCdR1EG1q1uMimM5p9nMxlyRSK9Pb1kYrFWF+Y1Ia1tVrAeSbGX+/x4OUmH//u39PXP6jPgwD5fvruG463pjnZ7cfvkuLYyeOJTdIFPz0DZ7l37z49rU4GWm14rSUSeQ//cuMNjlA9n/zud1TX1+lAZWNxkZs//JX2Kjt9zR7s1iypnJWvf35NtG2IwTPntAGtD6QY6Q7hs5uwOiLcfTZPouTlwkefEK6pk9l7Rc4ow08LNqedUj7Jf/vP/xV/eZ8PT9cRCpiM5vbJKvG8nz/88Z+4f+cOid05zvaHqfbkdVKbzIg9ReB4DkPqJKWRPLt2D5t7Gb6/NUHfqUtc/fzvGZtc5rub48RzNqwO8eWKdNGgUb6DyIg5qZRLKdG+ocZLJnnEztYGmeQB54c7aK31sSoAroVlLpzpUWLj1Mtp+vt7sTndTL6eob6+jqraeh5NTOmkuL9vgGzBwuT8DnspI0tRbCBFs5utnRglacatdiV2ymbKprLYij9Nm9sS//7vrrK58IrG6hBdHe2GhLdy8VfUyRV4h+HRls3VwsKifi0C5NKiUixEVguvXr5g/OldTLljTrTW0trcqOApg5hswP1064OZdNbMz7eeEK5p4cOrnxIMynO9xKOH99naWKM65KatQTK6pVGQDWWBYtnwbSYSGfVjb+0mida1cHLkPLV1DTok015L9kiVbGUpB6TBePl8nEcP7quS5R30Sc4qaSArZjx1/6UzWS5/8CF9/UNMjI2xsjxvAOB0ISrSQhsDwyN0nejRc1O+IdnwPJ8YVRuR0DOlAZZBbk1DLb29/RqZdHCwj6iIpPCTLYwM1iTWT6ib4uV8F5ehvaqprNu9gD+Iy+oinUkbzYMOB3JaYNsdohCwG8TaSoaoNIrqXZXiveLJ0+gWJRYbEmUp4ORbUbKtfu/G5trYMFegS/8mY1o+G6Wrlg2ljWwmDchWQeXnhvy5srGt0IflC1BwWEXyZ0ArK2d9ReKueaRyT+hGseID/tVjamwQdcOr14k0OvpVG1tk2ZhX/jyVAorVwupicW2Pv/xwi43DpP5aZgj63UrxrdJIQ1aru3fdwsozKfeuFPGG91mknIZPujLQESl9JW5JATSVYYKcCdJwikdW++XK167bQ6G86laokuWpHmmjGZdBya/Scmkkyjn6TrTy26tXiAQcFLOpSk1kNEX6OWBS7/DCwoLa8hobm/TXCmCtNMpSR0lUyeb6OnNvZ9heW6WYSyFLKgHiyFJIKP0y9DtK5OkZOsXQ6TN4ZSNZLhE/OmJ1YZ715UViRwc6XBUApN0mP29jsFQ223H7Q1RV19PQ1E60uk5rL4FyivxVh9Zy95qt+Nwe3rx5y8MHD8hlkngkKUEBUpWMYxlLmKyqVkvl8ly5clmXIGOjz/R9EnmoVNECQMyX4cLlK3R0deszLwqMsafPWFmcx24pYXcYg5GNjQPaWroYOnmS8Zcv2d3bIOCxYpdliz6mxtcnQyzDn2sMUopFCxtb+7h9ISWcu50W/G67fu/y7i2vHnDm/BV970XFJo3Y99/8hUzigGjYo9v4dLbIwsoOA0OnlfOxs7lGTditdhx5BBdXt/AEw1y4/AFVUfnc3Gyur3L7xk+47GXCPjtul03PtpW1PU6dv6zN5dvp1wQ8Nvxeiw5BtrYP2dpLcvnDz5Q3Ieec8czKc1rG5fayu7PH3bu3tSepjoga1UQqVWR6doPT5y4RSyZZnH1NR0uEqoBdc11lwyrPtGYIS8Mv6hZRK1i9zM6us7Wb4uz5y9TUt/LDz7dZXtlWFo4qNSp/jybZaJyk0Wy7nHaqq0IKEYsd7pJKxGltqqW2OsTe7ja5VILWpjp9pg8PDghXBXXLLwOFcCTK+uYeuWKZptY2jo7izC0sq8e3ubkVEQJsbe9xHEvpUkXuZjlHKyKYytDHIFz7/R76ertJJg/p7GgmHApoc/suQkgF9vo9GBGM8rwcrK+xOj1NWTgcMjxRBYDRi6qVVmT9ojKQbXslV1iHnZUoW9O/63SUBYuu2UXqMzEoc/I3ycFhTBSNaaYUvobO2aB+SXObKNoZvPIpNZ0D4PSSKRjZVYbpXyQP+V8zsmSi9uL5c71oamsFnCGHk0OngZtb69y/8wtH2yv0d1arr8tlF1mQAaeosJZ0kiK+D/mB2l1BXk6tMPZ8lvMX3ufo+JBcao+utipqqzzYpbgpl8jmisQSGZJpY8rmcbkI+tyYygVsks1pMjO/vMeLyVUwuchk0nR3N3BqsBGPXYABVtbXj3k2sagxE32nTtPS1q4ygUwqw1f/8idc5kPOn27B75fiSuJj1lhYSfLJ539kbnaO5YVJzg7VUV9pbt/MSnM7x6WrXzA4PIzXJYAPJxPPxxh9fI/h7ioawhbcTrvCsX6894bBMxeoqq7h7q07nOyp4USraNdzlLBz6/4MG1vHOkE1sP0GmlykRHIhyuHV3dPLJ5/JlitKMpXSy87ID/tfJEJteoolRh88ZOnNGKf7a2molngEK+u7Gcan9unoO8vo2DNy8X0+vtBFU9SQH03MbDO5eMxHn/8tTS2tGo8iGv0fvvpXDtdn9PuvrZatunhud3m9eMRnf/P3HBweMf7sLuf6a2iS7avDyfJmkh9uT1Fb38yJ7i4Od3fYWFmgpztMa0sAi00aKwv3H86xIZ7bq+e1OBX4xezKPjcezzIwchm7w8r923cVCDbcFcJjK5FMlfjx9kvKjghtXX3a3KqJX2OYjJw7kejV1NcTqWnh9sMplVCL51Y2MTI5LhZTshtV+YSQrQNeCxGvmZCjQJ0Pql1FfPYspkKaVCpuRD3YbQaRzm4A3MR/qxe8FkNmLQCdDrse7umUeDXK7O0cquxPtiqpgpn9tFkJv3txM0cZC/uxErGMWf3uZrtPQT1ShAhUgXxKN7fnT7VSW+UgFHBTyBhUPIHzCP5ft/iGscV4zyoyJ2nuX758pUVPg0yYgwH+3//n/2Z76S1Xz7XTEhEFR5ndeInbTxbxRtu4/MHnRKN1OlETEIWOoETaJ0HnThtjo2P88sM3fHKmhY5qGfLkieedfH/nLdZAHSMXLlPfUI/L5TEADJixO11srqzww5f/wqA0rO1ObPakbu9kQ7l+YOHie7/lRE8/uVKe69evsbM6w5nuIE0RB6KY+eXRHBuHJixOD5bSMR+caaUhIr4YeDG9wcv5FFc++wcl8D26eY1TnQF6W0Uibki+pXk/TJZxeYI47B4doMSO98klNrh4upX2Wg9Oh4Xl7TRP3sToH3mflrZWbl7/nipvgRMtHjwuE2sbSe49nifa0kNLdx8Ou4uCZBzJXzabXtoCeJh6+Zyp5w8Z7PLTWmXBZbUyu3jI7bEVzn38t/QNj+DxCQXVyvXvviW1PcvJToF7ST6jjYdjG5jd9bT3nOLWnTt0NlgZancSdAiB3MOfb0zhCtdz9W9+R6g6isflZnN5hTvXvqM9YqOrXhQjOWLiz/1lhqbes3QNDnPrxi80BDOMdAUJOAXi4ef2k7cUHVHOf/QJIWluFZxSgeuUreoNLmST/Pf/+l/wFva4OlJHVQDKTh8/P1kjWQ7rGSDWlOzhAud6AlR7y2TSBaYXD9g4zFK0is/dmOqqY9Vq12zi+fV9zl7+iItXPmV8cplrd16RLEjzK5JDid74X/EfJclllxMvn8ZWiml8WXNdgGRiT6f/UZ+dS8MdSmmcGH9Fd1cd9dV+Xj+fpqm5HofbzfLqFq3NbXqfTM7NU99Qp5uEp88XmNtOkDXblQgpCqPlrST7RwUdjklzW6xEtsjXb7U4DXlnIaOMiX/6+6tsLk7SWB2ms63NKPYqBfi7rdCvkuRKJIdYXRobG/D6PHrfytmyvrbKjZ9/pJTe40x/K+2NEm9nVXBdLl/UAljosGpJEF5GwcIvd59R39bNlfc/IJ/Lc+/2LRZmX9PaWM1gTzvVES8uh023R/liTqGLhuTSRDxRYGF5l8XVPcLVzZw8c4HamhojnkbpwgYBXrMQTWV++vE7dteXaBT4mUsygqUYFPdCRcJrFquJiQdPntPdM8TI2Qvcu3sbcylLVcijBY6cC3OLm7R19WpkViAY0Y3B4sIs3/31K/KZOH6X3DEW0vk8qVyBT0TZEari+s/XODrcUeq+SUFbov6SIsmIvTI8dAanQjo6fyDA6dMjBD1G059Mx9W+JN40SQRobeumvrHZyPWtSClXlhZJxOO/RoTIuR4IBKmrb9St+N7+jgGHKhVVairKHJ8/ooAvI//TAPikUkliseNfsyulKXA5PQT8Yd1YS/av3Ctmi5HNLEe4KOHEDqLANgVEGXf/r9nT2qQZ2aO/QqiMnaHhq1W/XoU8rJFDxtdTcUhqI2RooQ15ppGTKfeXAfozWV0Kxfvq2h3WDlJgFZK3QNUMXNG7/FJRZsmdoxtH+cwrmaYqOxTQUDGHS2KZbGKPSqucWVXVSuo1YmqkrpG/BIgmmeCa1atAIsNHqctl3eYZVFdpAI3m2hgWGzGXRiEt0YynB9r5zdULhIVbkE0avk2lgVeAQCVJMHCwvr6uuZ21tbUqodYtVQWmEzs+YHb6DfNvp8injqjyOwn6HIT8Trweh9YU2XxBuQfjL5fxR+q59MHHRKK1HB0f8frVC5ZnX+O05omG3IR8Trxuh8J35H2SoU8inSeWLHAUL+IL1nGib5i6xiYt9OX9lA3qOxqv2+7kzp17zL6ZpLE2QMQnn4FsQytxaGX5LJ2qinz+ep6RM+dUuvvy5XPqaoPaNAr/RDaEop688P5H9A4MqDQ6nUhz//Zt0vF9WhsDeN0msoUCT5/M4vHWMHRqhPEXL7FZs3S3h3SpIFBJjQ0yiyxacqsN+JiRHe9i4sU8xwkh9ebpaq+ntSGIx2Xl8DjOvcdzdA2cYfDUOTzS3KYS/PTdlwScRbpbI7jddhKpEveezhCta1IPZiGboKcjSthvPLdjL+c4zpQ5ffYKtXXNeD0BtjbWuXPzGg1VLhrrPHjcsolMaK3f3XdaI/hWluZoaQgTCZpx2mFpcYs38/ucuvARbd29+oznxfJSzqm/WgZuBwdH3L19C5+rTHOdG4/DQiJR4NnzZXoGTunPcmVxmoGueqpDDiinKxJeacQrUV4ypBCfuT3A1Osl1jZinD57ifqmDq5dv83C0oYO+nS7W9ncWlWWrKcYxXyGcilP0O+mqb4am6nI1tqqbkG7OhrwuW3sbu0Q8rt0WyxWF+G86N2p34eHnf0jnG4v4Wg1s3PLbO8c0dTSrt7f+cUVtnYPJAFat+4C2xW7aGWl+StnQCpBj8dJf98JUskDmptqqY5WqUJTzkQ9dysqU7W7lks4rWYO19dZm50md3yoZ788F6pIV8tRBVyo/mpjYKue61+94CZM//uAv/yuqX3X9Spxz0iiNmQDFfKXFNvGP1wkCDLFtZA1eei79DE1nf2YXH5yMh2X4tpgkKtuvuIKUM/A5KtX6lWIVtdgE7S8TiwNg/bK4izjT5+Qje/T1hChtko2HlKSyOFV1Hu/q6kAACAASURBVEZU/lyZ1JktQgH0MfZ8gecvF/jid3/EZnfx6uUY5nKKlsYw1WE3HpcUE+9oYu+M3wYSXvTjclhsHiR4uyg6ciuNjS3sbG/Q3BziRHeVTvUSBxmmpzfZ3M3QdqKXEwN9hCIRXG4/idgx3/zlXwl5s4wMNeHzSOPgY+zlCgsrMa5++gfNuV1bmebscAP1VQZsZHp2lztP3mpzOzR8Co/LmD6NT4zyfPQhwyeqqA+bcTudbIi/8M4UvUNniNTUcP/OfU711tDTJtRXoZOZ2dyJq5fUeNCFvijQFPEOmVU+trS8Rypv4fJ7n9LY2q6QMPEu6/S4gvg2tGLS8Jq5/8sNtpdec2agnvqIwBwsLG8lGJvaof3Eacaej2HOH/Px+RPUV7kNn/HUBpNLR3z4+d/S0NSiMBn5s777yz+TPVxVr144KMWpk5fTu0wtHGqW8OHhAW8mRznTV0t9WDa3Vjb30zyeWNLcViU+UqS6yktHW4RgyGhaZuf3ePB4Rjejv//8ksrH5ffOre5x88k8Q2cuKxHuwV35vOoZ6grjkc1tpsj9pzPsxcsKKXPL+rsio9OM2FKJRCZLXXMrJ8++z+iLZZ69WuU4Y8Vkc+pnW8yn8ThsSvqNBh343GArJ/CYUnhNSYL2HDVBKz6nSI7kxUzpFlLeJRnoiC/jWOR5JtQfLcWrEOXkYBGAgPSmB/tHFPJllYPIVm9zP0U859IYIFwR3diu7ybZ2kuTxkm2KLRcKdTExV+CXJKRoXb6O0XNEKA2GiQnQw09uJyYxIz/7lTQUG3DNyP/6fa6efjgkQ64Ojq6dKvzP7S5neGTc220RQXqVdDm9s6zZbxVnbz/8W+oitRqrFBRmlvDDIYcuFaHlfHxcW7/8FeujjTRWW3BZi6yn7Hz17tzCmE6f+ky1dGo/syEMisqENmY7W1v8eNf/pW2SJHBDhcuRwazzcvE9C7zm0XOv/dbBodGWFqc55frfyXizXKyI0jQZWF9O871h4t4ou0K/Clntzk/UEN9UIZ4FsYmV5nezHP503/QqJ7Ruz9zuiuo21ibtaQea5EzH8ZEhi6lolVjPtLJGG5bnr5Oadbc6r1Z2snybCbG0PkPqa6t4s4v16j2Fehr9WpBvbWd4v6TJY6yFqwe36++W6WTO5yMjJzj3JlzzM9M8+zJDbpbXTQFwWWC43iZG48XqO08zelLHxKIhHUCf/PH7ygeLHOqI6Cb20zBwv3RdVzhNtp6hrh5+xYdDXaG2t0E7SbiGTtf33yNK1TH+fc/wBcR/4uH3Y11Ru/fpLvWSWuNDGHy6mv9/s4cnScv0n6iT73MjaG8bm7lsxW/7C8PpsnZIgyev0xVXZ36mMQaIBtMi8WlFo1UKsF//7/+T/zlA66eqlWYlwwJf36yQt5Vz0df/IH7t2+SO5jlfG+YKq+Zo+M8Nx8vsXpQ0HtFntV3siQdtApN2xfgolDNewZ5+PQNtx9Pkym59HPVIupdbIhM1rMZ5RN4bGXI7GPJ7tNY7aazrYa97Q2Otzfob43S2VrH+voKTo+VsN/D/samfi92t4dMvkRtVR07O7tkSzlqaqs5iOUZndwgbfFT3SaqBTNvl7bYT0gh65DQLYXWIUMx3RyJH1ByL+ViTxIJWPkPfzQ2tw1VQTra2rVA/5XWqssOAybzDnQkDcDbt7M0Nzfi8/v0rs5mU/z167+wvvyWiye7ONEaxWWTvN0CO3sptvdjxFJpLX7F/y4DJLm/X79dom/4NANDQ0xNvWLq+SitdX5ODXQSCri08BBp2vFxUs8ph9NCwOtUfoPd5iJXMCt9W4rfxrYezp+/qGdFVgoOkaSWRb1jJ3a0z1d//hNRv5WR4W48bjnRhTSv5Zl6DAUWli/b+dOX1wlXtzB0coQnj+5rRFJ3W536080WJ7cfjGH3Rjh36b0KvdzJ2OgTfvjuL5we6KSno1FlnPuxJDfvjTMycslobq//RDTipqU+gLlokH7zBWOIpvtP9chKYy7lgZW1jW0tLqWQF2uIbDt8XrsWoSube3T1DPP553+DLxDUOubN1CTXvv+GbDqh37MMHGSoEApV8/77H2o29uzsG8oCjxJwlg42zXT3DjEwdFKtICoDNVuYmBhjfnZGFVXahFHWRn5o6BR1dY3Mzc2yurKgBbU6cCvNrWyzI1URY3giHt0KrEtLTrPcNSkdguyrH7GoKh6H3aFWJmnY5J8dOz4mk04a2/SKX0UaW4FKinLAkOkaKQjyPQpF2enyYrX5eDO/zVc/32ftMKPRaLJ50pziSvFq+MdNSrN992fL/y9AGvlejWDaPNVVYY1/k6G2FLXy7MsgR7x/Ii8V+aY/4FNloVjTpHDRDZY2grIZFD21Qck1tmFyDxu0WiOz05BYy0/fRobh3ga++OA0Ub/t183tO4nju/gqTfHYWNfYIPmsRPEi8lxttosFXk6M8WLsMUF3ic5WqT9dOOW8Ue9u5V6Wd8Ls5uHTOWzeKkYuvKfJFrL0eTM5TshbprPF+HsFrCrKqXdKAM2stlq1JlrdOGZ5NY4vVM/p85d1SCmtorxHCgGTuq5Y4Pq16+SSe/R3Rgkp91My5PMGbApRoTk5Spe5+2yazhMDKjWVc6CtOUJDjVsz2ldWD3gyvszwuffoGx7A5/OQTiS5d/u2LpNOtAYIeiUCq8jDxwtY7VFV3E28msRpz9Df4Vc7mMZBKrisSNlqgKfkubBaPeJi5cnYDEfxvNq1WhtDnGiP4PdY2TuKc+/JCp2D5+k/fRaXx0s+m+LO9e9xlRO01rvxe62k8xbuPl3E4Q3rskWGFD3tQUIeA4T2cnqdo4yZoZFLNDS24PcF2Nve5s4vP1ATtNFUJzBYuWszjL1Yo6XjFP5whLmZ1zoIrQqVcNiKrCxv82Y+Tv/IFdpO9GNS6J0MqYXqXdKhdSyWVMWgz1mgtc6FywbJdImnz9fo7D2lao/F2Tf0tFVrc2smSzqXZ19iFIuG/0Ez6CWn2uZmeXmb40ReFTItbV38fOM2c/MrIIo9YTiocqPSr+mv5FQz6lRKWSIBL22NNRRzCVUFiIqvtamGbDqpz4n0SPv7e4aVUPNw5fySOruEzSnDBxP7Io02SWJBgJ29Yza2d1UN63AHKJQtej/m8pXcct3Sv4uGKuFyOxga7COdOtQBcFUkaCxVjItNB3oqqpD1fqmoA/34zpZm3aaPRFIvYMB3Ay5DM2JEI8lbjcrv1dtdUXMoyVqaW/WA/JvNrUGtexfqLmHhRi6W+jD0nBVfphSgVuIlGz3n3qfuxBAlm4d82QhfNg4zwzD8LmxdNpNTk6/0EK+rrzeoZOpCl7tfJLKwtrzM9ORrDne2sJvzum3y+2RzKJ4iw/wv8gyVEWHn7ewmqxsHfPbF72lu62B5ZZnXUy8pFxPUhD1EQ7KllYtYHhiDZiZTnVyuRCKZY3X7iK39BGWzi8aGNurrann9+iVer4nm1hDZZIK1xV0ODgqEIg30Dg5Q21inUCaZlB7u7/PXb/5CJGBmuL9JpRQywRx/tcTqZpyPPv6CmZlpdjYXOHOyjdqQTM/g7fwOd5685v1PfsPA0DBet09/wKOjT3g9OWpsTKtsOG0OVjeSXLv9khODp9Rv8fD+Q06eqGWgM4jdnDIOa53CiS9KLuaCXjx5hbvYsLvCvHi1xO5BgbMXPqaprVNJtvmiXCYyhZcNnjH9sdgM2twv339HcneFs0PN1IQMYuvS+hETr7dp7z3FixcT2ExJ3hvppjYsuH8Po1NrvF465KPP/6DTRGluxSz/1y//BWvhiJO9dfh88t7aePF6m7mVGB9c/YydHfFuTCv9uSYgtDQpwkts7CXJ5AQQIRtsB1Vh2aYZFNadvSSjE4u8ndvCZi3why8u0lTr0aJiceOIW4/nGRy5oBOph/cecbKvnuETEdxWg+64thXjKCkDGlEHGNMu3TrZXQgFfGZ+DWxezr/3BS9erzE5t0c8b6ekSgOT4dORJlHiFqxC2stSyhzgJkGtv0x/W5imqAcHOZUmy6GiweEFmQCLnM2hcvyU+AmkSLBZcToN8pu8ZOlUjoPDYzxuP4FgFfmSldmlPd4sHbGfMpExObH5I/irm8iVncTSZTZ3jvQwEnO9xtamE5wZ7FBZeUdLmOaGKPlM1miw5WejWHcjUE6jPxRFZYABZDp748YNHA4nPT19WrB+9eU/szL9gvcG62mukjMjr6TmO89WyVnDfPqbv6OuvlmLGcli1PxW3baV1MMuze3da9/xwWAtPfUOBTYdZG18d2+OcGMPFy+9R7QqYkAxJHKihJIFd7akuf2S9miJwQ4PTmtaC4Sx1zusHZi48P5v6ejs5f69OyxOP2Ow0294t81mXk7v8HRql+6TF7V5LSbWGTkRUl+nbHwePV9hYb/EpU/+llgsztSz25zpDtElYDNTQfOi0wUL+ZIB+JInRTfchRw2Uw6XtYzNZMHhCfFyKcbYfJxz73+CP+Dm/i/XaQyb6Wt14bXlicfyTM8fs31UJKWxwkbyY9FsYeswSUdXH3/3+z+STSW4/vNXRPx5ehtdBOSZx87dZyusHZRpPjFEuLZON19vXowTsiYZ6Qrj95RI5kzcfLpGpL6X1k6JDZPm1sFguxevtchxAn6+P6+y7prGFly+oKorxBt2sLWoZGcBs8nwdmU7xvWHywxf+oiW9k5u37hJU1WBk9JIyyNWdHL3yRxbxyb8NY24A36lMQYDAQKBENGqRoJV1aQySf77f/svVDnivDcQIeQuUjA7uTm2ii3UyaWPv+DurRsUDue1cY54rRzEcgqFy9oiulm0O1xaEKsPUP5dZHehCC0dXSoVv31/nPvPZsjhxWR2GnmTWtAbxbRsj53WnPIBvCJr31/HlInR0VxDY7WPbGwXWylFU71sAstk5OdrNpFPphWYYnHYSeVyOG3ydWTx+Q1f7fLGMbsxG45wE4mylamFJbYPsthcdWANkMVKRiFYJswqr5avR4ZbVjLpmEqk/90fPmR74RU1YT/t7bK5NXL6DEuj8Z/vaLtG1mmZN2/e0NzcRCgUUvLrzMwUP377lW4gLp7uIuQ1/Inzi1u8er3KzlEGbE4jF9hm5ClmNOLGynsffqyF1PjYI/yOImcHW6gOGY3t9mGCucUttvdi5LKybTTpNre1sYaa6pCCthKpHOOv5lnZiHP2/CWFypntToXbyeUuRGfZZv1y7Vt62qIM97ap+iuWTqrHMOiWaCeBpgsB28WfvrxFtLZDM91Hnzygt7OGno4abW5FpXTjzigOfzWnz18hEhG2g41nzx5y/Yev+eDiMANdDQqL24+n+fbaYwaHzhPwhbh16zr93Q0M9NSo101jBUyyVTcYBJLEIHeLNP0Cank2McXS6jYry2u0NNTx/uWzRCOiKinx8+0n2JwRfvvbPxIIh7V++uGHb3n64A4jJ3tpbqrTIcLi8gZzCxuMnD2vvJF8Nk5bc60qPXL5Am/nVmlp7+XjTz7DVyHEJ2Jx/vznPxE72iEU8OjPS3yKh0cJzpy7TP/ASe7fvcPayqwyN6SRT6YzCnP64KOrDJ8aUcWEbG41x1y968LccLCwNMe9e7fY39lWma76fssm9YB++OFH+usXE+McHe4aBOJK9qqqgSQqphI3JEWMLCSE4Cp+yK7uPqqiLUzNbfHNzSesH+UoWcSCZNfYFXkUNFaqwncoi3SyIsGW7agMNOUHUspLPZOhOhKkoa6avZ0dYkcx9UpLQ3kUOyaZlM13mba2JrU07R8ca/0jxY98TmKNkHdTil+5R6SuElWODocUrlPUz0ffK5FAkuHKSCefXB4g7DVTymcUAPVv3713+aSbm5va3FZXRxW2YwjwTcjG/smDOziIMdzXSDQsAyyJWsqoCiWf1/AoI+fa5ODZi0Wq6tsZPH2Wnb0DHj+4g9eeo78rSsBnVmVDKpXjOCbe37JCNt0ui26AjfgpKwtLh8yvHHNi8AzdA0M43B7j3lXfp4344QHff/s9QVeBge4QfleZZCxGLJ7C43TiczqwWR0cZcqagtHQfoKa2kamp6ZoqfdRX23FYS2wuhHn0fg6vScvMnhqGLfXgShhHt2/rxFmPc0ewj6Zp5d4+GSZgilE3/AZXr2ZxkqCoQ4/AYdIUEscx3PEUlmN1ZL3TQYrsj3Ol+y8mVlT2bUMM+qq7PS2BQn5rNps3h9bp75ziP6Rc3iDAdGj8ujOLcqpHdrr7AQDRnN7/+myng2yDc6ljuhvD+J35TTh4tXbLdb3CwyMXKShsVmjnxLxAx7cvk7IZTI2rB4T8WSWJ+Nr1DT2U1PfoHGgdREXzQ02ZVFsbx0yNReno2+E9t5BHXxK3VwspJU8LJ7bVCLDw7v3cJiSdDQazW0mb+LZi3WaOgb0nJl9M0VvWzU1EVGaFNk/TjA9f0AqK/5jWfxV/PUmC8lUDpfHR+/AEE3NrVz/5Y5uUoWWbJFnXenrRqyY1KZWc5mgnB3CZszEVB4f8bupiXgNYG85r4BR+Xpz2YwOyDTfvgJb1CGbslkEkGbSnksAcWWTQxlGYhUVGbLLHyJXsrKzH+MontbBkyxvDAOEDBUMD78oKAcHe0mljuhob6YqLGrJikdWlRYV60IFvOi0mMke7rP0ZorkwS4mbcCNaDe1pUrNLkNnu7xn0s9Jc2uoUn5dzP7HHndZservmuiKZtnQfRsTQ5VxSAcvEwLRysvkR/LBTHaSZRu9Fz7UnNuCkCI1hFsOFaPLfndAyEEqG9tXr16oHKepqcnwSWgRbICqFN5QtnB8EGdpfkHlAPHYIeVyVqnB77p0nahpTS4fehG/P6wSpcbmFp3azc3PMfv2DfHDXS1QJYZGZAtKipOpXgmSqTxHsQzHyazmmzY1tdLa1IbLZefp08fEEnu4vVaS8QT5jInqqibaWjupb25U8q3cDOLVkSnnN1+LHOqYptoQPtFSW2wsre2SL9l4/8OrzLx9w8baIifa61SqYjNZWVzZZWxyno+/+A19A0O4HT49/J8+e8TMmwm6W8PUiGfTZmdtI87dJ1MMnB4hEo3y6N4DulsidDeH9GUTmaxswVW6I4MHmyENyMvlVhagiY/R529JZmxc+eALahubKEiOl2wgVdIkD4oc9jINKevB/tNfvyMf31XQSnXEqVLMxdVdXrzZoKWrj5cvX+BxFDg73ElUXiKH+GhXmVne5+pnv6O+uVkhIhJt9M2Xf8ZrLzDY04DXIw+xhZeTa6xtpXjvg6usLC9wsLfOYHctVV4p/gqaTVZQOM27IHdDSy90YfFRzy7ssLmdIpkWf16a33xylvqoSx/2tZ24+pkHTp3TA+LR/UcM99Zzsq8Gp0XohpKTZsgoRBYlZn+DIClYRzcFk4v7T6aIp02cvfIZL96s82p2m3jRoZE7emmKzyeXx6Jmdrl8CvjsBZqjVpqrrNSF7DjKOcz5I/zOgubBJhMJMtkCHq9Pi0LZAMizLBe7Rp+q56KonrZ0uoDDaUSaZHJgdYQ1H3htL8nL2XXmN49JFGzYvDVYHEEyeTMZyZkxW1QuRaFMIRnn3KluWhvctDeHaayNkM9m1NMssmQp/8VbIS+TDC/kn63URpNZpdA//nhNPX19ff14vV5Gnz1i/P5tBpo9dNSacVjzYPMoDGp5r8DFjz5ToJRM8uUAMkAi8nEXlPA48XyCmz9+y8dD9drcSo5svGDj2sN5bKE2Llz5mLraWn1PjYQ0cLicrC4u8NPXX9Pf4qS/zY3NnCFdsHP76RLxoo/3Pv6NDgvu3LyOx3TESK+Qgy16STwYW+Ug7eDUhffZWF+D1AZD7T6q3FJw2bj1dJmtpIUrn/6e3b09lt48ZaQzQFuV4OglCMGqh7fhtTasFtIwydBE5GxkJbMYnP5qRt/u8XwxzYUPP8VhN/Pwzm3aqqz0Ndnx2jMU8yUKZS9FswwBDcWEgKSEHHx/bJai2ccXX/wen8fDV1/+Cac1yalOv8LJbCIb2ssyvXDExkGWVL6MDHgleEKAVT3NfjyOktKCrz9epaHjJK1tXdy7fYPWWrs2tz57kVSmzMSbPXYPJLvaIF8a88e8qg/6OkNUh+wKUJIM5V8eL3P2g09obGnl7o2bNEfLSoj22aTBNzO7KF9PgUxZoFgG0l+AZmLNiNa06VbQ5XHw//3P/0GNN8OFXtn6lkjlzNwZX8dfP8DIpY+4d/s65cQqJ3XSbuIgnuXWowXdCrd09qokU4asuhG22RS85Y/UaJ5y2eLgzsNxHk/MkS44MVsk1kbsK3kdHMniS8KDzIUYzTVOTjT5seePSe2tU0wmaIi6dUthKib1vpBLNCmEUtlqyaZBXhGzieNkXIsWv8eO1yODISkyXZjsVazu5hibXiQmz7o3SiR6gkRefPJFjsQ7LJ+1RfyZcsraVCaZzycJ+y38/e/eY3/lLdGgh7a2Ft3cvmts5cx799e7JAP5teRtNjY2UlVVRbGQ4+aNayy9fcX5oTY6GkO4XFaOkhlu3Jlg9zBHdUMHVbVN+j7LnFeL3FhMSejdPT08enSPve1lzg0209kYUKXM3nGKZ5PLLKzuY3MG8HqDSn7Npo9oaQxxcqCdSEhgfCWO4gVu33uByebl48++oLapRT5xQxZbgtvXf2Rp9jkXTrbT1VJPIp5kfPIte7t7DPW00dJahcVuJZW38eW3D6hr7qWzu5fRJ/fo7YzS1RLCaTeTzsO1W2P4o62MXLhCNFqvDdnY6COu//AtH5zrY6CrDrfHzn48y/c3xukbOKfgrft3bjLQXUdfdxVum/huBW5jIysbTpu8B0ZElCiLStLcjk+yd5Bkfm6RloZa3r94kkjAidVh59rNp5QtAT786DcKWxF/r8iiXzx7yGcfXaC7s1F98a9nlxmdeEtP37Cef7URN+dH+gj6XVoc3r43isUR4uzF9wiFo0oE3t3a0kFic32Ywb4OPB4H8VSGm3cf0dDURW/fEI/u38NlL9JYJ1wBK3uHcR4+ecHQ6XNcvPKhsd3Ky4Mr21sjZtAX8PLk6UPu3b1B2OcwwGrFEutbe8yvbPGHP/4DhVyBB/du68ZRJNiGz81Q8ygjRWTBSrqWw13UO3ZVQg2fPMfgyUvMbcT47tYz1o8LFC0CuxHITMVJbBBvdHxq1/xa8Sob5GMZQIVDXkr5BPGjXfUoDvR2UchmWZhfUvtGa3sbsfgxhwdxHba2tjextLTC1s6BKvlcXg/xeIpiWc4Ap/oQ83K3q4LAiLIU2JKhFBRYobFVtZZSvH/2BJ9c6iPsMeu2S9Q5Bkz1V96qDoa2t7eJx+NUVYkU1qCyp1NJ7t25QWx3SVVStREnZrnbkhl2DyRfPUMyVaEX64LIxsLqHieGTtLa1cWL8XFSh2v0d1Tp8qNUypEuwPpOQhuJbA6NRokE7NTVejXBQ+74TM7K1PQW8ayNvtNnaWht189bfk6iYNtYXebadxKDaKVfiP5OC3Oza7qJbairorU+pBF28ayJ+2MrhBrbaGhuZ/bNNM3VLhqE92DNsboV4+H4tkZRDp86idcnHn4zz5485Wh3jZ4GFxGvQb5+Mr5CsuCl5+QIUzPzmAuHDLX5iHjMFHLwcnqT9f2UylgV9CbNkwz/8iXi6QLVdbVac0d8RQbkLvBadXh279kawfpuek6PEK6Oqv9+7NEjckdrtNRYCfosarO4/2wNiyuk8YXJ4126mz1E/FLf2Jma22N2LcXw+Su0tXXg9bjIZRM8vncLF2ma6z34PGZiqQwPR9cJ1XTS0NLM5ItXutFva7Thtuc52E/wauaY2pY+3dy6A0GcIs2S4CTJajXLM5HjwZ37WEvHdDe5cTvKpLIlRl9tUtvUgzcQYHryFa0NfuqrneJKYm3rgNfzB2AL4POH1A4iiyZZFkq8o4DI6uobVMl3584DZmdXKBSlXhP7aKU2kQVKPqVMmEjIR01UUhIMqb1I5WUYHw058bpkC5ZXtouA+pxCUpNNsQygVJJv2EulFpXoHzkXhTGQLZhJ58w43UFlHh0lc8yvbikTSWCKMlgSBa1mDEtmdD6vd7HTZWdgsJfY8R7dXW2qzFD/bIVFoTnbRUPBK/evUwY48WPmXr0gsbeLWXgE/zajvnIpKsm7EjckG1h9WyuAN9M/nXCUNWBaIRYGYdfofgXmIkWqEYot/2CZOsnBVi4KsEEw5laSJRuDl64Sae+laJPOXiZTsr01IiF0SqaQIumyrUxMTOh2TabOuv2tBKirRKUoPaNsXBx6gOwf7LGzu8XmxprKaNKCfc9LAW4EXYu0MhwO0dXVSVNTIx6fVxvETDbP+sY6y4tLHOxsKSlMDlGFK1WysKQBdXq8eP1BGpuaqa+pJRwMajH+4uUL5hbnyOTEn2ijvqaBpvpWampq8fi9ikTXlbh4C4t5bt68ydryEghoQoAI8kMtmWhqbeXye5cVsy0UZPICHxJGg4njeJo8Nj789BO6unqUfOd0uHj+coLHj25Tyh3jtBjZW4l0UYu9s5cvEY6EeProKeXMMQGXRel+MrnV6AujXNZNuAHalNBnOeStLKxsaqzOex9+pvFF+ZIUfnKZG5NNI4RbXiLU5P3zj9fY31yhodpHwO9UANL27hHb+2k6unuZnHyl28qejib8HoNO/XZxk/3jHJ99/huaWqS5dehk9a9ff0VRJ9YRXC7jn/N2doN4ysxHH33K3JwUOau01Ml0UaAsIlkyGZmtlZtRmiUZSMjnJgXHcbxAdW0jmVyOg701zp7sVBm6EAI3duM8fbHIqbMX9Xl+9OAh3e01OhW1mbMqHZHYAiP/THK25JkyiH1S1MgU8dHoNHlcnLvyOROvV3gxs0WiJHmyMiSR27poNLZCFxZgittsZAIHyzjKcTLHu5SyKVrrvZp5ay0mVQUg8gkZUol6Qaig8nMzMiwL6j8Q2VGhVNZJnVB5PZ4gmw/QJwAAIABJREFUG9sxbWzMdi+ecJRk0cryTkpJv4mMDJwk29j4ukoaqSAFjSjWUlw800N1oExnq0iTa0SzpcAweUaEeirNrfhE5EB5F1MhZ4Mv4OOHH37U6XR/v+GzkYzan775kqgry1B7gICzpI3Gyl6Oh682CTe2c+7SFWpqmxTWoF59kfqVCgq8eSH5s999zeXeKP0NsrnNquz33vM1dnIBzl35hLb2DiVmyvkhk3Y5dF+OjjJ69yanuny014tsvcRR1sa3t95i89Zy9uJllhaWWJ1/yUCbjxNNXv16JQ/4wfgq1Y29nD57ganJF5gz29okh50C9rDy04NljotO3v/0d6ysrrCzMsmprgAtYTMOU4mdvQTbBzkKONR3qRsIfd9M+Gx5gi45zss4fRFGZ3aZXM1x+eMvFHjx7MF9JUv3NTpxW2UjIeeCQMpEpWHTpkAQMjiD3H72Vhuzjz75nOqaan764Xt21uY521tDfaiMw5xV5Uw6YyaelPzdkub9yVBCmlavVYY2BfbTVn5+ukJ7/3na2jp5eOc6rdU2eps9eK1Zba4EuiSTf4O+aqhrNNTdUsDtkMD0sg7E5KK99WyFS1c/1wn2g1u36Kiz09vswmNJq1cynZXNpEO5BWWziVQ6xcFxhpWtIw7i0NLRR3tXB3duS2MMZ04YzetxsszdsXWirSMMnb7I/TvXseS2GW4PqpQrkcry5Pk6G/uyNXVrk6SxAbJZM1np6jvJqbOXdGubyha49WCcsalVMkXx50oTWSCXk+myxJCUsYofqhjHZ0nS1SDDGR9hR5FS8pBMYoeqsAOX3UQuGddC2+pyGhmumiVp3GmyFVEJk+QEJo91IOj1RcgUrDp02E/kqGtvwROqJ5Hz8nJ2h5WdNDmTE7MroHCpnPg8S1KQiKohq5K0f/zDRyR2lgn7nDQ01qsM9V3GpgG0eeeDrEBZSyXevJnW5jYSqVLi51+/+TN1YSunTzQQcJuxyPs2s8rD8Vkamrvp7jlJIFKjWwWr+G4rEToCd9za2uDaj9+oQuf8YAtVfsMaMT61zPibDTzBGto7+4hE6rSQX12e5XB3md7OWvq665Q6Ls3Eo2dvmJxe5f1PvqB3eFj5BBbJRz+M8/Vf/hlb6ZgrZ7poqoky83aZa7efcXhwxMdXTnNqqAW726rPxVffPaS58ySt7Z2MPb1LX0eUjka/brNiqQI/3Jwg2nhCN7ehUESVB6Ojj3RwduVMDwMdNTgcFnbjWX6+N6XNrd/n4/7tX+jtqNasdL/bysFBjIXlA1XwmGwm3S7IAF4K4YLJwuz8sp5j0ly11Ffx0eWTVAWl+YAfb49id9dx+f3PNNPbYrfw80/fM/HkAVcvn6SzvQaPz8Pk9BITU0v0DYzw8sUEVQEb50+fUDWa6GRu3BnD5a/n3KUPiURrtAkVmNd3X/2Z1oYwQ31t+HxOYskMv9x7Sn1TN60tXUyMPqGxzqeZ1LIF3z9M8tPNJ7R1D6nUVYY+mrMsslndupqVtvv4yX0mnz/mdL+kQIS0HpqaWeLGvXGufv43qm55NfGMU/3t1FX7Daqyzn2NjE+1BavKSfauslG28vjJS226L7z3GQtbSb6/M8ZmQoZvMnC3YBJGixripM4wwE7ii3ZayiRi+2QzCf3fGuqjulna3Vxmb2ud/hMd1EarGB+f0Hqmt7+f/f1D5ueX6T7RhS/g4c3MLLF4huq6BpxeL2vru+SLLl28yIBc+ldpp0U6LNt5g95tVEoiGVfgYSHFB+d6+fRSv0p3Zcslda9c1FI3vovjkrt6b29P/1VdXY3f79cBvmz2Jp7cpbnWSluDS7+vTKbM7NIhK9tJvWdECSANp/h+Mxmh8Jc4feG8fk0zU89pjljpqPVopJzIV6fmdzUazuzwqOdRBumlbJxo2EZHa4BwQGx5Lnb3szx7sUK4vpXhsxfwhyL6vUrd+mbyJc8e3qKr2Utns1/vn2ej8ywt79PT3cxAdw1eR5lkBu6PreKta6a5o4u51zM0hG3a3Ap7YW03xpPnO3T2nlGVoT/o0yHMxPgEWytzdNY4iAYMivjzqXViGQe9p88xM7dIIbXDYLufKo9FacFPX6xymLZRXd+Mxyf3IKSzGY3GcXjcVEWrWJqbw1Y8YkiaW5+ZbB4ejq9hctXRO3KWmqZ6rVlePRsjvrtAa62NgEd+nhYejq1TsvkJV0WIH26rJacmJARuhza3kwtH9J+6qDA6l8OqKoHxp4+wFhO01HlwO9FB0oOxDYLVbbR0tTL18g1Rn43Wegtum2TEZnk+tY/JEaG6vgVPMIg34NchlAyanKJaKcD9+w8pZ/Y4ocBJ485++nyDSG0btQ0NTE1OEg1ZaagRq5WVrd1jZpYOcfqqlYbtcThUapuXyECXS62cMoyUhJa79x4xPb2ggw8Zlhh54VLbyRUlubqi0CsQ9LmojQSoCXlxmSUGL4OFNA6rPIcpHUYLX8WIDyrrMk1qAoElGi8+GuckPx/NoBarkdMPFheHsSzru0fsx1LkSiKCtuvCSNRA0i/KsEOzscsCRHUwMNDL8dE+nZ0t1NdEtUmRgZM6hMXfXjHNyhnjlPo0fszS6ymS+zvaW8mGWaCJygaoDNIVTlepXQWCpmR6Oe2kSf+PPc6y+CyM7a3Q/P7XalemQ2rwzxuB6oonEGy7+BTEG1g2kza5GLjwIZG2HkoSBSQTBPnqFPNu+PhUyiISToeDJ0+f6NSppdmQreoWtiK1kt8rRYxO1eQGkcy+fJa19TUFOuzv7JJJZAysfLmstMjOrnYCAR/pVKKSc2R8nfLD0cw6AUukUjqlzogks9LEON0ufYACwSCBYAC/V0Ax4ikxs394yNbOLqlMRn/YQZ8fr8eLz+czkPkiZVUirAC2ymxsbXKwu8/x/gHJeFxhTU6fh46Odppbm9jf32dm+i3bG5vk0in1+sihKw/4wPAQba0duJ3yZzvY2dtk6vVzDna3yKVFHpNTqam8QD0Dffq1Ls4tsru+TiEjkrksyZRMTYwQc4McaSDcK6YzAy5ls9HbP8TJ02fxBYOV3y9ZVZKjaUzYlSRdwVg+nxhXwEEqeaTeXBlSiKQ2Wl3PqdMjLC0vsLmxik1y0FQ/IUV3jnCkho8++IjamiolpYpM4e6du8xMT2I2SUNtPBNHx2lq6lq5fPk9VteWeTs9peAQ2ZwI1VP+kiZP5HsKexILaa5shMN7AoQiURqbm/WimZt5hc9pUsKeHOqxRJa94wznL32gslppbs3lLFVBicipmNIrklzZERr0iXfOcEOWJoTtSF0zF9//nNEXS1qopvFSFP2c3MQyoZN3X3L1SkWCIaHyFSjnDyin9jDlE3S21tLVHMZjTlNI7OF3WHA5rYqxl+26yD6MAHAjzFr+u1VDvj0qx97YFPVACLs7wuzqHq/frmrGZ7i2Tem9qztxdg4EIuSkiDS58rXn1beg2WbpOJfO9uJ3ZOnprKGrvUn42JWsREOVZ3AghcZpTKmN56aMx19pbp1u+vv6FHYlnqjvv/qSwvEGp7qi1AYEFlUiV3bwaHKdxZ0ULd29DAyeobqmQfPxZDqoOXRCHZyf4+bP1+hvdDHS4cNrk8/BwauFQyaWMpw4eYmB4VO4pTDTGY3hlbzz/7P13s9tZVma4AfvvaMDPUjQUxRFyqWk9FXZPe1mftvY+etmo7truqvSp1JKeVGiKHrvPegNQHi/8Z0HZmfMrioYyhIlEHjvvnvPOZ97+itSR9sYaLPD5yjKYGAvWsbPbzdh9zeiuroKm8tL8JhTGOzwwU/HS7UFIzN72DrJo+/GXbSHOzA68hq6/Ck6643wmIvIFfX45e0WUio77n/+NdY31hA9XsPNNifqXKSbazE9t4uZpXMk8rzvbLpLkllKt/GgV4VHg03wOozQm2wYXz7CYiSPh1/9A/YjzOcdx1BnNdprdHJ4kilyeF6ASuuoWPyXJOeQhkkLGwcw2QN4+NkXqAvWidvm4x9+hMeqQnu9DV6nSkwpTHojygUNCkQkSOXkM1LIQFuglqqEk7QWv47toKXntjwfH0deoMmrQ0edBRY2tzxstMwgZl64kuvHaa1iZEMNZEYGEiq9A1NLp3g5uYdPvv57uL0+fHjzAp31NrTXGWFSJaQwzBY45DTKnq+jgzJZI2otDs7iWN+JYu84A7srgL3dHfS0OjHQTn2WGuexIkamjhFsv422jj6MvH4KY/kc3Y0W2AzMxiNykcJplPtbTq63ULhVWhxdpOEKhPD1N/8dgZp6XMZS+PXlGGbXjpEpkllBpIZUwKzIXdjckuFi1eZhLEZhKkXhN6vQFLCg2qkRAxfqkqjjMoiOh7QwolYs7Mlm4aFNJkxeQZ2Yhy37bgYanQlQ06mY+YluJPNlbJ8kML12ipO4GhnuGTruGxYZTqmYDU8EX+iTWVR7LfiXbx6icHUqBjJ+v1f2Fymo/wuyVUhejHKpyIcEua2tFa3kfmQLv/36PToaXeht9sOsVyNb1uLbp2M4T5QwMHgX7W2d4kQqTYowqoiWaWCxmPH+3RuMvn2Gwa4geoh66oGzaApP384hp7ajo3sAwfoWmM02eUecvo9/eA3kLjF8o0XMb1hQ71IOMjKD1s5+DN69CxPzmzV6bK5siHN4U50dAx01cNksePdhHs/fz8tZ+dXDQdzsbYDJpBM6+l9/eo9Q1yBqg40YH30pjJ5WNrekGsey+OnFNGqaunDrzgO4XG6pRcgqefrTd7g/0C5xgvSIOIql8ezdCrr6hmExG/D25Qt0tQTQ2eoXQ8ml5W28Hl1CLF2Ghk6yov9TYgEzzAVVqdDe3o7VpRXUeK24f7tTGn/uTE9eT0NtCOCTh3+G0+sVg8MXz3/F5Ps3eDTcjVBzAGabCfMru5hejqA51I3Z6WkEnBoM3WiBk1F20AiybnDUYvD2A/gDNdI0nBxG8NO3/4GGaju622qlaL68SuPN2CzqW7pRW9OEqfF3qPEZ0d7sE1fbk/MEnryaQKhrCP1D94XCKIMRZgqz5imrpEn68GEEKwsfMRCuEc0565jZ5R35PJ9+/fcSQbc8N4FHd3rQVOcWJErcR8WbozIUkdgmnvkGef5/efIWbm8d7jz8Giv7MfzydhbH8bIMisUcR5pKrhyluaXZob5M6qkVek0O0YtjpONXwrDr72lDIXuFxZkJNNRVIRxqxez0jAyAQ+3tODo6xdraBrq7e6S8mZlfkHSKcHcvDs9i2N47RwFmUp2EphtPFcSllmi8zki2kkKTFPo5D8ACS/IsHg6F8Wg4DKcJyGeUXFI+KyyY/9jcXl5eSkReIBCAw+GQs/Pn779D6nIbXW12BFxEpEvY2kliduVMWDm1DS1wu/xSQ9L85ioRh9agQ1VdLRYX55C82EdXgx0BG5FSoroxfJg9QNlkF2TX6/dCw709so+Tg10EawxoDjJejmw7PSZm93CZ0aJ/+IH4hHANUUJDdP9kbwE9IQ9qfGacn6fwYWIbkaMYOsP16A9XgSREsnnejO3C6q9DYyiM1cUFBOwaNFYbYTDkETmJYmzqCLUNnZICYLSaZai9uryCyOYKOhrZPCkNx/zSIc4TTD4YwubODpLRA0FPvVZS2g34OLuLq6xJqPhmKxmQxDsLKHDg4XLKEGpuYhqJ0x30tznhcTC7XYOp2VNcJk3S3NY1NkhtsTA1i7PIIuoDavjseuSyGrybjKCos6OqphYXp3vCWqp2MdOWA0jKumII1LbKAJnO5wQ39ra34LAATTV22fuS2SLeT0Vg89ajpaMVi/NLcBjU0ihbDTlxil5cvcDZZUGkHnqTRbJzmXbitDngcftkuDQxNY1S9hLttSZYTRxkazE2tQeLoxr1jU3CvrGaS2ioNsu9jMXS8h7z1LUaqcNVnhkOb3VmKzq7+1BTXSN76pu377GwuIF0lj0I/RyoYy+KuzbLLrLuy8UsNMjBolfDbzch4NDDaWXedFLMpvjZuXeyOWR9z89FtpICcihGckqDS1p/QfoKYR6pTcgWtQK65ShDVetFX0/kndRkRiVRBqBUtkocH4HAcEcbYtEztLU1I1hbJQMKxXmd5nUKu4KxapJzy6jMqyj2lpcQPzuGSjKPc5WmVpHriDeUxIgpIOO1AzqbdGlu/69Oc5nflIwlCTJTXKjEcY0ifE6sc2xu6GilVoK2dfxdhXS+jJzGjNDNe/C1dKGstwo/mxMzhbeimGBIkmaZ0SEmvH//XugcDQ0Nis6iYs8uja1wxivOWZVcQDakMzMz2FhfRzqRkovOCQKdBGtra/Hw4X1xJ1xeXkKCWWIFosW8EUWhfw7cHERNTQ2yOS5KFm6KYYOEHdP1kAgavyph4cq9JHoGceErUefFCQPRZ8YtiH2+cn1EME0hOQf8+SKSVwlkUmkkkimweSYUT9rygWRDHSMWjYnmUdwSATn86bjZ3hZGY12zOCYWKSzPxKUhz6SyQoNjUaU3G+H0umWDLOZKyKXSEutC18R4Ki7TLxarbAYl3FsgfDZuPJhIoaaJl19ozXwQWVyxyBFUnQ0k9X+ycDmt08nPPDs9wdnZMU5OjhGLxWRg4PX40NYWkgKQyPrF2bkUnjRWoItpXW0QLY0NsJqpeWGkjFUytBaXFpTg6FSiclho0BxqR3s4LLS69TVmsZ0iFY8hm07L/VOiD5jvp2Qf0pzG7nTLZyBFg0h9KpnA5toKTg72xEFPkFiNVnJ2+28MwunwYm5mTuzc08lLsWxXgp+VylHsxznYuf6ja2fwsgptHd3oG/wE7ybWMLNyjJzKJs2t4iJZIKeXQgqhNRtMpGEkUcxEYURKnP7CrbVIxU5wtr+JcIMHzTUeFJgbaSjBbNbJvVP0ATSXKcBoNoubYr6ogcPlE03F5u4BvDVN8Ne3YHJ2HWtbZ8gUTchrzLC4q4QikqWeR2WQa0baFd0I5bHKxnHvVgdUxUt0t1Nr1go9h05cH2wcBQkjDUXxt5P1wk1SojvMePzLr8Im6JbmlvcTmBgbxdLkmEyZQ1UG0TBTi3Eay2JiMYLTWA7e6nq4vNXyeciwlLibQgmHp2dihFLjKONBf53oUY1a4CRawPjqJfJ6D8K9NxGobRBDA1KoN9fXsDg5igYPHX/tsBFtUxvxcfUMH1dO4QrUg/otXeEKPa1WNFebodfosXOSw8jMPnQsHIfuoaa6Gr/9+jNMuERPowUeUwnZkh6/jGwjp3fh7qMvsLi4hHR0G0PtLlTZi6Jdfje2idnVK5hcRAZsMnRjY8ln2mtM4U932sVwjcZkY4sRLO7n8OCr/4a9vR0szk5hqKMKbdVaGFR5bO/H8WY8gihj+fjMqdjckiJPrbsZvTcGMTRMR3Sf0O8Z4TA1NiqO7TQEo97PrNOhnKNpHw81JdPObVLDrs0JxessrcXjD1to6LoJX3U15sZH0eLRo6PODIumiHQROIjmxEiPezIHU3Sz5howGVRws8DSMfHeismlE7yZiuDBN/8Es82G8ZHn6Gl0CA3NrM2KJGT3OINEhvuGCk6HHl63ERYzjf804rY8Oc/4tEtEL69w72YjboZdcNg0EuXzbvoU4f4HaGgOYeTVU1jVMYSDBlgNHLrROEXxdaBDvuhzeMiqjZgmi6LgwBd/+h+orgni7DKJX559wPL2udxT/mw5oIlOashKKMKoySLoNcKhzcJcuoKpnIQZV6h2auGx6VDMpUVuI4aJknuqnIcc6DGoXuLTCkIulvOMZ0YuwzzLhLAbaLJxlSiL+djBFZBU25DTWJFTWxDPa5ApGZElglNplLn/FvJJBKsd+G9f3ocqE4PLaoTbq+g3r7W111rba5ry9e8LCwvilkzzoI2NZYyPvUBXI7XidlCvFM+p8Zef3kNn8+P2nU/QEGyQeBwxuq0YRLKwIYvq11++w976LIa7G9Bc6xb0YWX3DG/GV1DX0oNwRy+8XjaMxsq2WcL87AQWpt6hL1yLUINPzox0QY3vfnkLs7Ma9z//HL5AQPbvd6/eYnluHLf6G9Ha4BLq65PnH7G6e4ZsLoOHt3sw0N0Ai1GHw7MEvn38AV037qKqpg7j71+ir60aoaALJqMOB6dX+OnlDHy1IQzcugOPxycZvJMTH/Dy6a/SpPS31Qibae80jpdja+gZuC2eG+9fv0RnqEZ0bh63E3MLm8Lw8dc2w+2tqrgIFyWiLZVNwulyoKYqgBfPnsNp0eCT4TDcNgX1e/J6FtD58eDTb+R55aD+18c/YvrDWzy83YX2Zr9QFRfW9zGzeoLGlk7MzUwpzW1/Mxw2ymK0ePx8AiZHHW4M3UFVTVBQmdPjQ/z4t/9AMGBCV6haDLxOokm8n1pCU1s/Av46TI69FV0im1sF9bnCk1fTaO+7g77BuzBZ7MrZT2q+7O9qGEwWfPgwitXFSdxoD6DeSzqkFtOLW3jydh6P2Nxms1idn8Kj4U401VIXR5ObOGIJxrZx2Mznibptg2TCZwpqvB6ZQDVZO598jvmNczwbXcJJggiASaQclAbwf1Jekh3GhruUhsOsQmuDH0Z1Hkc7m0hGT9HX1YLGeh92N1ehLhXQ0RbC8eEB0umEMOwORYMbR6i5DaenF9je30MNWWJ2N2YXdxE5ScJo98DpD6CsMSJyFEcsyZrAKP4N1HlKdJN8Fq0YL2rLKXz5qBf3B0LCginnCRooTe11EX39OxmFbHBJi+YXs2ypdXdZMuhstcBtVyGVLGF8hsOtMqqCjahraIXDRtYah0BKFA7lNmycnz/9GSZVHB0NNrkeubwaE/MR7F+URANb39ws69Cs1yMdT0j8TjJ2gK5WF6q9lIsZsHtwhcWtKzR3D6Ep3Cnu99HLS7z47SlMOEd3qwtOqxGbW2eYXjjERTyDUFMV+sIBuOxkOpbx6sM2jK5atIY7sLywCJcxj1DQCou5LIZO41MRlNUOuH3VApSwRjg/PUU+cY4bXdXyXliXzy8f4iRaQlffIPYPDnF5to9wvU2M5JiC8XF2BzvHGZhsXqmnxeWZgAzKaGlvR0d7OzaWV7C9Mo2OJhsC3jL0ejV2dlNY2UzB7g3CV1snMrit9XXk4ntivMjmtlDQ4sPUEQpaO6pq63B6sot6vwG1HiZUqLEbucRmJI58QWnouC5F3ljMo8prRr3fDotRi3i2iNGpA5jc9WjvCmNxcUUkZm1BA2yGjPQE0XgJ8VRZEMsCe6R8AYUs42rU0OotcPqqsBc5FBlcqM4ieueyhs3tPlR6J1pC7VheWYNBk0JLnRVOswa5TEEMQrNszkhUIrdDa8TpJaNQM7LftYbaBYUeef9BmlvG5ZVEb87Hnawrnt+AzWqA3WqAxaCCHgXoy1nYdEUx/iLAQ0nA75E57NkKZaTFmE2piZk6ItIeMvt0lYzwUhmpDAEqyg1MKGn0SGRKiKWLSGRLsq6uklmhmPOsFo8m8Y9QcLaOznacnx+hszOE+rpqad4lVk2yy5UGnaxXOusTNEM6ia2FeUSPDqARBolCfVc8UJXmVhirZHlWADhhQUpzq640tzzsxPJcEekqeboK8iotqkx6VUohLDbuSkAwqbc5rQUtA3fha+6EymgH3Wave37F5VFxqOOCYOj1x7ExGI0mNDY2/i78Vdp7DtNIqiUMr9i0swllGPOL356LNsfldEljbLKYpEgm4vDFl1+Kucb8/LxMffh9buppHlCZDG7fuYPe3j7J3OSmJj9HaZkqeVu8mUoUkkwwZGIuAQUKTC7hyoTPFU67hF+LKYiiTSzQlaxiX81ih5u3MtVUY215WbSpl5fRCprKaCRey8r0UIy71LLpdbR1CNXGG3BBb1Cc9bJpBowT2i9By4ECjUCYiVdWQUcqQpH6TFImC8jmsiJskakdjaTEVp/BypXhgkojSCE3eK2YNyje2RKALGnRyr1SKOpK8392foadnW0cHx3h7OwCyWRSPjfRBa/XJVEJjHSi86Yg+/LztTI94hfXELV7bHo5saSxzGXsQoYlvE6keVotZljMNC8pKllb56cyEMjliigVeRDyWpRgMCuW51qDSR4EOmZnKYQvQxyr2YhzeEEkgq6KPnmPfrgcHnH63Fhfw/FxBFdXUUELcqRdlMtwupxwiSFIxVyJD4ZKLfQ0UjFd/iCej8xgcvEA6ZJJJnVc30SX2XqXcjyo2RRSu5yBUZVFrduEYJVTAquP9rehRxLDfc1wW/TYWNlAqCUAv8+Gw4MDeNwuea4SiawUqruRCE7PE2hsDotpzoePMziLp9EQ7hHN7cFxAjsHV7jKqVHS2xRdclkDrZqjOuWh55BDqNblDB7c6UEpc4SOUA16wq3QkvVAKrVYiCvW7bxxiv8cr7TyxQzVp09+E60jDxyjiXlrKpyenuLV0yfIx47Q2WBHrccAs4GUeLWYDOwdRoUWzgOCDAwiA0IpzwF7x5fQGk3iTsmmr6eFkTL8aRrsnmSwvBMFDG44vXViwZ9MXGF/d1MQt54WFxr8RkHWTmIFvPi4jfWjBMw2B6wGyPS4o8kimXrptArvpiLYPMmjhfEB/QOwW6344W//G3ZdQpBZt7GEdEGLn0e2kNO7JeZgfm4BpUREHHt95pwU82/GtrAeKSHUcxs1wUaZqOZRxMjb1yhcbOLzm42ocdEx0IqxpQMsHeTw6Ot/wMbWBpbmZnC7q9LcastY24nj5fgBHIEWMYYjO5wII7cZ+gYEG5okt9AkWi66acewND+DxfkpXEVPxVBJki5FW8JpZxlaVRl9rV60VOlgNuhwntLgVza33YNwebxYnZtCK5HbapO4BR9f5fFu7gBnVxywiQ2FGCeV8lmh9fd3VMFpJbBrwOQym9t9PPzTP0NrMGBy9CUGWukkTfoccHCaxttpvhZj49SwWXSor7agpdYKj52eDGrsn+fxcnQX+5ELfHKrBYOddMBkbFISI7Nn6B36VDKx3774DS59Ch1ZSFe2AAAgAElEQVQsIIyUJWgQT/I0YFwKv2TiiiI13vP7uEgZ8enX/4yauiDOzhP48dd3WN+7QEHNHGTFP0C0dVxd6ixUuXM49Xl4TUXUOXQSOWbVpeDQF6EuJBVND4rIkGWg4R5GB0w1Eqm0kkOq4iCUGjFqxzhB1kgRGZO9nXEgelzGSohmDNA66qF2VMvZeMxc6sscLtMlRJNZMVlSInLIRsmgvtqNbz67DSMycJj0wswRmhY165Xh4+8yIjl/FB+LpaVFGdpyL15ansPy/Bh6mr0Iug0wqNU4SxTwt6cf4attxfAdupD7FXo1r0gloUBy7Es5/PjXf4Mqe4FbHUEE3IoJ0NTyLha2ztHaOYDWUKdkOxMtEUMsjQaR3U08/eVbNFVb0R+uE0YKKZT/+cMrFFRWPPzqz6hvakbiKoHnj39BIXksedtVPiv2Dy/w89OPKGhMKBZSuNnVgL6OoDS3jBX68dmExGz4q2ow/u4l+kLVCNV7pEDdO7rAb+/mkSkb4K8Owm5zyjO5t7eFo/01oQR3N/jFV2D76AojU5tiIEPm2ujbl+hsrUFnaxU8Tgdm5zcxPreF2qZ21NQ2irkO1xqfLqJ8Hq9LztF/+9d/g1lXwv2hdvgdWjlznr6ZRQZOPPj8z6itI0tFg19+/B5TH97i0XAX2lt8MJoMmFvdx9zGOZpCXViYnYLPrsLwQKvEcFDv+/jZRxg5gLtzD1XVzCS24OTwCN//7S+o8xvRS5q5zYTjyzjeT6+iteMmvJ5qyTKucmvR1kC3cz0OjqN4+noard1D6Lt5R+4XG1GKexStmjJoHq00twPtVaj3mURiNTG7gRcfVvDJl3+WGLr15WncH2xHc61LzoT5lW0srEbELJQmWURcDDqDDEuI3ByfXKKrt1+a6vHFiGRfX2Y0KGs5DGGxqpi7yblUUvSj6mIKKMThdxrR3uiHTVvC0c66aBO7wo2wGNWInh/D53Eil8kIIOB0uXB0fCQ1isfpw9HxuexLDp8XO5ELzK9GoDV5UNXQjCwMWN08xlmMxlYmlve/uynzsCODhdpIGl5qSkk8uNuBR8PtIjMp5zIo5JTm9lrzfp0gwhqIZ6Db7Zbmlg7JZMe0N5oRqjfCbdfhkJFwk6cw++rR0NYGH832jIqruRL2SoMdA64uo3jz7Ge4zCk017ARUeMiVsTH+UMYHHVoDneLBtVmJ8KtEznb0vyCMJBCQTPCjXZYTBpcXhXxfvYAvoZOdN7g+vBgd2tLTKqCXqClzgy9Wovp2T3sHWdF+1kdsKKnzQsPm9ucCq8/bENt9aO9uxdri8uwapIIN7G5LSKVzmJjO4rYFZVuRiXaSSKVaKhYREu9Ax47JYs6zK8e4/C8iK7+IZydR3FysI2OoA0BuxpGg1aiog4uMiiqDIpDrtTZWhxfxODy+vHpp58hm05hdOQlajxAY50RRh1Nj7TY3k1i9zCJKzZ03CMLGVR5NOgMueCkpjevw/jsqZgK1jY04/h4V5D0Go8GJl0JmRw9W4jGK8xPiYqTXNWyoJtC2+UwvqTF++kjqM3V6OjrxtrqOjS5JFpqdLAbFbMmqDmsZDqFFuQUib9QoYyrq6wklyRzdPxPwW03orPZI00lf9aHqX3ZH8NdPVhd24BOFZchgstEgKwg3ika0te1VMQURT60f5TEwsqROFB3UiJmtWB0dAJzC2tIpMj4U1Bzydnls6WiB08ZVrNOBqYOoxZem1aAAS3SEkEnqCnb3GxBamGl/1OuBU3XWOcLoZ+xkVqt9FW8ZNFoQp57Sk6iiRyOzlO4SOSQzHFAoZEvckV4ZtJhnU2uMAJVJYTDbbi4PEFnZyuCNVXSjBPUpAs5G1SRokkcGQWVJehLeWzOz+Fsf0fYkZQTMlf6d7Orij+UpPJUYsSUYbBGXlf1f3dZy7wx7NB52ClcZqXRFLi40vaI+J5vlIHi5aIyWS8BBb0NrURumztRNliF0imy3gpye11w82fwAo1//Cg/p6mZYfW8mBUE7TrbifbVpMVVdIDJqySePfkNyURS9EhElHiYUfPJD/DFF18Jsru2voHW1hB8Hrc4Kl9cXGBvbx83BgbQ09snCK1C3VXaOBq0iDufTAqYMcBJDvXECk9cNKsy3VFyQJXIIkVorfx/BVUsMfOPryX0bVJeNWIExEbt5fPn2NnclJw75kJRTym6MV4hMTVQYkWIjKaSabS0NGFo+CbcPhc933+38udwQa3horturkmNI+WzLJ+JCPQ1BVzcD6Ww46KnnlJxPSP/QxYFXaavdTMS9Kw4SP9xEkLdzfr6hlzXSGRf/go1wXS75qQllaZ2NC1I8xeff4XWUFuFzqzQWs2mCp2d71vNwQGbH0W/kswwQ04JcBdjHlILhLpEowoNMmk2nmlFK8N7VWKjzf6N01fqts2SxzW/uIDo5YWigWOka0Xb3dvbLfprTvOl0dYbJZt0cWkJGxuriEbZ3CYVunc+B5/Pg8FbQ2KB/zsLg2WgZMEaxTDp8YsPmJjflea2TNM0cZDkBqBo8rioRMerycNhUsNpUqOUSyOZiKOUj4vOq7HGjvPDfZwen+DWQAe0qjx2tnbQGmqUSTgDuf0Bn0wyl1f3YLG70Rxqw+rGDmaWtpBTW1Fd2wyzzYm9wwuc0jIfBuSpnRQdU4UCIgwIqtI5tU/iwe0eZBMRdIaq0dfTAT3XB9+zMMSUjUDWZKVoll5XRQMAE54/eynIbbgtJCwEItZEnBZnZoV+5zDkEG7yIOAyQkdKOTeoApDIFhHP5SUPlBxejcaAVFGP99PrcFXXIxq9hFmVxM2wH0GPDiadGtkicHiWxtY+I0tIP+eDl5fNmSi4z6WDw6wTjcnc+plkKkdOE2LM0hOqQrjJDo9TWVdbuwmMzhzB4KpH79BdNLe0iiP2X//9f8FpSGKw3Q03TY3yGvz8VkFuB+89kOaWmtw7nW74zTlB7JhFvX2mw827X6GlLQyL1YpcqYCffv4BicgCHvbXospG4ysbPi4dYekwh0++/Dusri1jbXEet7tr0FrFqbUKa3tJvJ48RseN+2gOK9dUrAaKnE6T6WER231OZqWo4jOcz+D89Ag7W1vY29lTDO44yFJzz84hdnGOoc4q9DRZYNKUcJ5Q4enHHTT3DktEyebSHEJ+HdoCOnH23j5K4fnkLgp6B8xWap44GNHg9OhAdEEPbtbDL07SGkwuH+PNdASffv0v0pDNTLzBcKdPaMlWvRpbRxk8Gd1BUWOHk0Uo40NyMfQ2OtDZYIXOUBad+vMP+1hdPcTdm80YCLtgNWuwfpjE2zlmBX4Gj9uNkVcvUcXYpHqD4uqZZuD9Gc7jeRlokbkhe4TBgs3IJXSWAB59+Xeora/D2UUc3//8RtzcmX9MN9JSSckeZemhVzEoKw5T+QqWUgLmchyN1QZpHtxmNZKxCzErsjnMiEo8F8n7jATjgIb606LExrEwpXkcMzgZ3UaULZ3OIRqLw2yxwmjxiInUYayEw7gKp0lg6yiGKxb6Bht0ZrvkGZPipeR+5tAU9OPTu30ywCEtmdIXpYFVKOeK3va/MvzE4LFYwPLyMqqq/EKvW1maw9LcR3Q2etDgMcGgVeP0Kosfnk+gqimMW8P34HF7oabOW6yiRDUpbKV0Koa//fv/A5chj+GeRkEoicx8mFlH5LKAcM8QGhpDkp/Ka8GcWaJ9J0cRfP/Xv4jOl/9OIvfMVvz1h1dIF814+OXfCzNnc20VH14/QwONvJrdYi5GXe77iU24fDXIpC7R1apQhS1GPdY2j/D41TRu3v0Cbl8Ak6Ov0d9ei7agS/wlLq4SWFg/wPElafjc95Qc1VQmBaO+hOHeNtT7HIIsru5fYGxxH10378r5PPb+FTpaqtDZ7IfDYsbi8jbeT66hAKMgnUTyeK4ToaQecHD4FgJ+D77727coZq5Ez1vtNAiy8H5qDXtnOfQP3kNLWytMJgN+/eUnzE+M4dHtLoRJD7eYMb20i8WdGBpbuzA7PYmAU43bAy1w2GgoppHmNq+2oqv/hjCSTAZGn53gzavnaKl3oq+dDbwJ+yeX+DCzgY7e2/B6/Jj48BrVbr00/bxukcMLPH01Je75LeFuiT6ioZXdzgaFUStaQW5HR0exNP8Rgx3VCPqItqkxNrmG99NbuPf5nyR/c3NlBndutKK5jvpNFd59XMDcygEcniqYrTSh4pCedRorKCLCZim6gy0hjExs4M3ElsTmlbXMgWUNohhG8d+QJm03qWEzlpBLnqOQPEetx4S+tqBkocajJ3A7TajyO1AupKFRlSVOkmgMB7KMDaTDLusZkrtIZS2oNVha3cdVAgi2dCGWLWBmeR8HZ3kUNSZAb0EeekmPEHq1sGYInugUWUYxiYf3O/HpnTCcRja3aTHVZHN7TUm+RomYcXt0dCSUZDa3r188w8rsKAa7fGio0spwdXsvgamlFKpbexEMtcLh9sJAR1vWimXuI4BRb8b+9i4m3z1HjScv/5bsgp39FKZXzhAM9aMl3CX7KutdDYN7tEacHB/j5+++g89WQE+LTWim8XQZb6d2YQ20oufmEHxeH+amZ+Q+djSZUeMzIJMq4v3YNkpqB8lmsFlKaG+2ybCG65BO/GWLFx09/VhfXoVVHZesd5M+JftPNs+oJoPorBn1x95H1Gh0jiknoVUXoFIZxadh/7yEjt4hXCXSONheRbjWgjoPfXcKImXMgYitTgYuarVJWEJTs2u4TGTw6Wdfwunx4MXzZyhlGTNkh4Pmj2K+yYaqgMt4RjJ1aZRrs2jgMKlgELmbAZMLF4jnjahvbsPRSQR+VxlBvxomMV4lfZVyHHq+0keBviNKCakjgFXOiHFtpqjB++lTqMwBhHu7sbmxCVU2gdYaHZx0XlaVkMoAV5myrD2WUGS7mDj4UWsRT+WwsXOOnd1LuBwcIgTEOJCJJGPTe0gWjPK8r61vQYcE2oJWcakv5wvIMc5RHLUpmCshX9bg6CyFpdVjtHX0oLunB3aHE5NTs5iaWkIszvWkk+eLH0xFJmmZplYl8SaxGjSw6gCfXQOvQwuzviwsJQ6ntBoDMpQ+VpyGr/Njc2SW0nHboKvEXJVgYnQkVOJTQGYrYU/SkNNFDbL8FLmyoLfMKafulsxXgja8ODzHOKZubW1ENHaG9vZmNARrBTS8lt6I11OlmWYpyy5SXyhgc2Ee55EdqIr0M1Iks3xvpO/LcELoIDwfCYYpQAEHlCLf/Z/dNmlu+eLsoNkZ8wUEyWQDIlofTkokIlveJCk/8ndpSGJyorF3GL6WTpnE5qRwvkYCFT41qc08TmkwNDY2JprbpiZFGyBudESFpZhVAkmUX4pzVy6TxbOnT4XSW9/QIJEiPJiXFpcEYfv008+xtb2NhYUlRYPkdgnqcXFxLlrd28O30dnVJdA6N1pBqmRjE2y2oq2g3kYJclccniscVXFPuBZkkq5ZacZJaak0E6IOrTS3ijkLC10zYtGo5EIyhLyGZgdmi0DuCn1A0XmSesnPT4r1/t6+FP1DQ4Po7uuSwlOy2/h+BakhMloJQxedKxeOQiGXDZvfU6w4FdMVmZgqKLWgz5W8N/mT37nuFQRZaAPK/U8kkpibn8Pc3JwgFEQ1bVabIHhEM+muzAY3EtkTNPf+/U/Qy4w+PZvxgryOoIJEEIkyyRCAOhQODejOrJiVSUMlxkwKfsQ1o1AYeKAowc7itEkHbWm4uHmqBPUfn5jEs2fPYDToJXSa64jTxctoDPfu3UU3g8aNnAwq18JssuHx4yeYX5yThpf0eP5OIxVem3/4h39EQ0OT8p7Y8FUQbJkqqg348clbTCzsIFu2oKhmc8t1rQxgrlFPCngYl6vX5GUanE9noSoV4HZo0d/VINnN2xurcNmtois62NvG3m4Etwa6RPsxOb0iZmVdvR1Y29jH3sEp2jq6oDdYMTO/haPzPHQGK/RmEzRGg2zwtL5nhBU3EK5ZFl28P3wuuALKuQQe3e1D+iqC7vY6DPR1Su6wmKuRDkv6JejIp9wPhTemTLOI3L5+PSIu3KHWZnl2yzSrUquRSsQx8WEMq4tTcJqBpmoH3BYV7AaVuFxSMyFu6YJQsfjUI5bU4LfRRdR39Au9fGttAW5zEeGgAwEnTeQUXXU0nkMsnkWe19Oog9thFqoQBwqcO24fXmFu7RTJkgGHx2eo81lwr78BtV6apxVwdpnGxPwxzpJGtPUMItzTK9m51Kb/57/9Lzh1CQy0OeEyl5GmXmxkGwW9Czfv3sfc3CIM+XMMh53wmjPQ64x49n4d2+c63H70Z4S7u4WlQA38jz98h1hkAfd6AgjYijCZHJhYPsXiYRb3P/8zVlcWsba4gOHuGoRqDJKft7GfwJuPh2jpHkKwtQl6I1EQrnu9EgtUCYCn+yqZIkUe6PmcILXFXF7MyPLFnJIHqSrj+PgIH0dHEao2o6feLNTbs0RZmtvQjTsSn3OwuYbWgFZyhVkALG9H8WHxTJDduqYW0fkTRZgcG8PV2T5utrtR7SiKDIPILZHZz/70L1Lwz06O4HZPAG01eslQ3T7O4vn4Abx17WjrDMs1nh0bhd+QxXDYLbFfKZUBL8YOxEDu3mAzulutsFr0WN5PYGT2QppbMjfG3o0g6FVLc0tU+PQih7djW7hMqqA1V3Ju+TxrtXLgN7Z2YmDoLvzVAZydX+HHn15j5yAqhVJZbaT/ihThWmRhMxZR5dDAYyjAVLqCsXgBpykDh7EAk7qA1FVUjMu8fqecERLXwaQY7vN6reyJyVRa9jgLb6Q4nGslCi6TLeHw4ExQzUJRjWhShcNYHicpFc5yGmQ0dhQ1DonM0ooRh1Jkc60Xchm0NlSJdIDPkc9lgd1uqXgMVDKnr70TKvQmbjk8n1dXVySOxOvzYHNjBTPjNC9zozlghUHLARPw7W8fYfM14Pa9h/B6fVLMkyVB9JYnCg2UEvFLfPuXf4XbWMSdvibYSSnX6vB2YglnSQ16bz5AsK5BaMdSqNAx16ATicl3f/0LAg4V7vQ0wGbWQGMw4m8/v0WqYMGnlazz929e4mh3WSiQVT6DUMxHPqzgLAbU1Dfh9HhPnP/bmzySG762eYjHL6dw896X0hRMjr3BQDiItiBj7/IS9RJPl5DNK3o5gigsOajZo7GS06yDhU7mOgOWds8wvnqErpv35NwZf/8aXc0+dDR7JdXg4PAC67tnSGRIA+Rgn8N7NZKZHCKHZxgcvoPBWwOy1x3srKE/XI/GAJvgMnYOzvFxZgP5shGeqmoYLWYsSybjEb6634/2piqpAyYXd7F6kERdY1iaW0oY7gw0w2nXIp8r49XIrJivmWx22Rd1Gj0yPMvOjjHQ04iO1mo4HTZs7Z9jbG5LZDJOpwcTo29Q5zOhrd4Lq0mHo6NzvH4/i8tkATqLQ5gkrJWqq2skCcLnq4bb68f70fdYnBvDzc4qoSWzVno/virMpHuffi2Squ21WXG1bg56pbnl625Fomhu7xG5j9RKlMCUSK+1wmxlXJ0TJocTz97O4vXEhhKbpyG1UQEHBEUWOnIebptG3K854Eye7SIXP4TPppV8YrNBg0IhDZtFL8Z2mVRSpGb8mTx7ksmEGIhR/8cYIuoEMoU8MnkNzNYAkhk1xmZWsHUYQ1nvlmY/rzYJU+WK1GqooTNaJOKtVFSjlGXiQRJfPerDg1shWOmiXcgIKknA54/UZCVPOov9/X0xk6JT+dPHP2N/fQo3u7yo9QA2kxY7+2ks75RRG76JYFsIFqtDBvgcVhbL9J8AzAYrtlY3MffhDYL+IoIBnpsqrO2ksLAeQ1vfHbR1dcFss0i9y0ZQrzUJW400aGPpAt3NNokuojRpdG4PencDum/eFWfwj+9GkE8coaPZApddi5OTJD5MHMAdaJb9R6uOo7FWB7+dtaMBb6lVNXrQ2XcDGyvr0BfP0M34OENarn+5RBRe8WqgQRAHfQr2x/zaODQqxmgZZYC7fZxHuHdYtJc0y2qrMaDRr4dRW0RRxWZIjTxRTykXKXeyYWpuWyit9x4+rOhRF7C8MC1mUHU+vbgUE/gmo4jMHA7mCYYwp1VFD5NiXmjJM8sXuMqbJT7u4DAClyWN5modbKayqMiuEvSOUfYHIqlcn/x85Gs4jJCGkO7pH+dOUdK50dbbjd2dPZQzcSVyyEwAS4XN3Sgip2nJMDeYDXDZTXBbdeJCzGEEs8VnFw9F8hdu9cLjJALKCKh9GfyEe/uxubWLUi6KcINdoohoNHFykcFFIo8cGZ4cCNGQL1MQ2UFndw+6u7phtzuxtLyBsbFZMZJjJjf7EfYIkgyghqC2dEm26MswafIwa3Ji1kpNMeWMWup66WpMSVTFkIm1MmWgZCdw8EnDXsVMWGHussfIZhTkVNJMyhrkVFSs65HIqRBLFZDIFIVWTfaogGzSEimGlS2tTYhdnaOjI4SmhqCcQjSvlUrxOpeaA2zKKNWAvlTC1sIcLg72gBxZmgqbSQyP2S+IGa4S76UMjir9myKEZc6tgtyKSVMldkChEysUU/6XxPWwoGcbInRhTm3oWqmB2upFQ88tuBvCKOqtiuBY6BfXYmGlWeRrsPtnc8tCub6+QYksqQSQKxSFirhY6QAFhSFk/uzZczFlIpWZlD2+l/m5OflgpCWfnpxjanpaqFekeVI3xcB0Bm4PDQ+hp6dHacxI9aoUkWyiOVFUCMikWisLXUiZFft3uUBK/6iguRUqMu8YkSDWHdKKS3PJC6z0wgajURDPVy+ey7TS5XCIgxgL9muRNhFFi8UmRRF/Hl0oZ2dmEKgK4NNPHyJQU6O8H9IFlLumgNyiiVSos7+/TzHsUhrv6/fPZuA6uFy58Qo1SajHFco5e0tZHMWSNIj83sT4uOhyGBXT0tQMm41ZWGXRhPJCkJbE+zgzM42Li0t88cUX6OjoVJyvWRFWfgnrg85mlWw72SAFDldQb2VoIB3Q75ZG8l+iolc0hTzQpPGV6Cfl+tIgamTkrWSwtra2ora2RrQcFxdRrKyuYmDgJm7cuCHvUQxYaCtuNOHbv32Lre0tVFVXw+NmlqUGCwvzMgn+l3/57wiFQsoal2ehkrml0SFTVOOHx68xvRQRRIJ6TzYhPKh4Xa8ZCqVcVho0NZtGIqmiLcrCZdUg4LMjdnGBxMUZwq1BNNT5sbS4IuYYd4c6JPx7bGpZ1teDR/dwcnqK+cUNaLQWNDe34fg0icOTLIplneLqaTGImQ0pK1Az15MGbFxbnHAzxJ2IRhmaUgaf37+Jq7MttLdUob+7U/QrDCYBkXBZ21qUi9y46EytTMK4JhhQPzb2UZD+xsbKs1rRIvL1r6KXmBqfxJoYgSXhd+jhd5jgNJEeq2QV8/rQNKVQ1uPiqogPs5to7R9CuKsPK8uLEl0SsGtRH7DAZdGIg5/EIgmirMyM+JTJoZQqYfckgeWdC6RVRlTVNWB9dR01DjXu9AbhsqoRT6extH6CrYMMfMF2ydqrq6+DzWpCJhnHf/77v8KuS6I/5BBtaSavx5ORLWQ1dty6+wnmF5ZgLF9ioNUGtzElm//z9xvYvdDhzqd/Qri7S2lucwX8+MMPiB4s4E63F1WOMkwmJyaWz4SWfO+zbySKbH1xHkOdAcnMtZqBvcMk3k8eIKexQWu2yAxQQYvYsJEORUqDHkPDw2hvDwvVMZ/JQVehmucZ9SRefdR86rC9tYWXz5+i2a9Db70JJk0Wp1d5PBnfQ0vfXYkCuzjcQ1uNDkF3UQ621a0YJpaj6Lr1KVo7e0T7Zbaa8ebVCxxsLqOn2YZaZxl6rRZTyyd4PR3BZ1//sxxSsxMjGOr2o43uzwaIrvnFxCGqm7vRf/OmsGFeP/0V1sIlhsJuOGxliXp6NX6Aja0DPBgOIdzIfU+P5d0E3s5GcWP4M2kWJsfH0FKjR7ieqDBwfJrDi3dbMLvr4a9rkMZJzNeYiW40wV8VlJxeq92Ok9MYfn48gt1IVOhupENS+0Tak7qchtVYht+mhVtfhlWVEN2125SFx1yAUZ1DJpGQg9Nk0cNiMUkjJ1uVHKBKQU3ZBxEj7tv0dOAZw5zYdCaP6GVC9iA665ISl1ZZECtrEIkXcJHRIVU0iXN0pqhj+aHE5TFGKJtGa1MVhm+E4bWpUe1j3I6SL6ucxYqxlJxQsg3+l6HU2tqaxJG4PW4cRHYx8vKx6OB7mv0w6agF0+H7Zx+RKplx98HnqK9vUqL8ZMipMI50Bi2SiRi++49/g0Obw+2eRrhszGkny2IFh9ES+m49QEN9i0zK5bxjE2nQ4+j4AD98+79R59ZjuLMOdtpbag34/td3SBct+OybfxR686vnv8JpLKCnnQY8epxeJPHy7SKcvmbU1gWxuTGPxhonwo0emPUarG0eSHM7eP9LWBwuTH4cwWBnA9rq7DColWxUslUUk2/KLxT0kLmZHOZqqTtjpIXehLmtA0xunKJ78J6cYePv2Nx60NPqk2tUUulQVJtFm0nZEtEcntNnlwn8+uydaCXvffKJZJiOv3uFphoHwk1+KRpTmQI2t0+wtLInKDKfXe531R4j7t9sR32VW9zuPy7sYOMog+pgm7gl13l1uDPQJFmmjAbb3jvFToQNdk6YLgqZiuaIWnS01aLGZ4fDYcfazhnGZrfRP/QAFosdk2Pv0BCwoqPJByp24omExPlcxNK4yhTEmZVJAmwEHHYPamobxFByeXUFG2tzuNHuR5DReTo93k+sYm7lGHcefiWvs7POSKlGNNe55DT/MLWMpc1jOHw1sDnckoxA11/6bHAfbmpug81Od0EDfn4+hpHpTSSKdCtWDKV4fkvNWCpAU85Br8qgyqVBS41VWC+q3AWysUO4rXr4vS6RWmSzSaVx4tBdbRAWFWtONnfXg2Xq7+g1wpg5GviQEspc57OrEsyuIHT2KmRUZuycxLF/kg/IJRIAACAASURBVJCcUTa30OplUFooKICAQZXBnz+7gXs3m0WXWMymlVi+iub2WgrAepjP49bWlkTj+Xw+PHv6GEfbs+hvd6LOqxIzt51IBqt7QLDzFpo7O2GiERsRQjbL4D0h0mfC1so65sbeSnZ4fUAlDt/ruynMb8QQvnEPIZo3WRQ6KNcvjYSY5/n05++gyZ1IpJ3bqkTgfJyPQG0Pom/oIdLJDKbG3sJny6M5aIRBq8L61iVWtxJobusTFko2c4yGKjX8DtYyBrydOEBKZUHPwCC2NnaA9IHk07osBDPyiF2VkEjwLOdZVdEil8vQq8tw2wErUwM4tD5MY2knjlDXTaHsLsxMoCmgRajGLGs6msjg4DyFZJYND/c1PWEvicakjOnO/TtoCbVJ4snM5DROD7ZgNxUQ8OiEHSIDealfaZyqXFOHWQ89keOyFmu7V4hcquALhnBweAS7IY5wvVlMDOPpIjZ2oogmS4IsskGWA7VYhFlLQymbDALIXJldOUWqaEFbTy8ikUNk4hdorjbCbVPq1qnZQ+wfZ6C1WMWZXoM8qlxG1AVMgiYzFGN++RTJZA6tTR743Dwf9Jic38dlUoOOvhvY2tlHJn6CzkYX/HYDSoUyVrZOcHiRQUnFrGYCChrZ2zhKaAu3o7mxCVarHVvbhxh5P4mTsyvZz6UWrURqcUjCIZFZr4JFWxZGhFmXlyEvz23Wqoz0JrbHIa3VZhbDLV7TRDKBhDS3PAut0vukUhn54uCtQvsUxJv09limjFRRg0RehatMXpBbGiyKa7KARDSKoiFxXpDbdDaB9vYWQW5ZL0gUmNT3ytkmZstk7dL3Ra3C3soSTnbpup0QiZGCJynyHL4+6/g8fQV+Zxsr56SAVGxu+eKkRnJSxW9IU1tpcOXBZhaYTnEJZFPIyYDoFspa6J0BNPQMwVnfLlFABZ5+4rjLYlkR05JGxcaGekjSYogQErllw6m4MFfs2SuW84qXlJKpxkDnZ789w/HJCRobmwR142svLS3IQ/fo009Flzs9Mwuf1ytaCE4iDo8OZXIzNHQLvb29gkQJzYSbjDSBvJhKDifR0Uqvr2gWpRGsULIr0wFOMCqVpSBcnBoofa0yUaxQ+H+nezGK6NXLVzg9PvrdwVissclpF0qFEXV19RJMzuvAhTn+cUymJV9++SWC9UGlkRUEU6GIKwMGxehEKNTXN1GaAQUl5S9BqCt6LdFRV/7uNQX8d8q49MrKv+Wv7a1tvHj+XK5TczMbW5usiXQ6g2QyhUQioTwMVqs4vfEqfv311+IoyTXzR32KaBp+b2S5OStsgD/+um7OhfJdWbD8XP9Fib8mxSvriAuZA5G3b9/i6dPfpCGl7ozXj402qXpsbAcGBkTfff25+KB+9913YgLEfGVOXfk9otN0W/6nf/ontLW1KcMCae5Y1zK3UyMUlR8fv8HMYkSKVOp3FGJ5Rc9coUaUcjmZNrHa4kSbd0JTpPscqdlMgSrApCmiJ1QnjefG9r6EqQ/2haAq5zC/tieF8sDNLuTyaWztRMTd0O32Q6Ozif6Qmwk3XtKCROutMaBcYs4XizJeoZxM7ySmirox5PHobj+ixxtobwqgrzMMg57PMR17lcgoxbCL7AAF0eezyt95nWmwxKFHVVVAhhfKL+oiSG9XC5tiZXkZW+urkimtLtCZTwOrkVNBNqlKXi33BCKyl4ksbgzfQ0dPH9KZFGanJiVKgGZLPocRXqdRDjAegtz4Svm8BNhH43kcnKWwe5ZETmNCfWsbamuDGBsZgV2TwY1wHe1+sLl3jMhZGmZbtUTFNLa2wuWxC+U0Hovir//xF3GO7m5xwkNaYNGAJ29WpdkcvHMfCwuLMJRjuNHmgMuUhUFnxvORZexdqHHn0dfo6OmC1WwVKg+b2/jpCgY73PA7AaPJgcnFEywfFnH30Z+wtrKE7ZVFDHcS6dTBoisgepXDzmEaybxiWCfPrxjoaUQ7fZ7IYnX3BJ88/BT3Hz6C0WQT8x2hG11LPYSCrhZJwMbGGp7++gMa3GX0BE0S9XPd3DZ138VlNIlk9BidjWbUe0sw6MpY3ohidi2Jm3e+RltXH/QWk+QWvnj+FNsrM+hvcaDaoZwH08vHeEXN7Vf/KGtkbuIdhrur0F5vhEFXFGOQlxMHcFQ1iRFJKnmFtflpyQjub6IerIyzBPB6/ACRyCk+u9eO9nq9ZI4v7STwdi6GgeHPJXR+Znoc4XoLOoLMEgROzot4MbKF2tY+tHT2iJlXZbYnAyu92QqT3S0ozMlpAo+fvMf23gXyZaW5VfhOOZQKCWhKnOxnYSwx3CsOq+YKrQEdWqpNsBsKyCQuFdMdtULFIiOEER8chJK9wTOIE2ayGKjL5JmVyWYk5kxYMoWi0EnJrMjCiquSEUm1CRdZxtEA8awBl0k1YumC0O+p6eXPymbiaG+pRU+4HgGHEfU1ftisFjHN4L6rPI+Kc/z13sk9kN/b2NiEx+MWHSKjgJ7+8h18lhJusdE0swjUYmxuE6t7UYS7b6GzixEeLimWuD9xk+MzTRYAY2fKyVMMdTeiymWCRqfH3EYESzvn6Bq4h1CoQwY9Yr5CSY9Bh82NVTx/+gtCtTbcaK0SmjqDJn78bRTQuTB45xNs7+5gf3MJvW01aAq6RLM8t7yPuaVjyUR1OO1YmB9DsNqGtqBbmtullV389mZamBJ6qx1TH99iuKcZ7Q1uicZL53I4jaYkUkl2I2qYhQLHNAYtXCZqqelPocPUyjbmtk7RN/wQ+VwecxPvBbkNEzXUl8FHK13UiTupmGXyLNfqJWruzbsZ0cneffAImWQSv/36E4zqNHrba+BzMseR9x1IJHKIZ/MynCKaZTNp4KCJC3Vveiumlg+wdZqFv5auv1Oodmtw5waHCIqDMVktuaJwyGTIrAyo+b0SdGrGcxXlWV/cOMHY7C76bz2AyWzF7PgoGgNWkYXQ7ZuVQV7iOHTI0QyzxOi8LE5OL3F+Fkc8mUd1sBmXsTiSV2cY6KxFQ8AiReyHiVUsrF9g+JPPROe/u7mIoe6gSGnYlG7snmBx8wgpMiC1CsLN//G1LA4v7n/C4UmzDAl+fvYBo/PbiOW5p+kqZqJF0QVbDFqYtCWU0hcopU/hNuURqnWg3m+W51BXzkIviXQlQU7peE32jEZFnwsF/CAllKuQ/im5fAHJdFruGyVTpAyXyjqoDW7JWt06TmMtcomDKHPB6epugMZoFiqpDESYzEGfkHIK33wxiHs3mgThKmbSCqBTAXuun0HF/BHY3t4WiR2R21fPf8P2yjj62p1oCGiEBho5zGF+M4u6jpto7emF0WSV85VAhYS/ibTBgL2tLUy+e4lqRw4t1TqYDGrsHqUwu36Jxq5htHT0CCqumD4qkjIO2p789D30hTP0tlpFS0nH6lGaJ9rrJeZmbyeC/c05NNfpUeNVBkEzC8eIpY3o7htCIpXExekG6v1qVDlZvyrNbTSrRe/gEPZ29pGL76O31QGvQw0OVVfXz7C9n0KmxPqjUjOyji3n0NvuR22VSQaue6cZzK6eo7G9FxqjEfMz02jwqRGqtcJq1GNr/xILGxdIZMlUUpzJef6RDeWv8uLW0E1x+TcazYiex7Ayv4Cd7TXk0pfQqpWki4pjjpg4qUp5YaUF3AZhG21FrrB+mIO7pkVAAqchhVAdtdB6XMaz+Dh7jLOrInQmkwz76AmSz6Yl67i71YuARy8yvqXNU8QyBrT33MDxyRmuzo/RVGNSDOXKbG4PEEuqUNvUIukOh5EI1Hmiuya47CJ8xPLGBQ6PY2hq8KLab5HrM7dMjwoVwr0D2N2L4Or8AJ1Nbtl3yWBdXD9CNANYnT5YbE4ZtvFDk+VFVqpHfIcYeXWON+8mcXh8KXVqxRxJ8RJizGc5D72aTa0KNoNaNNGUdlkNislcLpVFkb425bKYhfKL65xGlsym5b5AgIMvTFPbTDqHckkBAOkKrRLgR4WzeE4i16i5TeXLyMvglPWNEi0rBrwyCCuglWw1gxoNjbWorqYvgmJkyd5A0nEUWEtxQVaVYVQBO4uLONvbFh28yLRYnwoirBgLK07JlPkoqTzXfZLEBf3PLmv5uhG6nhjzG4olfgXmFSopedZsDKktVBy1GIygsfnQ3H8XzmAIeY1RaW4VVamSR1TZqIWKYTaLW7LS3DZJAc1J1HWTxt//K8NIQY5ZVDx/9hwHkQNpbhlCzyZue3tTGpqmxkYxAWHjwtw/Nrf8d4eHBzg6OhQUpKurs+JOR1oyP4NyMCoRRTJf+P80XdcX6Y9NvqCjlWtw/efiCCYHoyRFyWfhZ0ilUkKd3tvdlU2XLntsDrmACP2zYaTTYzgcFs0Z38LU1KQYQH3++eeCUv+xGbzWfijthXKYK8VeJQPxD//9O6L7//M9oZpX/vz673EhZ9JpPHnyVCKX+LO5cfPvUru8s7OLWOxKhgm8Z3TYJJXa7w/g0aOH8vd5zf94zfgzfndj+z/ex3XR9sdm+PqzXN+IP77H6wac7+e6uSWa39LSgpqa2kpzeyHGYnwvXV1d8v7ZhF+L4b///nvs7OyIwzabW/6i4yjvy9/93d9Jo1y5uQodXw5AlTiA/vzkLWYW95EhLZkucRzyiOie90FBezkBFrMmFVFnxchGXcgK5ZioAD8rJ9PUbBEtPo+mxQgg1FCDXDaFg/OYoLHM+nM5zUL5JsWWGz9jDIgyUO9CFyLmbQpFmAY7LDhkcseOnFQWoitK02RQFfHwTq/E23S31KA33AYjPeI5BxRJosBTslkrlGxlcHKtL9rc3JRpo8vl/H2tyRonKkxUXqURLTzN3vZ3d3F8fCjukdlUUmgoMhi75jmradDix43BQTQ2N8pGT+nA0sICNlZXkIlHJQPaatHAy0w2nU6cx69iaVzGc0gXVTA5XKhtakZLWztsVrtkMacuj1DjtcmA6/wqAYe7Cg2NHWhoboW/yieNlE6nQix2ib/+9T+gLSeFEuexEyEz4vXoCmC044bk4C5AXYiht80Ll4maFSPejC7hMAbc++xLdPd0w2I0IXGVxI8//YhcYl/ibVgAULM3vhDB6kEOdx58KQ7ee2vLuNVZhVCVFhYNqfbMSqVZBGnxNIZTmCMidzBYpXl//HoWXX23cP/hZzBa3KIlp3aeG7sg2rzXJRVsdrvoep88/hb1riK664zi9Elzp2fje2jquo+jkzNk4ufoCzlR62NzC8wsnWFxM4Xbn3yDUGcvjDZmfZulUdlemkB/sx01LjrlazG5fIhXU3v45It/lDVC1+rb3VUI1elh0GSxf5zCu5kjJIsGWJ1OyfY16YroDbmFhsbnYzOSwAgdoi/j+PphlzTGvCcruwmMzEdx4/bnyKSTmJueQGeTFR11SnN7elHEy/c7MLpq4A82KEZyWkZ5kRJSEtMNi8MHb3UjUlktfv1tFDv7MdFP8oDlc8DoMZQS0Ktz0txaiDIYSwg4ygi6VKi2l2HTZ5COn0uGHgsdPR30dXRvJJ2ew0U14gnaW0OGs0RoaVYYjcbFF4EFEjXQJoMRuaIK5/ESdi8LOM3oEC0YkCiZBM0tqm0icSAyr0hDSsjlEmhvrZXIlWq3BU3Balgtlj8gt5UEg8refr1fcp+ln4TL5YLVZkMmncDLZ78iE4vgRnsVqj0mGUZfJAr4OLuJXNmsxPk0tshQQJQ5woyQsSl+e/wjDreXFbfkGqc0+PtncYxMraOmuRN9dJ13eUSzJgYhxRI+jr3D+vIMukNVaK22w6TX4egygecjs3D5ghIJt7w0D59Di8HuZnhcFsTTWYyMryKZNeLu/c/olYmpybeoC9gU7aheh9n5dXmNe59/IxEv0+PvMNzbgnAj9ahqRE4uMDq9hosrxfhL8XIoiX+Cx27EUE8ItV4bdHodJhc3sLx7gRt3Hkn6wNLMR/S0BiRWyGbS4eAkis1IFMkc6xWFbUb0NhbPYGfvFH037+LW7XuwmkwY/zAiWtW6ADND/aL1N9CXgd4XjC6UpAe6kKahZTQXzV00Jowv7mL3ogBvdRNmZ2ZR5yZy2wCnhWuLtQgjxoyyz3NQwmdcKIB85otpqEoZmCxWzK0eYXw+ghvDD6DTmTA/MYqWWrvklxp0SnNbLJEyytfTKSaXKghiwlzO7b0TbO2e4/DkEjaLEQ+GOtFYY5N9nM3t1n4KA3cf4pxyrq1F3OqqRUOVVVgVjEY5i2eRIapMh2FhY2mwvrmPyNElHjz6Gp2dN1BWm/Hjb2MYnd/BVZ4usoqvBgtVi9EAq14Lj4W6xTz0pXPoCpcwIAm3CajzU1vJ2D/SHml4qJxpahJGi0oUCQ0Nr6U3LGjJeCGKnEik2KZKbCOp4BfxAlZ2Ytg4SOE8U0aGhlIqM3LS+FqRIb2yqBhslQslqAoJfPPFLQz11MOszgH5dEW/p5yF/2dds7GxIcNzAhMTH0cx+/ENOhosaKrRyZAnGitheiUKR20bOm4OweH2i+kjDYNkL1dzL9aKeea7l09FKhOiA72+jMurPKbXzmENhBDuH4TbG5BaRIz/tEoG8tNfHkvT1hMyw2vXI5XRYmQqArOrEbX1LVhbWYW2dIn2JrM4MMeTRUwtnkJnqUJP/yBisSgOdv9fut5DOa5sWxLL8t47FICC9wRBb5vd7Gb3fW9mFFKEfmBG0u8ppJjQvPtue8OmJwgQ3nugCgVT3ltFrl2HxG09IYJBEq5OHbP3ypW5Mlcl/5wMOj0xGKFzXtBh5s59nMRPUckcYnrYh6CXz4UR80tH2D0uwOoOwWi3y7pXzuWRv4jj1kQYQzGnNM5PCG7XLwTcWhwOLC18QG9AJ+DWzgi/eAEb+zlYXEHY3T55hinRMouZngvhLpUfbGRTo21CsVCSEbid7TVkLi5UjKbIZNuCDerlHG5f78UwX99owP5xGuvHRXijwzi/TMNnLWOsl6DUhFJNh9nlBGo6B6KxAbg9PtlTzhJxnMd3MdbnRphgXwes714iVTRi4vodUQVenh0jFjYj4FFztR9XjlGo8us3EOqOYXd7BxcnuxjsMokjeltnwsZOCgdHl+iPBdAbdcJqN2N95wzJNDA2dRPHJwlkzo8xPkDna5usJWt7pxI72B0bgssTFFZW4nEYHanXwWa1wOP2SQPu+YsPOIxfyMytMgeSrBo1c6trSXSg284MYCP8YijVgs3IlI+qpK2wYSISYJNB3P/5TNFvh1iDilK7zSZrfplAuElnY0q4aTZqlSZXmQZa1RaKDY6FWFAUx+SyKO3Yp+Mzq+p4/mwDo6NDCIS8iEQC8Hldymiuo5Tk2kdcWOtEj9GQ1toG9laXBdyiWpZnX6JpG8pYirW9YMROrakpD9mcoGeO7n+f8Qi41brDWseYP0SQJqha0LKa05FNkYU1u77kh2x+jN5+Al//GBpGm8iSlfi0E5fTccPgDUODhffvKXU0CLgl40ZwqxXUmuxKgFGHpuaZefXqFbY2ttDVFRXHZLIKBIqcOeMMBJ1z+TN9fX1wudwCvgh2+XUyt4yboVRY4m+uADvpxHVkmFdB1VVgdRV4a4BWO071tU4alYBbRZdzw+UJpklUPH4s4JA5j7SQF2ZYDKvaYjI1NDgsgJw3JsEtfwelvszI1TqFfJg/gdvPE9ifmMn/CMyqrrY6Hg3QagBSe3+fAboBB/sH+OnHH4WpI0BkIcdrs76+gfPzCzFQCAQCcgNyw+RxsplAUEhjhb+ystprXAXTmrxHMbVKeqeY5c8S66tstLapXGUtCG5fvXotzC3vIYJVfo4gnOCWHwS2DFmnbIh/8zh/+uknHB4edu4RlzwcBLe838k+EyjLM9CRUnCxoOy+VGvjHz+/xMLaocR5sHhu68jqcGEgdKM0TuWCUUYt/H5nvsggTrhNGM2UaTThd1pgbleQSqdRayjLeJ/TLsV9ide4BTH9CfhYsNZQqlJe2BL3cL4epVltvVnJoqV4V3MQXCNk5pr3hkhYCK5bsJnb+PrhDLJnm+KqeWNiDHbOrMgbbSvXQxVA2Pn47NCqCugjObfcbDRDNYkMIitM521mPjeZL0+37hqSZ6fY2lpHInGCSqkkWXv8/ZTRRbt7pRlCKaXTTXZImbWlLtPY391HMnGKfDaNajkPk4HxNHrpLLZbnOWzwRsMoDvWja6eKIKRCCxmO17++Qrbm2vi/kd2k3NffQNseAyI6QolnpToMDKHJmLf//ADTk/24bBy5okNBwMOE2l0xfoxc+s21lfXcRk/QsDDDiediA3YOThDy+TCl99+i/HxMbjtLuTSOfz9H39HIRNHf9QJn5NzNw4sb8eRyDbx6Iuvsbe9Jaz0zEgEA0EWPbwmzM9sSadV5uFF3KAibtpmOxKpKn5/u4GpmXv44qtncHj8MqcvMjxpFqqFVdc2SPd2bXUZv//yd/QH9Rij9NnURKbYxq+zhxiZfoz4SVJmvWfG/OgNM8pMJ/PI6/t5PPjiXzA5fRMOjwc2pw2//PB3HG7MY2bAiW6/cqqf21DM7ZPv/hdpWG4svsO9yRBGu02w6ctiZrF9kEM6X5fNjsxcKOyULjWlm8zB+7h2ig+LJzK//1++uSGZh5Qlbx7l8HolhdsPnqFaKXeYW7u4JTvMLXEeZkGWKlI7RSMTGpN1GgKGFloGE6otKyZvPEYwOorfX8xj/ySLps4ms0Bq/auJ06bLDrW5G1uwMRLBWIEdefgtZQG6ZkMTpUJBnJAJ0njPsHlUqdZQq7WQy5WkCHC7HNK15rpYKnPPsSCfL8mz4CIohUGAfrJoxEXVhvOKHolcFYWqSSTwLKyZDSoCEZH2VTA92Y+ghwWRFRMjA3C73J9cWq+u39qaKc3VFpBIJGRNZv40t57Fj7OYffUbRmMeXBuNwGFX87V7R5dY3TyB3uJFtG8YLhpLGZUjJRccNukWPs7hZH8Lj24O4eZ4VJxDaRDydnEP2aoB0zdvY3B4VMAA53YTx8d4/eJ3aRRdn4gh5KFzrgWzy9v4sLSHrp5BiZVo1wu4da0PAz0BWUc29xL4sHyArt4xPHz0BNncBebeP0cs4sZoTBkjzS9s4teXS3jy3X+B0WLF4odXuD89iPGBiJg2bR8n8cOfi+KKHQiGxHyN9QmLfoepji/vTmEg6pOZsbmVXWweZ3H74ddi7re+OCvgdrjbDb/XhQ8L2/hzdhu5irgudhp4kHk3siZffvUM4xPTksKQSV/ixYvfcLC9KvEafT1BhHxe2Cwm6DiSI+MTFehbFUQ8NrisJhjMdsyu7OM43YIvEsPy4jJ6AyY8uNkvYxT1WlNm8xilRbm6eCV0lEDMZg4H7HBa9WJit7B+gg8rcdx++I3sUivzbzHW58FwvxtWSxuZXBHxRA7FMhcIIxwOK4IhF7wuszBa5RrwZnYd7+c24HG58a9f38VAD/O2gTcfNsTh9sb9J0ien+H0cEOiguiETUO2SgOSm9wiwUEmRseGvgmr67tY3TzAo8fPMHPrIdoGO/7vf3+Jt4uHKFJBIcyKTpp4lBmiVoXb1JZ4lr6QAWF3G5Z2EaZWSeYdObdNx1d5NpStKQx6zte2UShk1Zy7idJgMjVcklRDgPVWtaQyOumCfJS8QLZqhs7WLSZJFb0dmbIOl7kKkqkcMuUadCbuQVY0GG3SKOE/f3cXd6dicNM9vVVV87HUvf4HdRQVYiRqWFckjg/x4tcfJTputM8uM7vNlhEr25dIVa0Yv/kQA6NTMFvsovBgA0T5pQPVahl//Pw9DPVLTPTa4bY2UW/qsLSVQqpiw7U7jzAwMibeLLJf6IDVpQXMvnmN/ogRYwNWuOxGpHNtvPt4Bru3V1QXF8lj9EctGOi1yT63d5jB9lER4Ri9EaaQujjH4fYSBsNWMTgjeH49H1fg9vYDxBNJFFKHEiHE5hTnXOeXDnCabiI6OA5PiE7gDqTPzrC9uoCxmF3ibKwmRlLVsbB2hv6R68JoLiy8R4+vjZEe7glmHCcK2D4qIdgzhEhsQLxoqENr61gnsaYwSYQnFRT6lkqwqDWqyGVT4qLcoLOvsOptpC4vsbe5itE+Dwa77KIW42jK8l4a3p5hXKbzsBlymIjZ4XcSBJmwsJ6QRAaargVCUQGUezs72Fqdw1C3TcA+1/M9ypsvGhibviPpGsmTPfQGjYgELNL4JdlxkW+hd3AMnkBIov8axXOMdNsQcNHszIi1rRSO45fo7/WhP+aSHO+94yxOzlsYGptB4vQUl8kjjA740B22C27h+EEyXYPLG4LZ6pSGOGtHGspSgk1CbmhoFG2dBS9ez+Pg6EyANKsLMY81QIy2nHazuM/z+WXaOhUTBLc8DzZjG7VSUdZ/NnTZSBLlZZsxaCUBosQvBLdMkuHzV6vSNZuKUwusNrv4LV1ki0hmSqJIMrBRZLSiWOG1NMjaVmso/xfJr200xDA3FPEhEvHD43Ep01PxD1KeQeKxyKeD64UesOn1OFhdwdnBDtrlkhiuqWsPUVOJsZRZrTHaSKtEF3VibHX/24ynLYCiM2OrSTCUx5CafdUsiWRuU0AnmRvxSYPeEcDInSfw9Y2hYbCCY2FS4GuxQmp1kOKM4Pbt27dSKBNAcYHgwWjMsQbg+BqaNJp/E7S8eP5CInMkxFg6pkYBtrwYrM95kfh1diK5kZ6cnAiTdP/+A0xNTYppCkGC9qExrOLgpznNdqS/VwGZBvo1AKmBL55Arfj4J/mtDANp5kwFzM9/lAxeugBrVD+Pj0P/lBvRhVK6D80GPnyYlXPz3XffYmSEZi9qHlc7R58kxLwJrkiSr4Jt7Tg1QKiZg3Uuw2cT687PK3Zdj9ev32DuwwcBfzQq4cwqXQEJAL1en4SmUwKsLMHVfcDNhu+Jx6m93l/PEz+vFWYaWL0KxjVw+3nOTF0h7Zpo71l7j5y5ffv2HX788UfJSia45QNHBpFzzpwZiFVVIwAAIABJREFUIHDVWF4C76mpKbmH6JRMEEu5dblclvgoHj+Zcv4ueS3R9yrTMQ7zl2ot/PDrS8kCLNUMaHFGS0dzBa1TJoMfSuvOjZ/sBs8owaj8KjX3y3xdSye6hWwcI0FoYkLncZlNlUYS0KpUpMPJ128xoYyOfm12K9mp6hjCyGCCsrMn+6IM2xQToOhkMnx1AQnffX0X5ycrGOrx4sbUGGwmOvQqEwGB5p1my2eAq549nkMW0Dw/PF/S6JJg+89z6Own08VR3q/RhK2dLbyffYvz8zPVtWvrJFqCLOsXj5/AHwwimYwjX8ig2aZig124tkhv6ebqsFuRzaRRzOflc+yQOuxumedyet1wemheYlUZ0hYH4vEzAeDlYl4Wfy6YNGPyuLxwMnqBxSKfFR1F3C1sbm1jZ2sL+VwGDXYv2YnTGzE+NSHz2/GjOPa2d1DIpFCvFIShonFNV98A7jy8h1hfDxxmG6qFOn5//gc2N5aha5XFAJ/nIFOqwR2IiKz4cG8fGysL8FohZls2Eio6vRTOIjSV60ZxX2du32RGKl/D1v457j/4Co+efAmbyyUbm2xavKGoChA1uUncNleWF/Hi+Y8SUt8fsojsneY4rxaOMHb9PpKJJGr5DG6MRxANkzHWyczP1kEGDx4/w9TMLTg8yo2TssuTrSXMDLjEJIibG/Nk//x4hC+++5+kSXGwtYgbYz4MhY2woSSz2tUqO8uUc3I2CNCZlWSNcs2D0wI29zPYO0nB2K7jX58S3DphtxuxdZzB+9VLAbdkTRmpMRazYYLMLV016zpcZlriyEhXfpkKkXGRupgDVtpmLGycYnDyIYanHuDt3KaAWzaflISRXeG6sH10Z7YbWtBVs2iXUrA0c/BZKxjpZpFtke4248T4UzYzu74EK0p6TAONckVl8blcDnFKZpQW5w3zBZX166ESRGfA6XkW6YoRTUcEBm+vzIYfnWVxlqpJl7+ps6s5T272nI3XVTEzSaADhL02TI4Nw+vxCjPBAv5qw1UrsrURDsaRkD2i4zafZUah/fT9v6FVvsCd633ojbhhNulEekv2YGvvFOlCA009YxeoupBKQuYyLy7TqFYUEH04MyBg1WC04OA0h/m1Q3GoHhwZRzjSIwX6Bk0+EocYHYpguD8kRRTzDn95+RGb+2ewO9xi8nJ9qh8zkzExByoUG3jxdgXn2SZmbj/CjZs3cHK8h4W5V+iPujHc7YXdYsGHhS389npZwC0L3JX513gwPYDxfuU+vHF0hp9eriDQPYSJyWk4WQgzrmbpA6r5U9ya6EFvyCn37/uFbezEi7j14KmsK3sbi7gx3oPhHg+8breAOgLGQJTRXJGOsUoTjVYdHl8APTE2yz1S7PK808djZXEBO1sbKORTQLMGgzYqxDnRShFhrxlf3b+GwZ6Q5H+/X9lHIteGJ9iD5cUl9IYsuDfTB49dj2q5gdfv17B9lEZLz3NOl256p5Rht+jw4M4EBmN++LweLG3GMbscx53Hz1Crt7G68BbjfS4M97lgtRtl/vfNu02USjpJFLBYDejr9WFylCyzVcAVo3F+e/5RjCq//fK2nHfuT2/mNnGWbeP6vSdIJpM4O97EzbEwBrtcMLSbSF7kxeSmzilYaeCqqI+DowTOUnl88eRbTN+4i7bFgf/zf/wh8ulKyw69ySbNf8bS0VxR36zC0q7Cba4g5Gwi7Gqhx0evBpM05oy6mhSwrC1LNJKSh17FcJUkE14vDVWpSZVbJIxmgxjSZTN5NOucI7ehCh2KTTMui0ZcVkw4ywMnFxWJZ6lQPcOgEYl8UoadzNn9l69v4u61GNwWPpw0lCILr5inq88h7wPWRCRmWCvRyfm37/+OZjGByUE3/E7uyW3J8V7dy8DijWF48iYi3X1Sl4onLGWhtZowzi9f/IFW5RLTQ25ptLG2Pj6tYHknB39kGJMzt2TfpNKHozUfZ9+jkI5jjOt0UDFUzE9fXk+hbeQYWVWks2NDHgR8qoG7sJJAtmLFwMQ0+geHcJ6MY39tHoMRglvKMHV4txBHPNXCzJ0vlAz3Yk/Gd0I0QjJbsbByhIu8DkPXbiPS2ycA9DwRF2Oz/i4DBph5bzYhnWW2+Sm6+ybh8PqwMP8BPf6WZL3S+Cx5Ucb6bgYWTxS+cLfIg+vNqsxOk4nlNQ9FumQen1JzaeZ13G3omKzwCRu9OiTjJ/j47i16gmYMhG2yDiUvivi4eQFHOCYsohlZTA244HewIWPG/EoCDYNLZMGRnj6YTTZsb25gdfGtGE9FOuD2OFHC7kkRwxM3Ua3XcXq0jb6wCd1Bul7rsLJ5ioPTCkw0CeQsdqOIaMAiagc2dmlstrp5gdPTFPpjbgwxtsluRuK8gsNEHbHBKZwmz8RQb6Tfg56wXQwLjxI5HJ7kUK0rA1vJ46UXiYWv0RQVxvj4DLq6B/Fufhk7BydoMzFDtBQEqfTUaYJTpGRvm3XWJ0ydMEsTsctvE++CRqmIaqks55HNUTK1xGjEVMrbhq7wHCljk5evW4HJzBhORu2xcWdDpWWQZtHxeQaZQhVVjkWIgWgnhYP5tUaTeDDV61X0D8TQ1RVEIOiBz+uGka8tpqZqJEPGDjqRnNTS2A06nGxtIrm3jUYxJ/GiBLe8HTgaRBBOhZKKElJGi6xbpQnOptd/u+7+BG41IKf5/Cgw0uqwUsqdTJkCSRo3mjoTzL4ohm89hrd3BHW9ArdaHq7UcOKWrFgazS2ZL8zZR27OqhOt2EXNme4quOWBX15cSuZmLpcTKYjDbherfwFUkhWrBv01Bppa8XjiWNjbe/fuiUyVtLvm+Szg6gozrBUOf+2Ua5/XGFTtWLXzpDyzlMRZsY/KeIoXlEHwK8vLMpvKhUzmo7yezmyqcvbSLgK7RzQEmpv7IF9/9uxrAWF87/zQzsun66NZYH9GJJ/Yz6szWlcX5r9KgBVY7NwEOj1evniJj/Pz0nQgQ8uZMxonHB4eYWJiUs4hWVCCHXU8ip+/+hpXAe5fJckaiL16Dq82CrTPX2WVta9//hplyVZh/8nExmJ9iPXGVDZhuyXmY2I4Uq+J4xvl4Mr5zSybNoE5ZeCUK/MhJuCltO/LL7+U+0qO/5M5NhcJE4qVJn7+/SWW1nbEBIHSK3YAm2Jjz9uPIIyoVGVzSviIuP1TVqXyjsmCtVu0MlfxQQR+ot43GtCoUbqsE3aX7q6tCvOK5SGSzj+zblloU2oih0cXuhbZSLM8ZzLrLa7TaiZcnLMl8IOyFOC7b+8jebKO/h4fpidGYKG0s5OvzOMTmT4f5869zPPPe5Dgn2w4N3HJju58yHWXLjIX044ZG3OBHU68efMWfzz/XY6HP8OsSRrB8bn9l3/5T2L+8+bNa+TyGZjMeunYkd3N5wu4ffMu7t65K9icpiEyR8F5KINJAttNFisMZgMMJjWTzVgEOvJx/pXPFzdIFj8Ws0nkaWbKP2mUJTM9LZlDZrePLubFQgGFUkEM3rg4ujwOccFl9z9xfIrTRBy5bFqOjRnNfUNDGBjtR3d3BHYu7g0DTuIJHBztS0e5kMtIk43XPzYwiMmJKVSKFayvrSFxvIdyLo1ane+JnXnlMqqWIBXDJTMk0sRow+nx48un32JyalI2NMmqJkLnps73IRI1glsH1lfX8Nuv36NZzcBt1cHKjmwDOD5nQf8E52fnyF4kMRD1wOehdb4eG7tJnGeqePr0O0xdvyHddRoE/fLj99hf+4jhiB0BJ4tGE1Z2TvFxIy4RIXye40fbGI25ECOQZglJszuo7G3psLfqKDUayGbLODzOIJmpw2D34zKTR62YxtN7ExjsIftpxMFpFnMbl7h176mMRCwvzmO0x4qJHjPsRrIbLPPpikmmSEk1xUufhbLJgkzFhB9fbiAQu46Ra48wu7yPw3getRZjPnhuqTYiKm5DT/a7WoC5XYTTWEZfyCyzUd1ewGWowEQ5KR3a62TemsIA6IxKIsrscnmXZrMyzWPOXrOJUrGCcrUuTqji2qo34zxdwtpBCgepOnI6B5oWN7zhPpidYRTKNMkqoFyVwAPomT/eqmCKOab2FiI+G6YnxkQFo2R3WmqA2h+1fYZ7AvcYOutzXWNBpNw0DDLDPvf2D0R9Jlwfi8oMO53LyWTTJIkOv+lsQcWqSCFkleIkcZmVe8DnNuPmeLdiUW1sBuuxtZ/Exl4ctZYBTqdHiv56MYuekBujQ1GR5wqrv5fEi9kNnCTTwrCODnfh7q1hRMPKTGd9K4nZj/sIdg3j5t17GBwawMbGClYW3mKk14uhqEsab7OLu/j19TIeP/vP0JvMohZ4cK0fE8xztVuxupvAr+82ERuewczNe/D7AvJ8vHv7HMX0oWRKRv00iDLi1ewa9k8rAm4vL85xtL+OW5P9GOj2SO71yzfLWD/MYvLGQzFFspjNssY22UAx09DFrIpLZQIiqx2j+y4vLnBwfIiL0ySqxZJi5NDG0cG+yNz/9mQaw71BMYT5sLIvztlOX1SY21jYgrvX+8SVulSs449Xyzgl+A31ilkmV+/j/V1USyl8eX8K44MhBAJuKaaZ73z70TOUKw2sL76XCBGCW8YrUe744tU6vD4WkDFxJS1mE7h1LYrhgaB4eVykq/jtzwX5+S/uXUOsi87iZG63cJYFZu49wdn5Gc5PtnBjNCLO0HQ4Xlzdw+b+OSosXOVZV+sqM6C9/hC++PIbyUJuW2z4v/5OcHuESpvMqFNFcnANQ12ygoN2AzymKjzmMjymMnzWOnwOHawGahmrsNnMcLldIjNnY5SNJN7z3I/EmErGwCAgl7OBfCbdHo6lFEU+yX2xWG9LlurBWQnJXBuZmhnlNpUVdjQNFsZZSJOHc7d8xtkE/tvTGdye6obbTJlyXaKAqFrUGu1a/cK9jV4dLP4Jbu02K96/foG99XkMMl4sZITVQFdvYC9ewM5xETD7EYr2iSqD6hCCZtaH56kM9g8OYGiXcXe6C4M9FklbqFR12D4o4PS8CYevC+HuHqlfzxMJYWX7olYMxlxi3Mis5NmFI2ztXoqJTyjowOQIZzzNkgudSJawsnEJq68XA+OTiPREcZ44xsHqHAYjFnT5VabP3HIce4kqpm89wWUqi8z5NqYGPegKmGGx2LC0foJkpo3R6/fRMzAsTaVk4gRvnv+KniDNmKzitcE4pncf4wh0DcLtD+LjwgK63A2M9zlFHpvN1bC8nkQyUxPDKRqVNHXKC4cy80aNqgkfHn/1JXp7e1RdIqkbSqWmYkZ5/RW4nX31AmGXHv1hpZbgPP7sypngEo5B2I1lTDBH1qlmi+dXTlBsWDB1445k4dpsTuzubItChGx4NGiU0ZT4WRVru2n0jVyTBvnJwTpiITo3WyVxgvE8h6dFUfaxaPG4zWL+Rrdsrq6n5xVs7pxLdM7woBfDQ164nBaksm3sHhYQ7h5CKp3F5dkRhnqd6A5bYTLQGK6FbI6OzsoXyGihop0Gebzfddjfv0BX1zD6hyYxt7yO7b0DpVSSxAud3F/UgTADmFFz3B4CXgciAZf4mrAB3qrmQJEEwS9VUzSCJTajiaR4EWm1HgdHCKhLdVRqDVn/WzAhl6/I6I/OxKhMG/LVJpKpvJiFlWtNUe+yJpekF/pG0Geo3UBfXw8GBnrh9jjgctkFrJLYYX3M2k1MwjrFKKkd2g2f7e/i4nAXzVJRjObqjZoyt+0YSEm0acdTSNWMn9Wguv824+ZhCkghQygPM2WVHbCmhurVASjahmBVBf3yDVoDPRi98wXcPQS3zDVj4a3kIpoZFcsSbuZkA2dnZ+W1KOkgyNDAzF9Bj1ZMC2PUasu8CmdY+TulcObG05Gz0v2Nn6dkmbIxmkdx5pbg9u7du4q5tZIN+2zMJO/zU8HeCdvVzJo6UlkN3F6V9WqFhmIUNUMm9YsUztULk7i9tS3O0Dx/BIt0HSag4rwDi3mCLjLNBFWUl/GD50aB228wNDQo4FcD3BrQ42Yr50pzF+tIj68ynNqCfBUcXn0v2r9FPm1Q7DBNmuhATakvpaP8fZy5TCbPxKSJplw8Tn5eA64S7SNmYZ8B/lWW9upx/JXZ1UDxVdn0VUZXY3n/mbllzq3lE7jt6emVDYbNBNXJUU7BnBNlR4r3KEEHDSD4XihXJovL5gfv9c3NTWF+Hz58KNdIO9+q8cEF1SwF7MtX77C1u49qo40SYyiqbVQqnKkiEGzB5qQJjUmAGLvxNEJgdEqLtvkNZirTBp9AjfcuX7uGMjdPg1GALjdys8EorJGwvc0G6syebqtOGBd0duK4oDMWhgBXfIbodCwAlWqBhhRnPF+1Kg0FWvC4bPju2y9xdnaA7qgf46PDMJuMHcdzeSo7812qaybjjLLQGASQkummJJnPm9Y0UXO0KtpBsorlOdDD4XIL+//m9WsEA0H4fT55rYODfSRPk3j27TNhrP54/lyehXAoIF/nLNzm5jYmJ6/h66ffyJogxnY6VeCro2QOsgIt4gAi84JqQZe5tRYXTyX1EsU2lSUSj6TYaWFJuUOx41djxAPNSOgYzSUUYo5zeLCPcqGEYq4khhvVelU5lesMEtEUjAQwPj6C/p4+BHxBCayvNShPLSKXzaBaqciKwuP3ewgOnOIweHl5gWz2EsViXrI4y9WaYiQIYIhXuSGxI8koeF0boa4uxPoH4fZ4SCqL+zVl5yRueU4kKxsGOCwunJ+e4/WbFzjY30Y5nxNwxvw/uyeAx0+/RiaTwvb6GurlggS781wUKy24PQF88/UzDI+MwWyzw2y14u3rP7H04S1MzRIsBhZ1OiTTBRRqwJff/k3O1+7mqszUMm7FRPAoDt3qg4CdMS/lWh2ZbBmlYgtufxj9Y2M4TiRwtLOB8f4QuoN2WK0GJC5z2EuUcO/xNyJhJXPb7TdgJEq3ZDrZa4WscuhXa7AqbDiznCrq8OvbbQRi0xiceoC51SPsn+RRb3HekN9Ep+Q2dE06H7ZEIuu1txALmdHl08GuL8FSZyxQXuaxGE/UrBSFsbeSPaJsnhtznRnjjNxSjSq6xJaLJWmquNxemQulWQ83fYvLh0zVjLXjLDZPC0jmm4DNB7MjIPOQVZmK4Zwo57YM0LWqmJkegFVfQtBtwY3pCfh8HllfxWhRy1fvjA3xPBPQ8vnI53NS9FOpxHKEQIwF8/tXz3Gw8RHdAQvGBoII+Gl0RcMkFhlcE1vQ05QM9NVwYGnrGOv7SQSiPSjk0rDqK5joDyMacsNiNcrIQTyZwskp7+GKRKyF/GSNvHBS3w/gIlXAh8VdnJyXcJ7OItrlwaP74+jv9YppSPIsh9fvdlCoWnHz9iOMjI3JPPz8x1msfnwrBk+UCtvMZvk9v7xawv2v/1Ukltsrc+LiPB5TDde13Th+f7+FwYnbuHnnEbxevzQx3rz8FeXsCSYHA8KesoZ582ENB8maxOfE6cER31Ey6agHHodL8ltXds7QMziBnt5+yX6UvVVLcDAY4fP74Av41D1AgxSOS7TbqNRrkpXeLFfQrHG9Av588RtKqUM8uTUkDtA0jZxd3sN5yQiHN9Jhbs24M90Ln8ciz8jLd+uSpzl67TY8NMPUA3Pv32BvYwm3r/VhfNCPgNeJ5c0E3q8mcOvhNyiWathcnMXkgAtj/T5RXqzvnuP17BbGJ+7i2swdMRl7++pnDPU4MDPRA4fTilyxheevl5AvVPDg9oSAW1ayrz5syxzgzfsEt+dIJXfFUbo/4hFi48XrJWweXsIZiMLq9IopmdQAep0Y+42MjCMY6kJDb8J///4F3i8doQqHMP5s6LXJ2OqbCPsd6A+7EbC24DEW4Tbk4TaW4bQ0xNm/XMrLuuNwOmASllNFBbJBUy6XVJa9kWMDJjWfVy131nsyvRVhcrhoVppGZMoG8ci4KLVxeFnBZQHIl/ViENkyWdEyMlKGrugtAaN/+3oG96Z7RR6ta1RVzi2r9Cumm1rj9+PHj5/ALWva87Mk3r38DeZ2RmSpPjsba3SO1eMwmcfOUQ7pLGtUMvNkstswmAwo15sSf8O1bnIkjIkhr6g4pMFb02N7Ny0Nu6aBcTmMX6qiK2TH6IAbPrdqpJ8kyphfTuD0oiBjONcmuzHY64TNTG+XJlbWz3CWMSA2Mo3ekWF4/B6cnhxgb3kWg2ETwgG1vq5uXWDrsITRiXvSAMunDjA15BE2khnsCty2MDJ9F/0jY+LYexaP4/UfvyLibYnZks3M+d423i/G4Qn3wRcKY3FpGSFnA1ODLsmjrZZriCdKMhfd4HpqosStAavdAqfDh0y6KcDxxp376B9UvjOdtn3HL0fV3GaLAWencXx4/QJBp05UBk6LHulcGW+XTmFwhgSQWXRFUTjQQJLNpo+rx0iV2pi8eU/UKEw/oMrq47tXEifYHbGI58LpeRmL6+fo7h+DzWpC/HAdvQGCW5vsD2RLizWOjHE/Ys2k2rHVSgOpTB3Hp3lcpEoSITc0HMTwoE9SG8oVHTZ2LuD2dqFUriB1foLBXje6wzbZD2hEpQNZU5oOspHLyoD7ix6VqhEbm2dwOKPo6R/H4tomdvYPRQXIGDpdi0wp6wNKd1lTAj6PXTxczFQuEfDWK7LfBVxWqRdadTZx2CQiMP5sYCtKSllZ+UeZr9UbZHPMAqbTuRJSuaI0KCxOrzjYp7MllCr1TqNCjRpyvxE/gHYT0e6I1FAOh0XGJhj1yD1dRhc6Zm3KuFeNa9kMBiT3dnC+v4sW3ZLbJAdqnZFAbSa/4y0gZr1KWSh1G++t/3rdRWXKJ9Ai83qfTIcI2FQAN4tesZ8gjSymOSqw1+KLYuzul/D0jqBhJKvVcfvTgKTSk8kbYGHPhUEDt0riqlyANWZRA7Xa5+RGNptRKpawtbmFvb19cbjVnJ35/QSLPD7OxHHOktp1ypJpKCXgloZSVlqOd8DtXyKPrr6mBgj/ChY1EKZ9rwJn6kJ8ZhtZMJhlQ3j58hV2trcR7eqCP+BDrVYVkEU5GRkkgi6fzy9MIo+Zv5+MJM/9t98+E3B7VVr86bjEvVkBGu0Y/xlw/7M5lgZktb81FlqOWQ6fD0YTr1+9EnBLea4G9Ngc4J8bN27IH82I6fO5UE7YV1laDbReBadaE0L7Pu2cXT22q4ztXz+vfT+7QQSulLaTuSW4HRockobA5WVK2FmytrQwj0Yj0q3m7+X9Qgkyu62Tk5MC1thoILglOH7w4EHHZVvZlitbcT1MBqOwwR9m53B8fCT3TzqVR7lclxkENnkYH8IFmhEiDs7V1Fpy3xWrFekMF4sssg2IhnxwOIzSTSXbQklstlhBoVwV12FKkYf7ehAJ+gVIXKTTSF6kpCDl/RLizGlXAF6HTTJP9w6PkC1WoTdaUamVBfiGGKNgMMkcKzN/Q+EuaZQcnRxKgUY1AONMKCenEZa6+lyExLpXMb9kjA0GYVzJ3LIhQIWF9jzKokcjJIJbzVVdp4fb48a7N+/w6sVLBP0+kVdy3djZ2RYw+fWzb0Te+dvvz9EVjqA72iXngTLyhcUlDA6P4OlX38gzQfAnYLST1czFSl6fy6Sw5TTMovRbsSmsLOXoOy7oXKM6i9qn9yTSbTH+Uu7DkghhsSCdzeH7H77H/t4urPQZ6LDterZR6SvNgkmbAzHpMdDXjzu37qInFkNL35b7je+PDAONDswyt0k5HgEFnWmVkoBzQ2zCyRwXC0M+vyIxJoNmQKNVk9kjxlpY7U5hqpVbOu9Hyr+5wTTlNcnemvUWef9nZ2c4PNrFafwEqYtLYVOcXh9Gxkdkw82kM1KEU/JFKS3v4VAojLGhEfgZiUWW22bB8fEBtlaXcZY4kRxjuiZytq67N4Ybd25J42hzfU3yTZmTRydrssmdtsgn1QBBv8Vih8/jR0+sB12xHhwdH2Nx7gPa1ZIUQNA1kS9XJJP2q6ffqmfswywalSx81jZMzLTmrJDmSE+Ws/NvuWMNZhTKbcnenLjxBXrHbuHD6pHMM9VbZpFI8zVUL4Sz2zVYDC2E/Vb4HJQnp1HJxMVpe6TLgViXW4yAdI0ybMYm6tV8ZzZOj3ajLew+59ypFCYoFeMKuRctMNm9yOQbOEqkUGTWpr8XOkcQZ6UGto/TSBfaaBltsJL1pICdLr8dAzd9u467N8eAegY+mwG3blwThQ+fR21/++dmIUdBVBY9mSzOldIAiaw2CxCqmS6SCcy9+RPxvTV4HMBgfwjhiA8Wi1HknmxIGSVehXIxO2aXdrCfzOP6nQeoVMpYX5qHw9jExEg3IkEnqAzkvUrwwAgsAky6SROgk9m9zJawsXGA+FkRrkAXTpMJRMJW3Ls1hIjfKXK2haV9rO+m0Dc0g5kbtxEIBRAI+fD27SusLbzF1GBQZMlWzsku7eCXl4u499V3MJit2NtcxINrAxjp8clrk0X+Q8DtHck5djjdaDWrePX8F5Fkz5Cx9nDMp4l382s4Oqth+tYX2Ns/QOriEHdv9Esut8fuxPzCFl7NrSNTqsuzKiMCHVVFS0e5vR4Dw2P45ru/id+HqoXUjCKblzQI0lHdIdLkNn746d+RO9/Hg5kY+piHazRhbnkf6aoVdk8EK0tLiEUsuD3dA5+H7r46vH6/CaunFxM37sMbCAmQe/PqT6wuvMPNiW5M9Hvh9zmxuBHH+zUFbgv5CjaXP2B60IuJQTLEZnFZnV3Yw9i125iauY3z8yRm3/yGgS4bpke7hSlJZ6t4/moRpXIND2+Pi8kNWY83cztIZnS4fusRzi/OUcwcY2o4gO6QU9a13158RCLVxOj1u4j0DIgTNZuEvJ/YzKODPI2c6joj/vs/XorxVU3ngt5iV2q5Vg0GXUOefc7cWlp5OHV5RB1NjHTZpBFjMTTEiJB7HcsS7t3crxm5SAk9WVqOdChwq5rXjXpRWKdqhWBUSRQJWCtNM3JVI2p6BwrTL+A4AAAgAElEQVRtG1IVI85zBLc6pHJ1YXbpFyMmYoyBMTXxt69vKFmytSnglu9Pa+hqdZbUBCaT1LD8WxrrbDY1m9KcO9palFg4NtDs1hr0hhaaeoO49J5dlFEustmmDIkcbgcu82UkLoowWxzCbNPxt7/HCZeNeas65Ds/x59nY9jltCISdsDtYmHfRDrTwPLqBTIF3qv0BDBjfDSAsJ9AuI6jkzw2t9Owe3oxcm0GkViv5OYe7e9ie/kt+sIGRAJq3vLwuICVrTR6B6aRzZWQTx1iatSPnohD/C1WNo5xlKyIxHpwbBxupwdniQReP/8NIQ8w1OuR61ssNzD78RBWTwT+cBfW1jcQdLcxOeSB20bWkNEv9C2h8Z9ESgCGmjQkLVYPEqcVbO1cYPTaTQyOjMocLhv9MmXSGaXjws7n5Ow0gXevXsgYRX/UK0aE+WIFbxeP0Lb4JFrLjBImh5hoQBNHCxZW93CWr2Py5l0MDI/AaXfheO8A8+/eIugzItqZ3T2/LGN5/RTR2IiAsJPDDUQDZvSGXBJ/xL23Y98kY0Zs7JZKNaTSFSTPS8I70ofi/PISwYgDg/0BuB021Os67Owl4fGGhdg4S57IOhsOOCQ1Qxr0bRUVBz39ONQ8MpWCjaYZR8dZOFxdiA2MYXVjBzsHh0IoNpvcl5RMXXl0NOGwmWCzGqS5VK8WJP+8K+hByOtAo1wCGlW42KgmiJYIS6YCNIQ8EXM7qiQ4Cic1kRm5vGpcm20O2JxOnF3mED+7RLnWloazkDFNdV7UrC1/D/2TaPhXRaQrhKmpcfG0cDht8HhIboq0o0OeKu8YaWBzjNVkRHx7C8mdLTTzOYkSo4qRJIDMoXfoSXFjbjUUoFX8q8Ik/1WigDTIpvZdLXeI0kgZ+O24HguokS66ck2utfSw+rsxcvsxXN1DEgVEG2gFVDpOj5L/pqJD2OWipIOFKuc3yaBpIOjqZq6xg1dlq3wAufDRmXV3Z1fmQWkqxUKcBR43fAKXSCQixTuDtsVQ6sF9YesYaK7iZpS7rcwlfppX/Gy+pC1kn8+I+prWRdfAmwJgmjRXI/J1EplA46hffvkFxXwRff19Ys5EFoUSZR4nu15kxjjLqBkycSElc6uBW81Q6ipzq4FDNf+obgINOGqspwYM1U3y2VFZGx3RwC0BuDLDUt9Dxm1xcVGuCw2uuLHwGMl4kt0kuCXQ0aIo1Hw0c7JMUpxfPS//0TH9/wHWq8d9tVGgfb/2e/k7KUH4BG5//Am9sV4MDw3L+9jfPxA35HpDuS0OdOZxJUtZB7nvKF/VzjfvnY2NDfRr4DYQUNJ4Bs3LjKNO2FQ6oTKD8+TwQP5dq1RRqzbQrBO66uD2udHkAsQMvxYdGy0olPKotRkFYUEhx85+E32xLphNQKWSl2F5zrGwy5gvsWNdQdDlRm9XED6PE8Uyc+A4h1JFuVJFNldEd08vomE/fE4L6pUKLjNZHCdTqDD/zmREJOxFOOgWqW82U8Bx4hwwWHD/0Zc4SiRlhqx/YAQWq3JSZYNKgVo505/njdk7NJlk3pbNAioLKJXUnoHPzwLnbNWsB+9Ft9uF2Xfv8PLFCwS8Xsl2Zod6a3tbJK5fffWlvJ9ffv0dAW8APdGoSGFyxQIWV5cxODiML796ilAwIgWVYBlppIlMQTW/ZMyqk/MsLuzqa2RX1cyxWshaXJ9kylaTUCtwyOtFcxOy3Pw9JhbPh0f4H//2d7m2se6ozFSKmoamQszQJNBm6VGvI5VJI5NOYWxsAg8ePoLT61Lu8aRYudnxmaLUmSoXshud54trDt8HgS7VDmQ8lRmYWmVUhJeKiRB2li6gRuWqK6y8HDvvTbK7ZC/0MOnNKOVL2NraxNr6qvgL0MWXMzLqvdF0yiENIK5/brdHza2iLYy5w0YDDtX8oWSbrYNKqSCy7VyuICYaPMZwKCiNEX4P5dzpTBqFfF5k11VmLXMujUWf2STdVzYi6fjrcXsEqJNV4jz89tYWzpNJWX9JQ/Mce70BTE9Ni4HY/uGRmsdOXwiDWCjkpSEo547OqRw8Vo4Tcj14bcxWBx5+8S2cwT78+X4d+/EcGhQziXJIRaOxmUDplVHfgNOqg6FRgr5egFVHF00fRqMutCppZC4TCNHYyW+XOWpu9rKqMzCe8TviM8BsUpW1zeNPpPKotu1w+nqRKzfwYWkLyUwD/u5BBGNDOM/WkThnBqoeZocDgmtbKlNamhatGh7emUS7moLbCty5MY1AkM0dKmLUfISwx53mDvdi7m0Etjw3BABs+HUSZOS+4Vm6PI1j6eMsdjaWYDQ0RNbqdtvhtFtgt5rV+iM/x2iefdT0djx88o0on+Y/fJBZ8YDHjKG+AMIBm8yQSbKANL+Uu3e5pkP8PI+t3YQwt9GeQXEoX1v7CLu1LvFGLqsVB/unWNtKyIzdxPSdzjiSBV6/G8+f/4H1pfe4MdqNoR6/jBTMLW7h11cfcefx12IoFT/Yxu1Jsq00b7Jg6yCO39+tY3DsloBbKhzq9TJ+++l76OtZ3JyIwe9WTcoPi+s4Oi1h/PoDbG7toZA9xhd3hzHU5YXNaEY8kcLu0RnShTLKVTZTlHpFPZQmnKcLyFf1+M//8/+KsfHJjpkbv9hRhNAskP4gOhqcVPGPH/4N1WISNyeiyrHaYMbHlQOkyiZYnAEZUyCrdutaDzwuM8rlNt7MbsPhZYTLQ/iCEZEVMnN6ef4Nbk1GMT7gh89Dhj2B2fVT3Hn0DLlcHlvLc7g27MNYX0D2mfWdJN7Ob8HfFUO4pwcXF2co5ZKYGY2KwRZrraN4Cn++XpTC89HdCfREnPJe3szv4Cynx+SN+8JC1otJTA75EPEx07mN314sIJ5pYuTaHcm1ZWHJpraM5TB3moZqbi9MDg/+nx/f4d0Swa0Tuk+RXDRdVO7PVl0FHlMFPksZvW4dRqJO9ARsEvNUL5dRLRPINaE36cVRnwZSbDgy95SqFK4zmny8VM5LI471aavekOYO55wLdT3i6SoOL8q4KBlFTZGtGCmMRtvgEEkygRXVEaJwsuvxn76+jTtTMYlsa9cr8v7+Cm61KEI211mPSrPYagUbodl0WljE0/01dPlNiHVxDaQ5ERupXDt0aNFAo8n5bUYSObCydSzS1tjAJErlKi7P4wh6DOiLqFxWI1VKMp/PhjK3FLXnUoySyVWxtZvGabKGcKRf1sNGPYuhQS/8Hj1SFxmJ76nW7egbnpBYPE8wIMaHB7u72Fx+h2hAh66wBVazBcnzChZW4gh1DQmzn7k8wtRYGD1RD+yc195JYPswjaHxaxifmILH7RUTyFd//gaHpYXBWBAuu1mk5HOLOzDZ/Ah19Qi49Th1GB/2w2ltQt+kRJ1Ek1kxfEaybGrfY3TWyWkRO7sXGBybxvD4GKxOu2L/pN5V8mSCQpqkpS8v8PrlS9gI2kIeWFlfVWtY2DiB3uZDg3VEq4TesBNeu1Fmt3cOTpGttjF1+zb6B/ulCX92nMT7N2+BZkmULlwH6KdwFM8h1j8Kp8uBvb0NGFCFl5m6BGOqQBVFDCXo1WYLhVIVhRJHmeyI9sTEeIlxaNV6QXwHzKL+IACvyvgS90oaUXEe1cI9rpMfLN4rUr93RkDZOpPuPWfPyYD2YWh4Autbe9jdP0JNxuA4nqJUd+LX0ObcLVWWVTHc5L1EcoQ1ZLWQRfbiEmG/G+GAE81aUWpTvm9RoHVip9io5l5aqtRgNNNrxiwRRNlCEf5gSHxWCHAv0nkxnaOSkDOzMkLUUb/ynmXtxizaYNCP8bFhaTy7XXYEgj7BhQSy9FCSUyqWRYrcsBh0iG9v43R7E/VsSsCt1AESmq1c+2VXYi0lssMO0UjlExuPWhTQJ+fajiGNjIN12EkWzCwqZL5PnLWUvIn0tCvSj8EbD2Dv6hdwy86ZdDQ6M7BSgMrB60UuzGF83qgEoSrfVYFgjX3U2Ert/2J41JEf8wTw/3lakBfyUmzxhp+fm8Px0YmwnZwL5feQPaMBxP379zF1TRlKsUgQcKtBug7AVXi+4yx8Jff1KsCSJlPnODSW8bMcVwFEnh8aRJGdZawOZzZ6e2NSxDOKhGCKc6BWqw3lclUYUsqAnU6HFM9zc3NyUZ89eyZuyVockwa4ry626mFX+/BVcymZTOvYZWsRRcp7QbHWfA/8fi23V4FGA+bn5wXg8pgIZtVsV0vY5mw2K9eLQIdgkawzCyz+3MBAv8xGfIqO6nTXrs6JXWXBr4Jg7fxqYPgq66v9WzvXUlLolVkYDaV+/ulnOc4BSld0emH0Za7WZpPuM5nE8bExcc+mdI+sNOOXRkZHRDJbKBTF6Ivd10cPHyEQDHzKENbuVzr2ths1zM++lWiXfCalJgEpB9Rx/tcmwK3eqqJWLqFVa8Jq4QbK+UPlbMfPmQwmuNwONFs1lEs5JekVWSshhTL0sur1EoXBDjsBEAFujnMGRjOKXFxMZun8BVx21KslpLI5nGcLko/KojsSdCEcdEqnmw6u55kC9GYH7jx8guRlFp5AGH39w8oQQBshk0VTK6LVvcRbig0EGjXxfPIcs9lxteGk3ewyCylqXz28bg8+zL7Hyz+fw+/1IkgH8DawvbOLaq2Kx188FAD1xx/8egB9vTHYbXZcZjNYWFlC/+AgvvrqKbrCXWhxt+jkjqp5S67zSqkga1JHEi0GQ1p+MjuFnEfuvAlxYJT5HDp1KlMSYXtFnqw2DTZLllfW8NOvv4opSay7S1gtyVxjISELrw5mPWNtyK42xTSLm+aTJ1+hb2hAGRoYlIROmn/MX+P62JHqijxawK16LhmRROZWzdtzbaNboTKsoWlYo0kmWFu0yS6wOOJdRwfCqvyfrsTlfBkf5xcw+/49crmMgB5K+Qgm2bltNZqoVuj2W8eTL59i5uZN2J10u1WbmFiBSR6UYsS5yfAYuA5RiipGdFy3O5nPBrJ1er2oCijZazDbk0w059JooEeLRrmv2cRUa8TF5aU0IGlckU6lkM3l4fR4pKjgc2mlC7bTJaCF8VbMMj882MPpaVwYZ64xvD8pDfX4PCpSi+wp2W6DAQ6nHYOjUyjWTPj5xQIOE1mJJJDOsYExASa51vUG59gr0LerMDTLcJjaIgPu9tqhK+clwsHv1YuM19Sqwmpow+U0o818XD0BpUGOj4xVtQwUi1U4XE6ki3Ws7SShtwXQMziK4+S5yEOzZRNaFg8szhCqDQLBBtrclKWzzOed7I1eXFkf3p1As3IuckiCW2YZftqnOkBLa6yqe1YvwJ/XyWojG8Hnn/Fc6sbnms/7ncX21uYa9ve2cXl5hmZDvReCBWZIq/tRh1ypjp6BEdy9/xjRaI9cp/m59zje34RRV4XPZYbbRiZKZUKycKozAqLcwNFpCqlcBdHuGG7euoNwVxf+fP4LqqVLYQiYpXiazMBg9WB08iZigyPwetywkMHzOPDH89+wOP8eY/1h9HX5JOZicXUHr+dWJCeXTEvy5AAzY33oiwZgNdNN9BgvZ1cxODaDW3cfSc5vrVLCzz/+O0ztijLoctNgpIX3c0s4iKcxPnUX27tHqORP8cXdEQx1+2GQPRJSw0gTShrwKhRQgITRipWtE8yv7OPxV99hfPJaJzZNMe/SeOdz02JziwV3DT/88He06xlcH+9G0EOHWyMWlneRKulhdQWwub6B/h4Hbk71wO1gE7SFdx+24fL34/qdx/AGQzJOwezU1aU3uH2tF+MDQXjcZG5P8HHzFHcePkUmlcH2+kdMDQcx0kfQbxXTsLfzm8hXGzDZrSIpH+gNYbQvLLOIVNiurB/g/dw6/D4PHt+dFGaWe8ebj9vilDtx/S7Okwk0yxcY7/cg7KN0sYUX71awcZSCxR2C3eHq1EGdSEXpOelllGJ4Yga/v1nH+7UkKjqHGDJSxs9bn9fcpK8j4NQhFjDBayrDbarAZazDY27DYzPAqGuiVq4oN34LXXrpAKsaWtVqDZVqVZp2vE/YSKP6ql6j2VtbWF/usw6XH02jE2eFFlYPLnGSaeKypEe6SLbWjpbBiZaBiQNc62qi4qHb/b8+vYnbE73SZKL5FUeHNDXh1VpE1R9vZf1mo5wNJhFw6tuIH1De+haXiWNx3Kcsn14HFnObo6VyrK0mFU9WcZZe2jxC4qIm194XiGBtdRXJox0E3Ub0R13wecjEsdHbGQOka23TKMaDB/Q0uKzC64tifOIaivkCEqd74lRvMjRwdJRANldHT++wMKCBaEQMCrn/Mxlj8f0r2IxVBHxUcpmQyVaxe3iB3v5h1GpNJBNHiIad8LnpnWFGIpmRqK/xqWlMXZuGz8N87RRevniOQi6FoNclXgUc1zg8SSIQjqK3bwDr61to1IrCTNKVnudWiFjxLOG+Jx3EToaxEZepkrjsT03PYITpDk7mazNJQo3AiMmqMIM02Mph7t0szpJxUUxZjBytrCOZLSLYzbhBCzKXZ2iVczCSFW3rxSDU5vVh6tYNdPdG4bTbZS9dWljByeEhWk3VOKwzIspoxcjYBALhII6ODhE/Ppb7k81pGq2J5wjXRDqc6AxSC9ocDgRDIUS6euTeOImf4PjkEMVcnl0KWTesdruYWLLmTCROcX52hlKxIPP8bA7wtQkQue9wzdWMJ7lv0x2YqrGenn6sb+xjc/MAlRrvEbodf67zle8wMU1NRtp8XieCfhcarB3PkzDp2ujv6YLVpEO5kIHXTRUta4aKkG6U+LMO4B6TpWGEzgSniyol+mmcyhgSna4JeovlunyP5rckUWasCqXQVOaJvIZ+vxeTE6OiaPB4HAj4varuECCs6iRlIqcaOZR/nx8dIrm9iWr6Us45q5UmlXmsiGQvZdnBiLp2p75i7dRZnxkFpBkWEYzJD1GeJw6+7BjRShrCTggIkU1UMRHcGNxdAxi48RCOrn40+NCCblmK2f2E+IRNYMfbLACPHxpQ0oCtxjIq51e1cJJh1Uyj1C9Tb0SL3xEWRKfDr7/8gvW19U/5rNzwydrSHOHe/buYnJxS8hHeXFdmKDQWSgGnThxNB5xprLEqstXXhG35i5OvlBTKjacDbq3SWWVUDcE3mVCCeC6kZ2dJ5HM5FetiNMHnC0iGKOVlLFYIMLloMjtWA7dXgaEGpv+JPZb5oI5pl5w7hVw07fonMyyp6T8zSFqHWrPNJlPHKCAWo3SO5Q3OD24gZMb5h8ynZoLFY2EBS6OpL77g7JP3EwDSQOunc6NdvCvnXvueq1Jlue4dECNNjc58r/Z7WBBy5vbt2/f4+eef0R2Non+gX2ZwyNpSik6wQZkvWWZ5H263bCqUJfMcj42NwR/wy3waDaV4fb54/FhJw2UR7UQ5EfTL3dzG3s4mFuZmcXJ0oMKlrWZxAHa7A8jkmF+clc5bvaKYJrr5km3iQiuzoc02CsU8qjUyQi2EwkFZ3BnfwLmLWE8vIgEfzk+TMNIZz6TyhUuVqmQ7e/18nRwuT5McGpUZiUq9Dp3FilBXr0iN9e0aaqWsuHKXK3XUWkC4uw/3Hn+F0/M0HF4/evsGha1UTY5OEHtn1EB1r5S5ETcQNjWojiD4J7j9p3uvo2TgEqOijwzwur34MDuLF3/+LsVTyB+SQv7o6ARHx0eYmGSUiAlLi0uIhqOI9cREHn6RSQtz2zc4gKdffY1IWDG3GoUixltck6QxJxZB0qEk8BQQd0WO8qnfo0mYOy6LyjVZSX064muV9avXCaP/+x9/CEBwUsbO2VF2/ThPbTJKQc334rBxDowyowvs7u7h5q3bmLl1QxzPDcyZ450ioeVq7oN29nKeBVSrTizXKzXJ0nleO407tcOz6dQU+bBauDUnZWYaK0MlCUU3AIV8FnOzc1heXJHr1dsTFTmr8jrQSbHNZmImncXK6jqmZ24K08yGDw9G5M1UW7PA6Oh4pKynqRXNzjprncR3SNdcNgVpLKj5bpVPpw1AkN0RoytuVAbKy8z4+HEOHz7MyXNGkMxnkD4DzD785tkzDA4NySy6Sa+iF9g42NjYxPraCi4uzgXYCtCu1TAxNo7rN2eEpRNgQV8HSmvFDCyIxEUZP/05j72TNOoyo85j4Qy85llQQ7NVBpoVmPQNmTdyW41ocA764gJWfRUTdJV16hHf30N30INYdwCZzBlsNiNcTgeKxQIsNptErRwdnYsSgpEYmwdx7J1k4Q50S25jptjE8UVZokf0Jpe4SoqruZkWb7y32PZQTLyuWcaT+9No1y4lKurWzDUE/L7OvaLOu7ZHibu5pAgYxLeBjDnZOOWoLxqFT/PvWm47izQ2PpKnCZwcH+H46BCFbEY1LvR6+PxkV6IYGBpFb18/nA6XNH+Yv7m3u4mTwz2kLs6kcUdAzOYymyaUVkuclcWGQKRLHFi5DrNh8cfvv2BrYwU6FjTNNjy+EAaGx9E3MCpO5pQ063V0mHZgdvYtnj//De1mBW6HSZoczGG9yBTw5dfMwdXjYGcTYZ8TQR/NeAw4Oklg/ySJ67fu4ebth+JmrMDtP1DMXWKoLwyfj+fFgI+Lq7hIlzB1/R729o9RyZ/j3s0RDHQHhDUXb3w2B+XeVw141QSmwZsJS2v7WFw/xMMnX2Py2oya+1delAKKZFyL9UG7jXKlhB9/+AcsxqrEI9GdlA2vj0tbSBVaMpe2t7uDoZgX0+O9wqJT5vd+bgueQAzX75C5Dcs69fP3/46Ntfe4d3MIY4MROO0OLK0fYmkrjjv3nyB9mcbu1oo4IY/GvLCZ2PCv4OQ0hWypCg7beXxudIUD4mDbqNURP83gw+IWtveOMdgXxRf3ptAd7DC3C1s4LwCjUzck89PULGIk5hZ5N+m1zd1jbB0lxVxRuR/zXmOdx9l0K1KZAryBqEQufVhLYH77AhWDXaSMMq0n/g9WBLw2MfYxNvKopI/RKl3Apiujx2vBSH8AHocBTRos0jCI/hFks6BHo9JEtVqSGVtZp10OcX8WAKLnPG4BrUYVZrrvwIZcWYdcw4yG2YuayYVEtiZrw1m6hkLNKHm3ZOaVSrEpgPZvX83g7rU+eCj04ogIR006jOFVvxDWchwf05hbq40+M1VZU3m0yXgCq4vLOD05FO8Cj9MMDz05zMowVepJnRHluk4M3hoGG27ee4jhsUlkUmmsLSziPH4gc8Berxk2K8kHSrs53kJGsYnkJRvfTbh9QQyNjGJgcEhqno31FTRqJdSrFVTKVXiFPBlCd6wHDg/XIgsMJot4Ncy/e4dU8lS5N9ObhOZdej0mp6/BbnNgd3cHpVxOTAO53NN7xOZ24vqtGQyPKDlvrVIX0oCjR+VyUfYuUdsAGJHjGpS4m5OjY9QqFbQa6rwKkSQPUUdG2lFhqXG7tjSs2Izt7e+V51gpJFVEjNT+YlCrmtWn8QQO9/dxcX6OcrGASqUEndmM3oEhydoucY3PptCoMNeVRYQJbo549ffC7XWJisnAGdKLjNRf+XxW5ru5z1lsVoQiYfiDAXFzJmnF3F2p8xqqMUK5sMFAs0sLTFazOLoT1LJxzvWSJFzy9BTFXA5WE5uENljsNgQjYQSCQclTTqcuxcSSo3UkXTj2xjEJMpv0YOB4HI+d1Q+NOKmSY1TZ8vIOVpZ3JKJHr2cNophkruGq0uF4S01msTnvS6BboFFmtYxwwIuA1y3Hxfu9K+yX2p/NCaalsCmezuTg83tRb7VxeZkTpRQzt2k4xq9Ris1mCdcAKl8UKOfaoJSsipXVocaGfashxM21qQlQlOb1OKVO5GiaNLA6aR/KF5UkRlOaFamTY5zubqGRzciewgY/R9OYmKC0RIr04g4oWJJ7m6ZY/T864FZme2SGSnUj1M1EwKYeSBZbApQ6bK7EeOhM8EQHEZu+B1f3oAy+c7hZYlTUqVYXpWO+xJNOEML/E3xo5hga83gVePKgtWggLmDah9qQFNXNN8XC6Jeff5GHjECFIIULD+NILi7PJQqIzqNC11+RI2vgSgOxVxcwbc7p02t25odVIajJmVW3VxW0nX+32Rln6DgNml6KFI/AgI68jJcgg0WTArHIkcJLMR10wmNHnLMc/KB77+joiFrgOy62V+da/yrlVaZkLOC1vNj/79ztFXz5T//ksfMPi0iaSrF7qOXE8vU1kJnP58E/PPcEvvwaZdahUBCPHz8SZldJ6JQJw9Vz9x/9Xzvv/5/3ciXiSPs5jbngYsE/NOr69ddfZQ6KrtvsphKI7R/sC+Dm99D1WWugEJjzWAlWrk1dk2vC4pngNhqN4tGjR8L4q3lSAg8VKEoWjxI+Sp84b7hF5r1aUgW8xQazha6OnWxYzl1UK2IuRElhg0Cl0ZAsRjKhdDelPJJyRxYehVIFhWINlUoVsVi3mIZUKzmEgh7JKjs6PEazpUc4EkWlUhMW1WW1yUwuf0++XITBaoffH8HZaRKNSh6xnpCYUaXSeZisNoxOTGFscgb7R8ci8WMhK7MKlJGycOhsJjKjKkWaOuMsmOmUzYaH5p59tQnBjVY932rT4b1MmRLdtv98/puAgXAoIucxTUfI/X3Z/CmrpKR1eGAIXeGo3EPpfA6rm+sYHB7Gk6dPEQ6FRW4iza0OSBXjM1lLOjPzHZdvgkE1KqGOWzUKKVeWlacDDLQZavW8qdaFPP3y7BF4v3z5UthCzpHyNbiws1hlY4dr1ujQiDDN3FTypQKWV9dlVv7u/fvw+PxKJttRtojwhWPAHTArXdeO269ibjWAq0z7lBOrclrX5kOEMeB9SFDMaUojm4qclzSiUiri4/wHrCwuyUbJaDTORLOZValVxHWZ74tAIJPJ4uQkjunrN3Dj1i3YHEoVoBoHihFRoxnqvPFDzrs0ETuf6VwHFRKvCgzF1atGo7ZWytLaYbvZxPzhh+/x/I/fReraFemSkRTmO5Od/ea77zA9Pa0cFclj6gjE0/jzxaFOM5EAACAASURBVJ84PjrqRK+oYzk+PkFvd0xmx1mkqbWf11i55DML8CCewS8vF7B3nEZFZn7U/qWZULEBwogMytEpnTPpmmjVSmhSet2oYbDXj0jQgvR5HKnTE1yfGITPZcXx0T5CEb/ExiSOT6RT7fKFsX+YlJzbgdEBlBsNrO4kkSq0JefP5fGjLOxKA/W2GRYrnZTJ1hhEmsW5a2YmcW2hic5XD2fQrqWkmL15fQoBKh46TT4N2F5tLHGtY5OUjTPOO1JFotT4nTGUTw1OdW3JRtIvYHlpEfHjI5SKRZGaslEyODSI6/RS8Hglp1plztMAqCFNMrq6spPPGJ1ykcWraM9k7aNDtNvnhS8UgsvjlixWemrQZ2JlcVHmslmkBkJhBENheLx+cQPm2szCy2Y1IxE/wfv3b0WaVyFAYURKvYVwVzceP/5S9kSyyMnTuBRpXHfI4HFNffzkK4xNTotpE1npt69fytxjs1qUOTMyHGcXWbi8Ydy9/wSHx3GcHO6gK+BEwGuHQUfTMj6Dyu1b5SSqkRQ5nzojDk/OkSlW8OTptxifnBJwqxrZaiaMDz2/n88a98Yfv/93tJsFjA52weO0CiGwsr6DQk0Pi92Nk+N99PX4MDagGKN8oYaFpW34Qr24fvse/KGwqCn+8W//AxtrH3Dn5giG+yMy1rS6cYS17TjuPniMdCqN/e01TIx0YbjXh/+XrvfgbitLsnQDBECA3ltRJOW9K6XSKbOry3TPn3jzxvzDN6tXT5uqSlupNJJS3ksUvfcOhgTe+nacA1xxclhLpRQJAveee06YHTt2NKW9B5AZxKks9NuKFcoeeBeLB7a8smHvJhZsbnnL1jY3bex4n3puh3tadaZ/eURye2jjpy/YwsystTaanT7eZZ2t9LuS+JRsZ98ZJa7qg83Pab5mOttsvz56bVv7Fbt48wt7/G7VHr5bsUIqr55DAANaQbJi20BcLJoVtzTftqfZ7MRAs50abLHO/IFlUwV9nlpHYJhkspZBu4ApAqr+eMsHZwkwsVDwilCxXJDSa2tzhyqbJLKvZtZsvZixSq7L0m39VqzkNM94eXPPdoqSc3W2zEHJ2nNm/+X3N+zGxRFrzdIXG86BGG5eQIl/kpVbwHP2PC1JJG1e/c8KmJ6ceGfTk5MaK1c99ESI3lwF/RJJYoBcWhTy85cv2/DIiED61cVlm3j1SqJPnAmSAo0+wudW0MajRaNRZw/l495+T5LQe3g/MWHLi0ti1DTlm6yvv8d6+3qss6dLMSYgKUlhuXBgs1Oztjy/aHs7zsIrHR5YS0ezjY4fl1r1/Oy8Lcwu2tb6thhAUMU7ezvtxOlxtYN1dnSrbx+7DQWeJA4hRt6L+HtgYFBANX4M5h+tKfvqqS7qmcXWQPc8HruqStmQEsOzf7BfbB1v36HiGfx5FIhkHCjMHFS7tzbt/bt3Njs9bRub6/JRueZWqS7nc3nr6Wq3zjb6mvEdjBpvtFwzExgAQNmfSKTziCpqO9vd2wmjF5kakPH2j2yjU+NLZYGuBwcF2Un5IphdXItG6tA2smfT0zO2ubEle0VP+EG5ZIO9/XZy/IS1d3ZK/RiWFWrbC/Mz9uTJUyXoxB4kjaXyoY2MHbMzZ89YW2urz8JDdRyV4wzteXl78uytPXjwwuewp3w/hwhIsRC2nPVu4l6zMBVoq9uzxnRKuiicM6Y9tLfkbaCv21ZX19XaNDg4oPVeWl5R+wjTKhaXV21/v2QdnT2Wzeak6bKzuy/tgVQaPx6AP4nUpkO7mBeriIUZwwpQce3aJfUwd3W1WXc345GaZEMpPFbo2wkgO1R+2A7rc7M2//aVHWxtSMUcvwcVxBNnzwtVmFSVOkzMCUy51H+/3FaVE2QsB6h9QIBlwyJlUUBlxRe1MaPNxhfzwjqHT9jYlY+tdWjcSg05KzN6ISqbqvrq9B1QfVBnAma+UN51JeRAFQ7KwzHJ5DXq55KDDtFruDacPYkq4jkkt4yxuX/vvv4bh8+N42yQhv789ud2/sL52sxYBeVB3fdoAnaUCvtbr6sbuqBaDO1GCsYqc8j4khy8evlaSRhjLqjOskFF3RXym1JPGxVeUEiuGUcOZZv7/8d//EdRXggS40zZZIAT6TIevHlFRw3gQcUwed2x3y9e99GEMf6bPhaM8nfffWdTU1O6ZpJHkMqIYJKM8JncB1UYksPR0eN28+ZN0eliUJb8DIVdR2byxuuLzzpJR/YkJdAKglOJrycwwgiyrgh2kVADaEhwbG9fCqKi6+XzNQVqaOAkV/whab90mepIj5Jg1pvkFrVk3osvqYmS3PJcQYjCvtzZ3rH3E+/tzds3trq+Ydu7e1ZEBj4FHRP6o1fj1dPYCKUbtLPoaGlIxtS7LvrEge3uMrevUVXC5pacMTUaKuSx4V5ViaamZiydYYh2ztbW1mVIhwf6rK+n09bWVmx5Zd16eockPrC8NGsIl547O6q+DX63p3fQbn38iY2OnbCZ+TkxMahis084h9qLqsQFanJMDENy+/btWwEG0OahqtcC7cRYEsexnApJdeH169f2zVdfyVgNDQ1rFBCOdmtzS6rBoKpUO4YGh9QDyrleWVuzt+/f29kLF+yz27clcuR7xlHAOjXMK7e+PzzRUiAeRAsim0SYZUB6k3svCVjF48+51TzfhTlboMd4fl60zJWVVVtbB0Ul4D60U4z3OXdOoMjO/q49efbMTp05Yx9/gsp2nxwLgAafi53DlhKJCJxzxE5XLnDNIT8lPP7ljI+knZPdCz/VftSg9bQSGeb0fvO3vyrxoF+8rblV1Vat8ea6FUpFmSJaHzY2N7UvqdpeuHhJlT7vSY+Ao3+KrFegZvJ6gY1aaP++Y3oe1CswCdYuquxHJB6QhGfK+fvP//wP+/v334mVMD7GTPMWW1xasFdv3tgXX35pv7t5U3tSfcqWstXlZfvqb39TcAQjg946KNCo5DPu5c9/+rONjB0XPY0RUE6pdvrou+kV++rOU5uYW7OyRgE5uMpZU2Dku0bJGYqQjBRoOCwpiG3Opmz8eI/t7S7b4uyUtaSr9tG187a/s2nTUxM2NjYqCt6bV++ETF+5dtU2dnbt1Zv31tXdYQNDgza/WrCJhV3bPnAn297RJfXIvWJV18cCci8CzuhjIkCtVCzXULJ//PyqVcurlrWCXb54zvp6ej8ACZMJLs+AZ8gkAIIWBP6wfTV3VnteQcmfBIHk5e7P6m/d2aYlAkp01jY3t+z0mTP2hz/+wQrFfXv1+qU0FgRcEUSXDmzk2IhdvcIsWVf6B9WvIprGWC5sMRRn6MoIW2UYoeFCQ5vrG6LYEVDTq03AR29inF0vdkgaELiiHu/VtRXb2NqQojjnpb9/wPr7+jQS7NWb1zY5NWmbWxu6Z7YhrI+rV6nsjKv/mYB4YW7a3r15pUozjCmuFxDh2PETdu7iVVtd37Tnzx7bxtqiHZb27RCV0IMDxYw1wCuCT2GsWrUhYyPjJ+zzL7604ePHa6PzfDf5DLVI52fffv3V32zi3Qsp4+dzLjy2ur5tvYOj1tXdaxMTbyyXrVh/V5sYIYzkWV7ZshNnztula9fE0IHN8Le//MV+vXfHBgc6bKC3Xc+c/uCVjV37/PaXAlBfPX9ig32tdnyoW72GDfJXHgNAod/eK9nWTkm9g+sbJElp6+jpteW1ZWvMVu38ySHr72zWNT568U59quOnztvM1LS1NqbtzHi/dVBlRfAnAHAClEIbYDWNNkFWQjLf/f2eLa4X7NzvPrdn7zfs0dslKxq9qCS3zsByyiHK70XNtD3em7fx/hbra65Y9mDVDneXrKslbb0dzRLWKZb3FUcyz9vF9OrsNJgp2MXNrR3ZO8A9te/sIU7UbKl8u81vFu3F5Jq9m9+1nYO8NeQ7LdXYYjtFlA2wv67LgNhcV3NWtOSrZ495civqrE8OibFPtM/Ytjt37uieiNEYS8k+gNEgywhF/fDA9gv7trO1JeosvgXqKVU57C8xDBMFBoaY9dpr+ZYW+Q3ehwrnFudnnxEtFWluECtWD0jsGbHXZM2tLZr5DhMHlhi2ldiDtitPIr1vkte2trUa1WXpLoYefipeVF33d/YlgkTsBIiazTMeqSw7sbS4bCuLq7aBrgCgV7Vs2bwzAkhax0ZP2NDAsCjiVB+ZLrBXLEiIkC+YTi35Zk/kK4cq7IhGzhSCOAWBfkzFHw5EKh6UQrxZYxNqunlV5xRMhXZ42XVei8hftSpG4Zs3b+zNq1eyJVQCMxn0KRB5SkkIb2zsuH380XW3rWhXkD9QvKBqCyNV/dDOSlBuoakxHv95ws1kBoCFShhVg/ovDCtspWqH8tFRg2Z6atp++umemFPMjyUeBCSElXP1ylXFRsRN3C/2myLYgwcPBS4CArMXEKICTLh245r19/Z6xR97o6o1hcZGe/lqwu7df2yrq5t+DaLpRvDNC4DkFT79xm0W+7oxgzYMoBHg5Y6qqBQkAM2g/tMaBuAHSy3X1GidXR22u7uvai1JLIKt9Dbzx/NFlR7iNEoHxgPgqhiOXI7ktjFj165dtmw2JTGp3r5OgZy8VpN6BLZ7oRCaP5qem0sLNvf6pe2tLFlayatGDuh+Ao0vvN4BKMVgoQCa+h+X25x1FvqtKGvHRAmqmD+6qjJrqdU2OvIqh11psO6RU0pum/qPW7GhUf04Pq4iUHWDiAoiKHw4FSj+hsYak1tvlk4kNIEyeZQWEiMuvwnP2DEUoP0EQQvzC1ZCpRYxgEpFyQyJ1/hJb94Ol/RBwByTqZiQfZBcheqPbtfLG4nAMCaWgSqhgNApASQzJH9QsKmEEiSTeOt+D9lwGK2CklsZoJZm3T+0h47ODvvDH/4gwxkpZ1EM6mgPSDKJlLIZYwpq4iNeZXbyRwyiQ4UuvmFAPWLiS/AxPTVld+78YDOzM5plRrKB8yCwjsaehADRrLW1VVVgrl+/bh0d7bXe6aPJarzOGvU7fCOZcP/fKrjJe1Ry25C2n378SeJb7CESDiqjyYTYRa/KQgxRSuZPnJHMulJJJxh58eKFkmOS2zjn1tc4SqI7fVe9kYio7NNDtmwLSys2NT2nOXWlgwbbKZRtZ68UjBx9MvSFuIEl0EbkJ47YERgBta/kY4skrqP5txXrbKOykbK9nR0hdyTNoO+sd3Me2h6OoihksFQkKoOag/DEgRQUBwfarTmfsT5GHp2/aAODKBI3qiqJkcXROa3c+/9kyAN9VhW8YBTYdwiJJZPb5BxpZ014gqmgAyNN3876hn37zTei4VCtE+LIZQZxDv522XlEyBAfaBBtiarK5WtXlSx2dHYqQIh98ARFR5Ox5P6q/8xTmJgMxH2TRN3jz5J2hXulh/HVq5eyIfNzc96LFc4IdnGov9/GR4+Lgryzu2tPX7y0k6dPS2W7t3cgzNn2Nopaf3sEAYJd8GQ8tGokKOGOsNZns8V15hlFWir3oB74w0P75qu/2fNnT22Avp6+Po1EQ9n6zZu3trS64tStECjAEjk+OmZffvkPougj8KR++1AZ1pkJYFIdKHMmQly3JKNF5z9QlmOFPD6LmPRi56Gb//Uvf7Hvvv3Wjo+4ojkI+vzCvL1+99Y++fQT++jWx96vFnps6CP821/+Kvo+VXJ+hpL2r78+VHX6D3/4ow0dG9KcYAA7Vy3GqWZU0frqx6c2tbCl/ieV8pWdH6riAI0d9WqNjxYLiT+HVj0oWGOqYm0tGbEmCjvrNtLbZmdPDGtGMNWLE6Ojmon6dmJKYw6uXD4vGuKbyWmxL4aHj9thNW/zm2XbIJ8iAc03ibJZLNML67PEXWHcJ0MLoWa2YEPZ/vT7G5Y63LB0ZdcuXThjvb19CqScAeM+VEFzAEDQFKASS+KHHZNfC8l7LXiNvlT7zOzOj3+3Bw9+ldYAQAEUthcvXllHR6d9+tmn9ubdK3v27LHOMIELYM3m+paq7rByxsbHvbesjNp3aF8IQmRQ4Tmv0RcrvAKJL0NTo+8dOwad2hMv2XmofA3ZIKRGv2pZtL9CEeETH9clKvXcrIK8LWaWM/s6gD5N+bzAyNHRMRsdGxd7iJ1c3N9T75qS2/2SqlSt7V2qNmDv0L1gfnVhf1s9mpxzHQVVX7huT8C8PQtAKavK8+DwsMbT8H7+SAigHDgQOBR0KyYm3tmrl89tfXXJdne3VLFh7505d8mOjYzYzMyULS7MWBEKJyPJylXr7Oy1y9eu2ehJtDeoxOc18vDnn36wzY1lwkJt5VKpYp3dvWJ1ESg//PW+7e1uWD7ngiySuApBJf1whdKhlQ4k1SK6OOvEfbx+99qmJt9aU7pirVBeUw02t7xunf3DdvHydZt6P2m7m+uai9mSJ5CmLUIZhVpD+MPZJzLkyqAlPn7yxkrVnF28eVtznp9NrFmxmtcoPLFTVIbFp5aUiKM429+esXRp2wobs3a4u2iDXVk7O9pnnU1U0va5Y1VDGVkFGMT+E6MQxeQwG610eKi5mrnmNlWQZ+dXbGlt2zJNHdbRf9wOMx32anrL3sxs2eY+b5NTKx1JN2eK2ZvM6qP//k+3L9vlUwPWBi0ZRlBiCkTSHmLbfvjhB+3jc+fOKTZiRIhrubgOCmquGoHEyKj9gqYyQPPdouBC9anM9IM+u3bthrW0t9nk1JT8ILErn0v1sL2tVS1fVGZpXTosl7xNCrHAXNb1FRpJhJjHnHUqatibxCkHZYpRxOs5JYtYEY/bXU0Wu0J7AVRnRiwBUJXKRXv85JG9ffNaeyxVdREmjxcwnl59hpnY1tphZ06fsVMnxhT78SHYZm+7QO3ZdUmElOlcuQaG/iavkM3w+MEBVI+z3DdzbJzS6k4wCEwG8UrFuum0zc7P2y8//6zWJ1rFuI6ODnp/G0My2mBT09Nir9y69Tv5cGIzQEqKCuqtb0i7AGQYWQNAG22ZGINUIoNuhrOaQv8vixhm7/o0B64R25+zyakZ++WX+1qL9s4OgXwIynI/Fy+eV+U7VlkRnXvz5p09f/5SPrKtvVWf8X7qvTU2Ze3q9Ss2NDDgADRVZzHByCVy9ubtpP1y91dbWlq1StW/7wTf+tr5rvR2RE26CeCBd5eiO1C2tvZmgXTYTWLNrg4vMFCNx37TxkfCvbG+ZXt7RbUGqs1K7DeAfWfaRTqyy6IEMJwEW6MaKfpk7PKVi+rN7u5pt76+bsW7qrhyroMddX8WktvlBVVu95aXMIJWqcBLcRA99tZ6suuJLftH70PMDi05Boj1Ko5vOi7aG35D6Zd9yqYMCXCpmrKuY6ds9Moty/WO2EGa4Cnw8kIfqqSeQ3UFh00gRmAbZ9zWxJB09KLAjS+OWOOxBzYabyEXQWQmji5pSGmwOu8N7YpqKY6Q5IfKHAkjyHJEuP0+fQH1IALtOZlgyVEEFCRWh5SY1JIBnLUjkl4t8r9jksWvYthIvGMVzClhTnNxpWiarXETbnT49/CxYY0vQqSJB+hVqP9Tzdkrtt7XJ0qyEr9EchuruqEKo8cRhLti4F6790BH9cbuBpuZnbX79+/JKIMGElCptzBU90nc+cM83NtUxs+fF8qmCk4IjI+CBcl/x/uJAXX8d/I1MRGJwTM/Y99wuKnSqypeLDrNrUaPdPSNdQPlpzrLFywBAAb2BAFhrEQAJnDtJLcAIR6EOr2BtVJiG0poUuRNpVU1QpyDHhTU8UDIZzUHckmKh1CId3aZuceB5v0aJEnv6B4JHaIsgZYD5VR9XgTbKYkRofoIHRVUkf2gHuAGroVnDeoZ1HLTIF4N6uNgRABDxDvasnbqxIiNjXlPF9E8+4eKNkEwjtj3lFNPaxU3FkkGySm0rDO05GTPbdxrSQZBLC8qmRK9tcEePnyo3luWra21Tc7Ee0yhrB+InsP3JSaXSok2Oze/YFeuX1elGWfgme2HDIvauTq6kRRcRsf+4VixuL/iNSerYLwNawGa/OjxI3v86KH64VknKmIIBpE4gtw2isadkZPaKxTs6bPnmsFHMo66s8+KjlXm4EhqzXmBKBSH0IfKp5Y8ATLFILl+pv3+NaQ8XCu9Of/2r/8qGtY4SZeEH8o6p6tra6KX9vT1KbkEBYbyPjg0ZOfPX9D+jlL5zsjxrw/E6I7OAU+I68XEvBboqd8w9G1H+nhwMlCtqMJ+++23Nnr8uJ0+6SOoULB/9faNnTp72i5cvKhzybUSfGOz/+Pf/91WV1bt+AhzOVulzPzw4WM7MX5SbJb+wQH15jqw6frXCF08fTVt3/78XDMlD9VPRzWTBCVU9lnDVNYViJWYQPVD8bxoWbWS0A9bsqwVbXSozZoyVVtcXLPtjV07NTomFd8Z1PkLBzZ6jP7rtC2sbtjyxp41NrZq9NFu0Wy/4v2+SktTrh7ts7Azrhh5cCj7r3YUq1o+c2B/+OKaNWX2LV3Zs7OnTyhR07mnEhSeU/TP/E2liNYeAC4ozD7uzJ+lQ0IBGBKW7qJod366Y48fPwoK8iOil/78810lsp/f/sxevnxuU1PvJR6nfWJpez8xqWv46KObdvL0qVBl9yAk0tlx9ZFOX6exh9BEPtYDW6KyWP1X4EqlJva6ej3Bk40KCp9pe/zwgd29+7MYLGgEQAl0LoEHTLyOHm7e6/jxEbtx/YYCRiiGgIYazSUbmxL9j+CfYFkTHpRUMuqFmZIOqotuq71OzFNyOnsVQASRmEbZMOyx09+817zuuzyWIJHAP0JpRPWb/mZofdAMmcU7NDxkzXmeFddeVIUN1X2S296BAVEHsT2w0cqlA/VIL6/M2+4eSTKVuLRGu508cUJ058mJ9zY1/d42UBbf3VF1zYXyfKpAc3OrqKPYUwBg9hXnbXJ6UhT1jZUlq5YKnqim0nZaQkFXpID79tUL29veUB+rBO4C2wQqvSbIAV4QtOKT0wD5BRscOWkXrn9mD17N2+O3S1aoNtthA+fQ+TZiURwWrDWfsR6qs6Ud219ftOzhjh0fbLPLZ4asqWHf9jYWrLulQSJPDeoH9QSM5yOGnOiLJc2JzSCel87Zyib0SJgEzTa7sG6vJxcs1dhpfcfO2GGu06YWt2xxbddKh6ieIyAW2uukHXBgg90t9o+fXrCzox3W1kg7ku/dWlxci7OcEYOgFD9Dv4PzKNuvjc0jqJ9b2AqAdmg6kNwqYIc2flDSfrl9+0trbW+zX365K0YjVUTo1cSJ5IVffPmFXbp8Wb6aPYt18XYaZ18gyBQ67bw1J1y3M4SklBM4Nj6+U/FuZC6G3vH4XXzb+vqmffPNN2oX6Ghvd/+ND2TmN8rNWMnigejg25s7opleOHdWIp1NTa0+E1Wijs7W9GkMPlUjHLWwptH7hExbrQBeJIraErJdoQWShEa/r2DMZ3ojVvjjTz/b7Mys9jXsMgeAXRMCf92QabR3E+8VX3300Q0bxUao/ZIYjrNOG4IrweMvAEI9fSHO9+NEYqt2P4HsAZyO6rxack+qJGxZrajyCvPr51/u2S6z0Ds6rLGJtV3TqLWzZ0/biRNjaqWTaFQmZ+/eTtmTx88kRtvS1mIHlbKKTNlcg129dkV2WdxV5Rqcb0ZiNtm7iSn76ef7Nr+w7EJl6aznZrE9MfgPb1P2/MqBbS/geBJU1TVzD4B92Hwoz8q9DplZi3BhXtX//T1i6kIAad3jcCaV6CYmb8S59NoL4ezwmkw2bVeuwCDLWnd3h/X2oZZcj5uS8RqPHrXk/c01m339wnaWFmWvaCPgPgRIBG+nYqqozRRPXE9COed/C7RkR04id5mHf6B7ZwPH5NY78F2OG2dEf1PXyEk7fvkja+oftcMMTctQRpyG7JS8MM4jiBNRTSOwJdD2ZMxpY96X5osvxKQ2a1eRTEDFQjAVUIGgbiWnxnVxY6DLot5BW8442qekKAxhlxEK/W1ONQl1zdBvGft73SAL8nJUJmQ53occiG7hOjTKI0EX9wQYiXxXHIbqSJ8UPXCiPFQxknkFdo7me6EIB0zixUGloiu8rWZYYw9h4rNrFGtP+CMy7nTNevCcXEv9tj7Mfy4DHujjHkw7rXpjY0O0XZIc6Mo7W07zlhx+Y059EVSDqNwSEGl2KkI6iZ7buE4xoTpaeY7Vod+qtnGZsec6gg9RzAraB0JAzOCF3sucTN4jCqV4T46vMRQa+nKhqRNck8wo0CxTQcyo6gxCSh+xko2Afio4Doff9wIOESsBkgkPDFpMg4xk6bCq2YH7xZJtb++q4X5nt6i+vE0Gou/sW6F4KPU5BosXCXCpJnGyHQCUkBGz6TCQCPlQ6SDQoy+jsREaSYPlg7hNW1uL5lYih9/R3mb9fT3W3dnmKH4VZJRApyyHRkIJEAHaxn7TMw8jcxT+BmqybwsPjFkXAmgc7sjIiJ6vbGtiPnTcO1qjkBjze+wVhNGgCe3tIybkTgoHAjJNYEclTz3aDSCrM0Ktr16/oWoe1OkIciUR81qFMAGeJKuyceZ0PC+xuhzZAsk9pn0uoCRlz54/U88t1XLAGqpbiM8VyiWnNlaq1tzoarFI+2/v7tiz589Vzfr440/VE02w4SYhZOVxDyXHcUV/HtY5Xmdt3RMUfL8vX28/u96PhK7At19/ZS1NTXLU+VxOgN7bd++UIJ49d069W+xl0ROZwZkl0G3W8w+EaKfpxpnA8bmHCCQJTsU15+94rutpcbIv10fIuQ9JCQz76qu/2Tdffy1a8mkqt/m82CDPX76QlH9nZ5cceV9/v0RPOjs67O/ffa/7GRlmLmeb9gUzkC9dumK///3vrbe/T5VpD+i875b+n6cvp+zbn5/Z9OKOHVQpvdCH6vPzFAxmoFD6ejDLj7OBcnmV8SEpn51tqQPLZcrW05GxcnHXtjdLdlBK2VBPjx0eFm11a0NiVZ2tTdbd0Wx7xUNb2y3bfsmBKiiuqKCmc01SY/WuZA/q44xeChw6ygAAIABJREFUCS1yzjVmuWJNjYf2+8+uaP4jvYgnRkdEXVNyGyo/McCO5w2/SYsFZ7qnp0t+QgCyfKjbE53JoAUBmPbjzz/ao0cPbeT4qI0cOybW0E8//2zdXd1iCQG+Qo2Dhoz2AOeYlhOCnY9u3bTTZ846KCbKcoiKY29qINq7//aKkG+vutaGU+8D1T2I/PsIsfAcZQCdaoY//td//Rd79PCBxOygINPj63bXR0Ax8xSKJwwR/CrUcQDK4eEhnUDAQ/aGgBuNwY7zFgm2vIoVqZEeCLr7Voc71FnF3H7u6MkluI2JQzybNWZJSLrxJwhYvn71WpX1za1Nga9OhQfMb1bv7Jkzp+z8uXMSJFTwJ/Eqd8nybyTU6WzQCClL44HkVsFhhtE4OWvKNYtJh0/b2duyLURwCvvBPnuFnDVD3Ka5mYkUJCVQukm+dyW2ubWxrh7E5nyLNTY12yDPfmBAvnRhbsbmpqdsbWVF779XZDwPgnvNsj2ayx1m+7JyjOA5Nnra+kdO2Xe/vLR7L+as0NBsVeJBISAVa6CfGaV3Rr5Q/SpsW85KNtrfbuMj3ZZPF21l7q3lUkU7P95vLZmS2QHKra2qtBJ7sMcKu7tGixD2LAf1taPL5le37M3kvDW1dVtP/3HNv37xdsF2SmmzpnZLNTZb4RAmBWuNgFjQhCHxOjywob5W++PnF+3ksVZrzVaMUdyxChRtYIwFSG4B1jmfqtzSUkYVFPonm4KqpGIqhPXyiqO++fZbxYC0etFjSLvI6sa6RAnb2jvs4YMHat9RmwF9tysr0iegyHH1+rWgTYMAmlcwlVApzwrFjKCiTsztsaeDNVXNSw1VW8399uRIGw6QPeo/MM6psdGWFlft+2+/t729XdkhMdACRRQWjOLciieg7ElmKbNnrl69KsaJ6KmRGZSimuc6G7ECG2WO3P94Eoa/kJCnwEiH5mqYmKdYQa8j6t04e4/JIgCf7A+x9xhtdlhRPIjdEh2+IWPT9JC3Ndsnn9yy0ePHvKc+TFWIOhNix4SWhKrG1Hlhzam+Ds5EsENXGHr047WqNiXa8KHisu3tHbt7776trK0LJEdACnuwvr4iG0Vyi79WHJ1rtpnpOXv44JHON9/HPhHbsp9IBsfGEE1Ni/HHF9X4NEnxeyrEv9rs/DIEBNkZrzo789DjNXKxetEt5luxfYvXcx1SwWd2vYoUgCaH+r1oEwE/uE+Nwaz4vHXF3NChxBbz2MeB55hgs9ZezOMHjGO9evWStTTn9Ey6e1wtWdV8gRt1Jgw5HbTk/Y01myG5XVwwY0SX2nu8Ss5+jAxAQS/QxmELyU9VLPU/r3XqOdYC1yCOFJ2rG3MNV/CCdwLNL1TMukZO24nrn1q+b8QOGsj4ndOuoDLAH5F+ABUUg0ywlUxuYxCXrNbFZNsRVe+xiBQGNzQByQ3/pUAiOE79bjpWn31D+PWEeVkh0Pwg6RNFM8779Bd4o7sjMzFA8XDJv2pJrtdsa8qjvpaO2BP48oChkdELEdEFHgzoDZskUhZ5aPwbjj5rlqSCxnuoJaQhMfVAwoNhBTchwfSgyKuYySqvKJ9R/Tn8rY0Qrt/Vgv2L+yCIImFZX11TUMHNU3XmGXZ2dqjvg2uuI/P/d1pjfM7h7WvJdbKylkx44+uTPdc8M9aQHkMcB9RuAh1V64Xa+LrzhwS8qwPqco8OBD0F7D8cPE6cPUgApeScQV9hHb2iyQFxifqYYPieI+jxWV4+WMspU/4Mnb5P33mlmha1mKb73X1US3dteWXVVtY3bG5pzdY36XMhcGLtEDQoWz6Tsr6eNmtvZR5lVmMzoBi3tbRqtENjlmS3UchXNstnlN3haX6rX53L4OJoKwJLYnJLb1pMbj0ADolY7E8IzAnWn+dJckvlFtQQsCWZ4CQTzZik8YwEIjW40jO0ZsYJMTeRKgVngEoM1MErFy9r/jNnA+XhhaUlu3Hzpv3u5kfWKuP+YQU2uV/if0fAI/47JrdxLyVBofjayEzhNZw9aDh/++pv9u7NG/X49fY4HWdtc93mFxfVw0MlaPTYMRtDUKqjXeNsnr98aSdPnbRPPvlUYjlRcTWiozGYjwPJ/TC5bUmex6PAVfLe3B8EF0sffzpjX/31L/bLLz+LpoRCMsktle/pmRk7dfqMXbt+XVUgAjCNLtK8VO8FS56heLaTIF0SBEgGdMnzGIxiAvV1KxmsYUhuG9Rm8fXXX6kHcXhwyE6NnVSAtrq2ajNzsxpz5bRAzmta9FiSLvYLyPvY8ePW0dZm76enldz+7ncfqTcUdV/1S5G4CRRivi7jY97YVz88kmpyNdVMfSSwcVyV03twAyWWqm3Ke+r0Hkpi0lJnbMwcWFOjiU5aLiH6lFVQXi7vWpVeahDtw0PRquh5on+voKofoyEq6iNtyDbZQarBSofe2yy1bPWdeaVL4y/UAHdgTZlD+/LTy9bXkbHGhrKNDA3ozNcCxN8AlLBZnC2o9FTjSJg88QpCeIHGL80AKjyZjP34008SKxw6dkxgValcEJ2PQOpPf/yTTU/PiQpLKwFiIoxyevT4oRVLBY3So5XDRw45lU37xifiuB+MsE5IrPXtUEFgfziAGpj+GlsURmMF8MdBRWZ4EjhX7H/9r//PJt69s7Nnztjw4LDsm7PIoGA2CtzAT8HOoSJGVeT6jet27dp1VdI8aQwtCilx0f1PAOfdvkRasVMi/Tqd6eJiUe7/fRxibI3w+eceCPv1cK4AC1D6fvz4ia3BTMtmVU3q6OpUBalcRCl8W1oWqJrTcw6lmn2gfaFnF6rBIXh2k+Exj84w85bFqiHJp988JC7ViqqrMfhmSRUr6fpIsLICAbi+jU0mNbjQIcIx9PKdO3dBo0sQSyPBwW7Q0/v21SubnvLK8K6YcId6/dnTp92fBhYbZ4g91tLebdbYZv/xza927+mMFRqarJJBdMqfKQ+NUVSZasXSh2XLVks20NXsPbaVgm2uLVh5b9XOjvbb2ECHrc5PWGOqbMeO04pQVvwFQDY7M2/bG1vSbGDsZO/QkKWbW+3XJ69tbnHbBkfOWHNnv00vrtnk7LLtlNN2mG62SqrRDqCfZ7ANnEmAjgON+kNY64+fX7bxwWZry1elPh3B8qPgEj6U5Bbgk8otCSkzsD3ID33YoVjDugBw/PjjTwLqupXcNtvKypotri7btes3FHs8uH9f9FBmrhLsryyviI5/48ZN2XRo+NgrF1Zy2mUEkmIC45l1UBKWIn6YreslEieRC2ACAKPo4wr1omanKvKH0Ft/+PuPUh2GtcS+JuajescYmrYWYpMOqVJzVhZXFnVurt+4IYCSvU5SJBEszwhDsSCAbQBk2s8O6sBAiOcJXxDjZtGZFc9zv570+vQVYua8LS+v2HfffS9xStrKfHRN2RYXl5zeXUAIkiINs6QLduzYkH388Uc2fIxe0sC2DHkF50FTWTStwOevB6pBaLvSSQxWzq+b8m6NUUqSzv+81CmhTlgU9NDCSENEj3ag7Z0tW15dlh0lbkaRGhCY518qlASKkZC3t7GvGxR7wXJDDBfhP6jWUNb5Yl9lsnmN5Ll794FNz0Bp97YXb9cJuUgQBBbI4CGIgxX8S+BI0OoJsQZ7WPfC+dDjY/2Dr9QUBvSWImhI253bJfYXcXdk9NZil+AgPJ6mrbXBLl2GsdWmokxfP7NyPc/Rjg2JsNo8oIenqrZPLPbute0sLVhKc++JbcMknShyGVsCQnEBmrjilv9+pV20ZPdH9eptHJzsGXXgxQe0BaPJQpWqaesdO2tjV25Zvn/Eyg1IsfvICDkQiYXUkQMSJRISDhIJUpyNGj/7aCAVrydWU8X3DzwMoUghII+lCGeaO80pbtB66OWvriGuGlTsHP/4+dFR14JpT2VqyWxgRQV0IyTcoZIrFCoubkAhvDxer5DGftsoV+3BR0yMnLoVg8xI5fitaqcCmZiY1mjbsQfZr4vD5xvdG7R5Hw2GdvWY2vdFtwjOHGPkxtyr1hH9CQVM3UutgiNxFBriSc7CDF0hPfXXxEprDOLjPks+7+T3jlYGP6zcceEelEgpLVSTSsWy6JfQzbzS64IDUoyVqhxy+ggzoYxIoMrrnbZOEsfPRFvT/FNfmxoFJVREnM4ZKp7hDEC3kplQf2MI8qLogXp0IRH5OaHnloCc9Ucg4uWbSXv48JUtLm9a5dDn3HZ1tNnpUyN26fyYDfZ3WC7rlGioSrVSm/a1SEpmKUYVlJTEaufhsCSERQh94AIHKLSWD0TPJhHizPl7Jejz4dx7lOrGjvNJooGBxXlA5Y4ASeyt1LMKAWJ8hjzveKZYZ5wP7wFqDY1wdmZG86dJXhCVwki/fvNWFCP6V2/c/Ej0d/mJGvJY76Ot2YMEwBb3ax1y8meRBOdUdRILou5s6S9EIOyrr77S3NZjQ0Nykqisv3n3VmJgAGR7O7s2NjJiZ0+fsfa2dlvf3LQXL1/aqTOnVbnFOVEV9MHl7jxq9KUAgMWqVVQX9qX2s5bc/0lwT4CK9pWfVRzff/7HvyspOTY0qOomSeTc/LzQ6UuXr9j1390QNVmV5JrycRD1k70IVLuQkB4FE+N1xfOZDOyiTXRCe109NNoM7zfza+W6qNp+/dVfbaBvwE6NnVA/Z/GgpGDJZyNX1eMFWAD9WKMH1tYl+sHon67ODvWiPXj4SKDHH//0J1V7qRhJJC8wHji7vz5+YV///YEtrRctnW0VsOQtIh4UMc8VFJ/rJhGQhFCoKOjsqB3hAC5wLQBEATOXbbS9HapiO9aYR92yKZxpFw6sVDNWBMhC95S2QvUGZlUYUcFKARqf6aN6ZGfCAAPS7cZ02T65ed5G+lusOVu1wb4erV1MnpLPIz4TklsqrbRZDAz0a0a6J8NhrmAN5PJxCdg/KrdoFAwND4vFQoBw/9f7Ar4+ufWJLS+t2cS7STs2NGzDx4asqTln9x/cU/L46aef2enTpxTshoxR91UHeestPsGE1Pq1XcUmBH8eXgXf7MGHs6gc5Rf7I50WZfNf/uVfwqSBLlUKqVjAeCJ4IyHv7e0XpRrfubW9ZS9evtDMSK4VlfZYilWVHPsYKHk1sRGBDbGa7HtW16PrC21UgR3AXo3a8Bp/FQMKgKoA5j15+kyTBuilHBsbD0wm+iIZe+Rj+VB7fvLksZ7V7du3NeJN4jaIWgk8r7dixZ457Z/AWgNUccpCRAm8goaDEThda81wlVTuNZtJ6dw9ePjQfvrlrnwB403wjcyCb21ptc8++9zOnDlr2Vy+BnBTxf/xpzu2srwov8kews9C3//41sd29vw5VY7kjkJ1KNWYs4Ll7N/+etfuPpm0Yipvh5onWxctFGm/emjZ6qENdLVZay5juxq9smuHxS3rbEnZufEBSxV3bGH6nY0O99lAf5fNLcwabCVo+BMTU+o1HegftLn5ZUvnG21g9LjNr2zZ01eztldotM6+IWvr7rKF5TVb2SxK3KqkoNyr8cSvzCIngK6WSzbQ2WS//+SiHe/NWUczzBP62AGqqSh9yCLk/N27d682MrGzq9MT4dqINAfe2E9Q2YlZYUnga0jIOa8ozQKeXrp0We1nD+//qjYDRDlJEPGHtEwB1pA4qq9XIAY+nwpqEDCN1H/FRcRgDtTxY6A0J3D4GRDYreqis8+cO6IOUu1p9gm0ZMYs4qdhHCAYRKKGzYTR0JRjFvyIwA3AAQSH1tY2xH67eu2qgPdDiXGFVjqdMY/H5UuCP3PB/dA2EQQLQxQaQp3I8ojJrY/nEoU4nbFHjx7b3bv3BOwNDg0oBoXxA9DLZwOWUtnX2aiaDQ7026nTJ6ynt9vbKwLlWFVJFQOwnfSreowZ8VpAJ9m0wD6Vv9QgAxe0VTyisYShV/iQBM5H/wF0TUxMKpYi9iqUCwJ1vde3KptGnAlTk8IKqtPsDXQOiFuZgEG7wemzZ0T7bs4zdz3ECykmrORtfn7J7t17aDMktwXAFfdlyiMEsHCtfn/OqqRp17Ok+Azcl4c597RoiDEUf5e9Qeuc17jxlfxeFMYUWC8thZBzBean8o8wzYZqMu+HoBjrSDsS824R0mUfYV9cEdwBT7F0VYQ8kML6wd6uaMkb8zOWOihKBIvzyzPIiJrfYCXoyOrjjvcWktv/drm16oq6YT5SpMfF4EirEGd/emUm9ryS3PYcP2NjV29ZU/+IFcwFcDSHKpTG3Q2CIqYVZBM0E+gSxIKCkWDESpswkt8Iar3U7hRmDqT3+PlnqGIUkkQlcuFBRucZE+aasmqM0hTUO3IqNCSq+kVaRZg1GRM3pzgF/hAPOvYuxocSMmNHSLxsXksYatUNp6X5YQpVYY9aAvU5iPwEBKPWH5n4jFhVSVZX/m/JYi1Jj5TDmNyLkxzAtdCbFasFfp7ryoRav1oy5CiLjGc4aPXqtwcRcb1iYHyUkhwT1mTlLSZOMXHW804k7/7aOi37QzQ1JBXi/Scp43Wwhuv3ng5/JjHR9/0TDkSg0ennKvaHan1A7vW7tagu7vGA+suIBCq4ZkFHQIR5XVEYyEelQJEslasawP3LTw9sZnbJujq77aObN+zKpTPW3o7yMqqkxVBBqEGJTo3X+2GwuEgP0pUtEFgLTOH70J69SgRdam93X4ltVL7WO4a1qAFbiT4yEHxoMThYaIr0rteSsdi7HZyTO1o3+DH5rCVCgf4NY4PAj+AOtV+S5WjE6RfF2X/++W1VbxlwHm1AfM9kkP9Bu0K4j3jUImJ4NGlTYpsA8DCkOMnHjx5J+bKjtS2IM2VsdnbGXrx+JSeIswGMG+zvtzOnTlt7a7ttbG955fbkSfv4k080loTEqVYJDwlVvPbatcjZBLt4pLXht+5T505gkQOOBD3ff/ut3fn7322gr9dG6OFralKv7bv3k6oEffzpp+q5dTplXSwqikjFhF/AYHiOkaIe1zX5LJN2Je6XSGtyZVa3V/qjQNxtBT08CIt9zbiu/n47OTruiub7e678yaxoVD5bGKNRFZPi7bsJm3j33oYGB+3yhYvW09VlkzNTqtxev3HT/vjHP2rskuIiBfRwhLy36tHTl/bj3Se2tlWUoNR+oST0HkVIMXgUaFJtqAoEI/BHGMn7AREOooIQe5o45g6GwJQAPSfAU5Bfm1VLMotoRV40x0PPzayKUFSge8uuhPFzOF+CHj6HZNf/h+jKod28dsbGj/VYa1PGers71XsZKZHRViafCT6Tyi0sCMZttDIGqlYxdVsY4zOfUJCxu/fu2o8/3lHfpyqGDSkpm9OmQW8dsxsZGXP61GkbGRlSkOrJ76EnP6dIbr3FJri5D2ytn/fEB8eqLfea6MvWWEFVlWrc5NAb6HaZZJVqwNdffy3NB8APEjqegUTpgqLpiROnlJDRwoAfZoY5v/f5Z58radRs8XCh+jS9fULwLWmTA4FcgERs1SFwDf5N+y0IpKQi5ZMqhWiPaVtcWLSvv/5GoBh0YyYM0BZFrCN6dExygv1jnNg/fPkPNjJyPAhAhsqHaPbMD/Z4QPOcI5PMHa7PCA1+SX5FF+0ASo055ZvFg1KNKcrYXWZia2yfj43Brrx4+VzXCPvk3LnzQRvBnwN75c6PP+h8smc62jrVCw8N9Xc3bqiFJJdrNTvwVhrAHWvM2c5Bxv73X3+2e48nrZSicpuX8FSc2CAhKOjF1Yq1tzRbQ+VQlTWeXbq6Z6MDLdaRb7C1xVk7KO3a5fOnzOg/nHhvg33dSmTevJvUutOHv7y8alNzM9Yz1G+t3f02Pb9tcwt7Ukxv6+qyTC5nW/sl2y3BpiIu8+Bf3aiZBrX/HBYL1t/ZZP/46UUb7s4qwW4huQ0FgWSswbPEj6IrAbjEJAF8o1M3vfASCwHYQ/Yzz4VEjMoc4CmzuhGWQgSJ3x8fG7OnT57Y/t6e5ovS2wjwgPjepYuXJYhKdVgJldggvqdC+hcAy1CgqXrBJ1JEY6wTgUdtrcC6iPtMbEiqqOhPlMr2/v2kYnSYcZvbO6JQcw4Zc8geHBk6JpZNJpd1Js7MrF25ctk+ugUw3eSFlVpyW4sEAlU6xB0BlIlxiN+PDxaMrEi1ysVRpLW3cX/IfqZljvXs76clLitFdRh8w8eOqQ8fIEF6LEHIqK29RfEPrSECG5mVLn8VelCdbhJatlz0TmvDfPEI5jkdpEbH9bjYfx7zDvwCn/v06XN7iUhUY85a8XPcn+yOn+taoYXxkdtb2k8oaGsP5HMSQd3Y3BBD7Oy5MxoZJHBadTsYHNDIl+3p46e2tLCi5JbE2cewsg8P1a4JnZlZvuxnVLFjcUMiULBBiC3QFckx8qjJR8LRhiDhrwO1NbS3twqgE0hXPpAYKzEFlHAX2jNRwfkDAInfIO6HcQDIgD/eQvPm8FDJeltHmzXmed8OB4CkQ1EXwvTqcsXy+N+9XZt68cw252eYtSlmIgwf+cYAjOq/xUgNVWABvQ2W+q8Xm5XWx55SOZkazTJUE4MAkyqBoBSiaqYNLTvm3A5fuKHKLXNuQc193LD3crrarM/5gxL67u07HWQQC1BENlys4IKUYXBjFS7ScmVg1OubDmi004HUHwr9tIm5e95PGDnX9STG0VgFzND0RB+JrUFBwTRSgmqwrK8BPP4YxLFwsdIaK3kRxq0FsiFxjfRnR3pC31wiOVMgGf4tKkD43GSwGBP+mPglq2JJKmgymfw/qZp1aqMnr45uRIqiEptaj1TI3cL3lPiFfj/WMlJza8FsqBb4oQ7BCeJjiV5pR2/iyKSA1ieUYZO0zGQCE9HSaNNiX7Lb5UjBc8MiJFaV0kDjlvF3IyogIdLTYqBQa7iv93ZHqC6egfqIGUfBEibX3y9IlsdiL8E6P0iKn+k7wVJ7cu3vIyGcdM6KxUN7/uylPX/xyo4dG7ErVy9ZZ2ebi0bRMxuGUcd7jGvhjsAD/HifcT+7iIODD54cpSVqBjUK5etcjr4URBRcJC4+S68IRMDGe25lXDc2lIjiRKLD0rkK1f3AOfLQNoBicS/E69XrA63u559/slcvX+r9oGBxvlAU39resc9v31YPErNYk3T8+L5xf/wWqON7jCA2iLsl+tSVxIWh8TH5drGwtD169Mh+vHNH1HUUkdnvjCx6O/FOvbUOopkqzSj4UjEguX3x6pWdOn1KgWFPT69mYsbnLXwt0Xv+AYiT2ItxzaKdqu/1kABHlxpUJOmLefXyhajJXBOV25Y8o30O7O3bd6I2Ml7nzLmzsoUEGTgz/taojKw/e9l30fK8D8bVisO+DMlqXOtkwlsD+ULgchRk8M3od4E9/u6bb+2rv/3VBvv67cTYuGjVqN+SsFIRROQPiiyVDxInqs/Pn79QH+gF6H5tbTYx9d4ePXliN2/esj/+8U/WSXIbR58dwlioKAF9/uK1PX76yrYYbbFf1Jib7c1NibOQLGqkmocqjqLvMx6FsWGeyErgsLnJGtETyOUslUEZfcdKpYLOGYkffq+FkV2IDmmcEih3RuylahqF9IzPxQaQ0MgCgPS0oYXDMwJPkDaEyDOuvp5JV+3q1bN2+uSodbS3iMqKoiQ+oQ421u0raxtpyfhSxBKpvrn4dajchv0ehfDUP/vimcS9UCI/Mc74nJyUzQkIaSGg36+trUOBNnMxScx//fW+bNYXt7+wM6dPK0iKCrD1HtX6uY8gmWdbzmjRl4qNLsai9Fd5WmBWqRoTtfyDsCNjfRYWbOL9hOjGiKhtbqxZETvGzN3NTevu6bVrV69Z/8CgziSCcPT3f/b5Z2JYEKiHEdyBwRBteLAP0VaLFeHXpyghCV5zzYjOBGqlgwZ+DwS82PHSwaF99+139uzpU6mCj46M6GebWz7+hb5J1ozzwOvpDz55Yty++OK2DQ0MBbq670wJNYX1ceMceIRuKDyoDm0ydZw1VMYT+hkRnI79mYCp9+//as+ePVdSgoI+VcbHTx6rYgpAd/b0WctmvDLPc7rz44927/5dtaRojFdTi9pUpmbe29Wrl+3y1WuWy7UxCxKlI2M+UCqft81Sg/3bX36xe08mrWROSz70SFVxoGrgxCBSffXqksRo6FVMH1hPc9qsvGd7O2vW09VkZ04et421dZt6O23DfZ02PNRnk/MLtraxbadOnNL1vpucsHLKrP/YqO2VMra8WrBiuUFnjzFVoq+rlzCtawEU8H49T2zKhYINdrfaHz6/ZAMdKetoSWnuZ1yLaNSi3yFepR+dZISWJhJP+Z5AVXcpJY9T+B3ODfPfnz99rpgXZg3qx1DUea/e7h6N9sJ+cJ7zzXlbWV2xubl5iV3euvmR7IJGc0qsihgu7JU4+xXQKLShKS4IMXcESPx6YvXNmUWK4UncpPnkFHv2GcnNwsKiPX36zKampzQdgPfDRmNPezu7lNBTbYRxgw05f/6c3bp1S2079apdvRggWxZYEZGVEDGcQI7TcRX1+CjoHhNc7XFnolFdnpqc0tx5rX/KbPL9pBSfofHCTmlpdgFUH1vqlUklP6Ga61Vur1qGqNKfmwSp6qslcalgLzxe/jAG5cNVyZTKsucoxDUvnj1X4omtRfma38NeoLvC62JRjydJEQGbBytlaGhQvfJMImEiyclTJ+zs+bNKeCMQzWfyGWvLK/bi6XNbnl+SAr80JeSfvFpLciktnLA/AZL4wpfBlOJ1PFOSX2wmKtzcI8xGXssZcX2XRqm7y3cxJecALYCSEm56cRHw06i7is+hxr5zf7F4yRihLcZgHVbs9Lmz1tbdabnmZuvqwteQDAdGXYwt2b+G0KMnt3NvXtnG3IxVCntWRVyMewy6QgIy+fWaEJjrQmgs0v9zsakaK2W1gDRUXf2AwnT3jeqBOcmr02UQJ+85ftqGz9+wXN8xO0yDUPghkU1L8FlZvIXFBc3AoxqEwUf+nzcjIaXCxN84MJJbgq7YmBzmHUt+AAAgAElEQVQTQQVmVGqZZRXEeFhQqgK1hmcQhJIP9wYRUCASqo/qB8AYh0qk8AFl/Y5wRwetSgmHOevjClTV5TWieXmPJIsL+uF/u0IXQTMVKv5d+wOaciT4ryUANZTfk7NYPea/dU/0wIQZv06x9XE8Wi/RtPyAQgGN4kvJoIj/Vo9vmEvsCYontEnF1Hpi4kijOO8B9Y9jW+LfycQzBrwxGI77h8/xz3VEMSbt8fvxPZJV+mSwnExofF2o7sc1CuyBsF6xz0DPRJQKD+C9MuWK314tr1cr43UerZj553pWym8oMQnJrZCgAEr4WfDKu8dvQfU4BBkejARKUKA1+bJ7XwQVVfo0QRqpvKl/mYHl6ufyBn0vx4Rb0cfUqyZRBCX2ekS00+mw9bEynFXEDThTOAEMHWvugE1Q+ZMhDwF0qGiw1wgiceA4ZNGZQ3U2npH4jOIzTD6zo2ut/V6pqEr6+PFDBbQ4HxBOkhre8/YXX9q1G9eVmP1W5TYJ/CT3XS2ITiSDHkwHhcAgfCKqTXhmQhZTDfb23Vv7/rvvZaeGUSxVb9OhxB+2dxFQO1T1r6erO2gEpIVmv3zz2k6dOmWfffaZklvYKjjNmDxD2fLedUcTo1heEhiKNi2CV3HNkgml9kIAY3CSqF7/+7/9b5ubmbHjw8PW04naYFrj1SbeT0q4ArGunr5eDY+n/wgndPnKZTtz9qzPRJXQUFQ5roNfyecZn3W8n3he4rX+FogWQQSul/0ck9uB3j4NrsdeM49wamZajohnPDA4YOPjY9qba6vr9uKFAx+nTpxQbxqB6+MnT+yjW5/YH//0Z+vo7KpRyqj+UAkimXz+9JnUJrc2N/X8qGoiPJNJNQhdRhQRuiuf2dTUImbGxsaWlVRZY5TBgXW2tVoTIm3ZBks3kjYf+hzI3YLt7KKKnLXhwT7r7SRQQYugYCvre7axf6D3aWtusoHeTuvsaBKCzezBbf3MbXRj1oNp9ShVGX9TsXSu0a5cv2rjJ09ae2e3tbV1evWSMSSBQp6sHLHurA+VW4An/CjCRPJjMXkMFin+Hj6DquJf//pXIe4nT55SsEUQRyCLbeA8UG1vzOXk87heqJf4iC+/+MJOnToZghBvd9HZCrYyjgqJfscjDY8VtI/i2KlgY/DFnBU30KqV1Gyu9AsQsGxI2/zivJKIiXdvFTMQiMX9R5IOc4LgCMos4oJ7+7v2+WefqU+XvabPFeDF2sT4xYmH3ANJKz2sSrqCqfWRlW7TSTblrwIgdBTkBCyanZu3//yP/xQT7cL5cwLJmBkM+IXaqSiJTU3yQaw1e+jK5ct27eoVCahx4zV9rmA/wthMdzv1JrlQeY5V71DZDSr00Ue5bfbr90oIVPic+v8AKwCaqGzxhZAeY7euXbtmZ06flTIugSlrDFiAIjCVXgAPAATAhunZ93b56iW7dOWq5fNtljoUimepTNVSubxt7Kfs3/961+4/nRIVGGE1KUJEN6oqWYwL6wA0CtW8krFcdlAUXf/UiQFra83ZzPSiLc2v2nB3u/X3ddjixqYtrW3aUP+gdXW02+zCnK1ubltze7dlGts027dQ4rlnBFIxtMjXgh5TBwrEoFCMe2iVUtGOD3XaF7fOWXtu37pb09YLyCwqOXsuMKKCESQhhfWAbwScqyW3QSU5MG4DlGZSWn/27JkEgzhbgHnsf81SX1312a+lsg0ODKhtgPcHFIFBhGAnolJoDSie0J4GGUgULYJSrdc0vSoYY67oJ2MNQyBKSOgiEO8l6sCGbEiLCvv0yVN7/OSpem65P0YIkuBwdqjyuY8yjVckST956pQqtwg7uY/zokY9GYs9s7/FGAvAjfM5asy/GDs6rhPjyLSSrjt3ftTcYHwvvob4d3ISsCBn165fU0UcVhN2jbwiFlFiQOWxhAeJvh4OsqiHNLYpJooyyYRb6xsAkmTh5oPcIZOxly8YLfhYZx4wgL3EMyfm4/eIqbDlmtxRKEqEjrgIoU0UtAEdV1aW7MSpE3bh4nnNNmY9sfPELsRO66ur9uLxM5ubnHYinxTnPTfAnrMGXtRzwSbWQzpAmayqs1wzo4uwlSSn/gS8xSWuGWBwXgkszBmnDxOLU+Xn94kp+cM2gmGj6rFfileN6RWumkaTYdtOnDltrVCvSfo7OyWeJ2ZHKLrRB67PrvhMeisVbOHdW1ubnrTDvV1pVUSBQBVpAjPEgRH/YMcjU5b6fy+3+GMO/bbxgdVVtVjMqIQYVHmVaDRYqdpgPaNn7NjF31mu95hVMoh5hMpt7N0MDk7J7cK8KiMcGA41ymY8YBaAm/OFcqVArtMFmfzf3HBNQVIJZVkVABJhXsyC8x+uiOmBZgwmvffT53XVRl+Ew+f8cf9K9pPGBFQzrML66H2UbBKcHPiGCGIQMShIJkxKnIPR8XsJMw8Tn+mJZBjPkqBOxtcm76N2TVVQGt9cXHMMUGJgnFyr2DcSnbPnbrG31imPHkB7ci3Rjtq1RnEmRK6Yl8a9f7i2MaiRIWFNoDWE/teYdMtPh+dXv57E3M+QSEaQJfm3wIyQ2JNgE4Bp7ALJtyTxfRSQr4UfbJ9zfOizFlHPLvM9r9S6UFQQNAkH3ivtvi4+tNsdGntRqt/0ODRGJIqZugFk0RgiZ9bFNUsmMDWjGku4HnX4vMTQlOfhSvhfeF2sRIejGlDZqD7qqF9UDo2fEauXGoGRUKwD/cNJ4XgwVF7t9f0e/ztWVXyvuWABzptgGCOspCihZB73YXI/RuMez1JMlnQewhxtnDwUSZy602K8utjT3aPKLf0YqEN7L15dtCb5XsnzFW9Ca55oR4jFdu9/jVR13+tylojtpFw4hV659xPvpJLc00mvDqMP0hIx8dFFPmeS/kvEi7b29+312zcayfHF7dvW3Y2CL7YjAiiRoh0ceVCgronvcF+B8hhBnqOAgYL4AAxG2wNVnDX5/vvv7Ne7v0iQ4djgkDXl8trfOE7UWveCaqoKP5Wq6EA3P/rIvvjyHyRm40wAp0D6eQjjAY6AP8mkKvlMPUAIIFANJKyLC7HGBGjMuIWWTHJ7avykzser169EuWtpbRbqj+2nKtjV1W2bG5saacR+Gx8dUz8Vs/4eUrn96GP785//ydrbOzWCBORUlOQU5zVlL589swd379rK4oLUkEkuoZC2N7dKxAWkF0EPKNGNmbw151rDzFJmM/L6gnW1t1hLPmul0p5AV+7ysEysjehKxfL5rPX3dFh7M8IeDLAv28buga1s7dlusWz9Pd023NthrS1pK5T2bGVtw7a2sYckthnr7myxfKODhoAh69t76kkcPXPBeoZGrLNnyNo7objzc3rrPhQ/jGeANUMtmXPd19fnI/VCchvPdB24BOGH9nUgYIlqDH19Q4MDosuJWhtsp/qYNEfTwVyqfQAF7PHxE8y5rfep1qpZstueEH0A3AQU3QG92hAfp/0Fap7+m6QjaHqwtwVUZrO2tbNt9x/8Krome7iz3YV4BPZKQR5xvCYFRuy3J0+eqtrw+eefepUZQaCwfjIjMnheM4rBWwQv5dFCy5HsRTSOgXUlvxFEBWuzp8NZYT0JtGmxAJBBiGt2dtaePn+mmZUIDqEmSzUXAUNEYXoZydPe5vGKTJxfW3BAHl4GEoQ6ThLAOPek3s44x1ItWn5PngTUQdz439gN71H8RbNVoWyyps9fPFfrCcwcKoZDA4PaT/ybXndmyXe2d9j4iTFrzDXZxMRbm5mbtitXrtjlqyS3zZ68EOPQv9rYZJu7Zv/+t7v267NJK0NLRlwtCFxxjQ2hIuaABk3GQVDroGyNCLap0lG05saKjR7rFnNiboHxjkUb7GzVeLutQtn2Soi/NajCyrgVQKRKitnytBEANTOJIOuVeAYZKfClt8+r7hI+5N/lQ6seFu3U8R67/dFpa6yuawwRve/k2R6oBx2aEFOyB6Hzw5wAXOL8+VOqayhEW69EAAB3etru3buvuMhnU/tYMpJDxBb5IgFStTGTEUg3NTVpY+Njduvjj62rp8vrrjXGVF0ANp67JOAYbXeyqPChXw7Ae9CvYS04V6zHixcvBIYUSkXFDFQTuTdiTGZIM0oHhWhAX9aAObLHR0dVuWVvA5xHYM7DnQ8noMTrSO7VWA2NeUjSlvh/e/GIP8zw/YkRQLOzYn+pH9lM9GjOFL2/AFyiIMMYCzFeTFoVkyeqw160cDpyFDaKuRB2lDifrw/YjqF4EU1FktUW2aQvX7yyRw8f6fcQkOLZT05OKx5VPMWISukH9OjZcj/YafaUC1duqqI/MnpM4LRaw+TTg7BcOm07m9v26tkLe//mnRUZ0aMk3WcIU1XlC+DNc4wwPjXkeVG8CevGNXmRz3tuuQ5dd0eH/BUxkL/eWV9KmqtVic3ia9nPvJ73oaLMmfBRZ0UVBIl3qVrnW1rt5NnTlqVY0sBkmDYxymKxUdoXEpp0ATrEuRj/s4ho4My0He7uKLnV6EzUoykuHpAXemIbbWHUNkn9z+sdVX4otasEWlGvugFmeiM1NVwlnuKhV0XJ6h45bccv37R8/6hVgvR7DY1kIQOKCCWLhwXdkZsnqKWqBFLBw0ZNmJtlEHOsosa+zph46poC2ksAIIQ70HqdduAzROP4Hx2WWIELRsqxYscokrRnT4ocNYj/7b1dntx6VTX2WHrlVnQzKAZw1sMDjslYTOik/4DSWJhXyfdj5TV50EUj3N3VIYhGib9ZC64JMICDTmJDgMO18loOYkys+FtoMTNEg2Hhb1Whc74B6xVv74Nm3WJiFxN9/u1rwKaPiZAfjvo6eYU0ounJtYv3ENcgBmoxmI/7LBq4aHCiAUsan/izuK4k3zGYctq0b3IZ0SACwYGjQq/kmup9eI4CKWPPc0DvkuI/fJbWPCT5nug7MILTIThhjb1Xw12aAy5RaCQlY8KzEmsg7M8IQkg8RPspUHYCVUi9FGGfxvvUs2zMi/4TKTVcG8+X81Jbq9D/rLgAwSwQtXCPPLClpSWdi/HxcVFMorPxCn0Yv6Vqd5wr5wEriS3rx+dxLUmqcNy38fnH83k0sQ2b0IGThgb1GkFvW1pa1mgpEmjet79/QGMVBoaGaurhcW5mDO5iZTA67riXtMfC+kWatovK1RPbuIdigiB1afWxVUWT/umnH0WBbMrlrK21VYkV6o2MRKBChpgLAXYzdqtUtOm5Obtw/rz9XgljvXLr919PSuLnab/KcIX1jtSnI1TuZEIZ5ybqHIdzxnOfm5u1b776ypYW5pTcIsAkAakK/aQAhjsSroBmyPy3txMTNjo2Zp99ftv6B/qDHfIVclAgCQDUkfXkGf0QUKgH0H5O43g2v072LxTqb7752r7/5jv1MlO55Xm+fvPa5ubnauMf6K8lMKJqtLy0rMoulVb6Qhmd8n5q0h49fiJBqT//83+RUAgzSbkexGAygErplC3OzdmDX362qXdv7KC877OgU2lra26zfGOj7Rf3bb/AyLCi5XPN1tHW7YIjeibYh6J63HGtCP8Ui2WNPABqRh0UajNzpnNps3wWe3kgBdmN3aIdNGTtsJq2XCZtrY0pa2thvqLZbmHfVpmtue8Vwt6uVutob1LidWhp2ylVrZzOW9fQcWvtHbDewXHr7h2UuqyfNacmRxsZnweB5fsJKLvrHwTXyWckymHoO5V/SKc11uvHH39UQkPg09zU7NXYalVjPVpamqQYjg/GX/z64IH2PXPMx0+cqIumSIAwAmR1m/FB0BoVOaORDNRe970he4vVxYT2A4ERPvWXu3ftwcMHAuPoTWV/cH/YdLGkMg54AmzyO1R4UXamcov4FeCU1q4mwBLQvFCtSdqpGv008CTjese1D78ZhFqCqnNIylDNffXqtQ32D+hZACQ8ffrEZmbnlNhevHhR4lL0USafYzLOStrQ+Jqkff3tn4dkmOcQbPhvguDB9wMSIChG8grVGLtOxY2AGl+NXQFUouhAosvPX796pUr0+MkT1tzcosote+fK1St25epV+QVPBioKNNPZJtvardh/fv2z3X8yYcVqk1WzLWj0WplnJoCzXq3Hx3iFyKMxnqUC8MOS5RrK1tveZMXivm0CAjGODYHFIGLKrNpMqmL5HIyMihUraAhkQ0sabBdaBRj/BbuK0TwkOSnRkmPMo1FR+OeDgp0c8eQ2W92wrpYGGx5g1jMtboEFlhDQY98hXkRiCl2Y5MpjCLeLR58hn8drWX/OILEbf+iZ9KpaHEvlyRu+Hr/ICMbhY8P2yaefSBU9Pt8PztmRz0vGTQr2I53d8Ug3d05Nq7XqxaIG9pC+6h9+uKPrZEIC9hadBNSJ8YMkt9hnKPi0jZDczMzOig1AhZn95XNPYXh44Bhjv3htyes/atuSaxd9tscrIbFSEYie27v29MkzraNA+3xezwSbyFgwRhN5Fdkk1EVPK/Ebr5NPTgJGicJDMvGNDNXIQIzxVj3xjt0CSZ0Xj3Own69evraHDx7qmbJmvM/MzJyL6TY3K9ZnCgZgB+/JmnPuBJi0tYmlha8cGBqwK9cu6X5iPJUR/bnBDoplm5+etfdvJzSfGjvOezElhMot/g6bySNXj2/JGUH8rrdyNtleAaGrfVdYbmgQ4wvqNFVwKNLORi2pQk48u7+7r/vjdYw2RYcCoTfWjqo0OghUbAHbWene3m7FvAhx9g8N2+lzZ5Q/YhMQaIxtqfJ5gWnDfXI9+PYyo8smJmxrbsYOd7el+q04nlJ1PHaQGSiAppypqt8lTv8f19pFS44JZaTT1qozcpSRiuSVPbAxqcBa2rqPk9x+ZM0DoxoFdABVJYxHEaKskriLc4B40XcCCsHiMAaERFfVkkxGxoIN69TfOhrMwiUrYy5uAfWYpmlEKHyOG5UVaEqglRqlE4yTO5PQgxlVdunDCDSN2B8REzf+5qBgmOhpArUmYIv9jzUHWDskGG6nLSdFlaKxi30FMQlIJnv679DzxubEEMZAJa4Nr3EU0Ud6qC9MvWduQOLaREPlPczulrkXp4k5N0jPNyi2Sckx9LxwxgEGOGAEyWzkuG6e+PjvJw83b+nzbT3pr1XGOGBBwIjvaX5WuM74rOPaxKTpQ+qwo30kiTGpj8hZNI5+aNlhvL9vaNRBJTwW6OeRiuoOzSuySYPqyZD3a/oYn1j1j/s9qGiGqrPOREjUVIkG4KAqHEAO9a3UqtQuKia0K9Cg+IfAhXrJ9ANajF+b923U1tPRnNq98g+qV/58xP0XFZ7rJ7GF4sJ1xdmyOCzms0JLdWGKOJzek9sk6qjPCY4cx8X1YHxYtxprIlEdiM8ioqPxd+O1R2Mcx4fxfa6da0RJeXtzW2cXw4m4AD34ohkHJXOnfbsgzG8FfjVnHgk1NbZIFN5Kzomu08idGeJJGWcOddBHjx7Y3OyMrs2BWWeKiCEBnQeWQDZrJbECquq3/fKLL1V1jEFa4Fcm1jieiUAVDMGI1jIAKTHQjfYumRDLMoTqKn+r4tDQYE+fPLY7f/9eKs/DA0PWDgKqPeapMOeYyhGzep8+f64RMLe/+EI0w3rQHqqvCRQ77oUaCJA4L8ngKsRMtWDO6fpO6STAx35//dXX9tOdOwr86VfmWeLAEUpBcAdUeHhoWI6ca3o/+V5VAKjKY6Ojcq70fD15/NSu/+6m/dM//bNoySC1Lg7Hx/m4k0q5bPNTU/b413uicrnfMSWyzCsl8amat6Q4aAMS7ZSqnm56fhtsa2tDIzDYe60tbaqO7TNDu1Swzo42GxrosfL+nqUqZQXpq6sbVqhUrWdwyNraO+2wULCd9VUr7G9rMH0mn7VsY5NlM3kr7u1bPtNgLU3MjazY9l7J9isZ6z42av3Hxyzd1GQDI+PWS2sPzMw4FSARHLptTSkwmpqcVLBJMElwXfPV0WdGvxQOaNw3VHyZQT09PSmFedadZwHtlzFYVOUAmzkfiOawR6XsS3KbFA9L6BccTcTiOY17SL4sjhkLFeZ6PFlno/A+7BuqXFCoC8WCEkSqM7RILC4tqqJFD6CPcBtTwMe5pNrEOf3000/UoxaZXkcTAc8/Im0lBqfOponfTtoZp1QTONXZTbovVZD2xfqYm51XsO/XkpYQF5TCW7c+1vx0+gLlq0NP5ofnqC4aVTuXifN4NCFIJrpJwC7GC8n3iL/LWjx5+kQ0cyq3JK/YH64f36p4AGEnFRu2tY58f3tzS72LgAUAHgBNnN/LV65on9ST26rGeTRkcqqgfv3dXbv74LXtH2QthXJ5Cjqw9yR6chvU2xV7ROQuAyoW7PyBpQ4K1tTg02gPNBS6wVKVAzssV6yagXHQqL52wCiNhWqgSgtDoSSRKGiXmqqrUV8ev/LmMCYUI6lVxDVhDssFGz/WZZ/ePGONtmXdrRm1H0idWAJmdQAvxlckn5w//BYxmvtU96tH9z/nhmcFKwU2BIApfhjAAJvo0wz2RVkm/uUMoDszMfFOYCStL4NDYYRNTWTpQ/Zccl/Uzp3WJhSDosBlFEVNAJox9udz3755q7FFxEHsE96Liuji0pJTVwEHm/KaoNDd2al4gzYT6NQIX2GPPM6sr0NyPeI+rcdIvr4xcUzGIsn/jswyjD777vnzl/bDDz8o1ovsFfw4I/EAtEi2YSlxTzwnGE1oPDAHXtcYEtxo0z6IgWpli3rhhkQsac+S93H0v3lviiDv3k5o/BrxJYA5oB29zJwvtfil00oKyXcAmCLQJB0FKp+7OzY7P2+9/T127cbVwLpyxpWyGf2d0pix5cUlaRkxH1k9vcS7Yd/F9Y8CVs7HdkYBLEhN8pA/bdB1kJdhM2Kczl6ANcOfzY110dalN6Gi0aHHbm2tsidU971QyfsUVIHu7QFkqIhtA1DWN9Bn+6WS7DixJbaFODRWyL0tJMSliLSWiraCNsTUpFX2tiUwp+clYBuQC5AzrX+XA3OzZhv/66VmmfzYzxkPSs3Iw58PtBwowk7v8ITpwDKiJY9Que1lzm2TkU+q20yomTd0g7wQrMxMT6mSpNlOpbKtra1r07AolLr1mWGzx8ok18Oix4oWr2dDqIm5VHCl5WxGi8vgcv7Nz0k0qOC5CBaqYY4K830eGMG7U6BR0szK4GB4+D7GHSTIq6TtWkSMEZ9N8qyevdALW6+epj25xWCFfliCJ43ToeeG0SJhRisbggfL96Af8N5QOqj6TU9N63P4OQc50r54bUwQ2ZwuUuHJWqxmusy9U4djYoptlqACogCiNgb6da1pPox5knJ0NJre2+GGuQZK1mTGVekN4gYedPl1eHO+o3UxGPutpCRJ8Yj8/pg8+T25o4hUZ97TK+cemMTXeKgSrju8hkRSyE7olYq04npyG3s4MKpepSRR5ECK3hBmdnnV1RMKDnJ8fhiOWK0VeBCQV/YKlVYqvUpIghR6PdELQ6fpexVVhv6FoHwY2AKMW6A3CwPNXgD0EH0tJnfVlEYySAyAmWqNAY0kIQ7UfX1u2gUgSHCYA8wboOIJUue06CjwEcM/X1fl3DIshxLl4T1BaPmBKPsBUInVbn/adepRTBiTztYrI4EGHyj4nBGoLtyHgsdAORLVOtIVAzqpZxnWM5n4xX0V8PJaBbIOWBy9trqQWgxY1M6AuEKxoPEHb9++san3JA5rsl1t7W0y6jjx7Z1tCXNxLZ1dXXb9+u/s3PnzOrt8eASpkvS0pOP2dYqAXUDrw36O95VkMEjIIpHYcr+sE2d4f29XIiX37/5ihb1962zrsM62dlX548xqgB4oyUsry3b63DmNSaF3K+7N+OSTgE98lvH5JZOm2k5JBN9HA3LeyynzDRqxdO+Xu6rcMmKGvURwRNLCF0kaVG9sMcnAqzevJdZ16vRpGx8bVZ8PtpCRCsyD/Kd/+ifr7HQUWMmtAmVXC4cVVCmXbOLtG4n7LC+t2D5UxUPEPZp0LkVjqlb0HAkeZUfS9Afn/ToAiA4BUWnBYD4iSXBRe4PZs53tTZauFK2zNWe0Ai0sLgvcbWrttMJ+yUr7+9bSmBV1snhQtO29Xcu35K29o812N7csdXBgvfTVp83mFlZsr5yyCzc+suET41Yg2e/us96+IS7K2R0hA1QVJCHCh90HJAYEBfWP8+JjkBWTp2RQGe0n31tBiXV+XtUY/B12jUow9oJkTAJpVpXYGq9H/AgF4gjCHN0jR4O7o8H90aDw6J5J7is+g6T6l19+UeXoxIlxrQX9a1PTk7LVXDNrcPHiJQnxcX5Jblmjjz/5WD3cSVv4QYIY9RMTbRm/5Z/iPXl/tAPKsbdf75dKaX/8/fu/ay2PDR+rJbcoNzPKhUoWFSRYIDpzoRcxnr+6X6j3GSbX4miiFH/2W2c0BufxXpKAmZLbJ0/s/r271tvbp8A/FjDivoqFDfYC90PVFkDhwrnzqj5TjaGSyNgx9sily5cUrPrnBmp0OmO7hQP76ZeH9vDRK9stYNjzdlBpUILqI2eq6oMXUC7VWny8PK6lsjk7UD/2oaUrZctUUHQ50CzWFIJtWVpjUhrp4/E5lHZ8Ek48q/eg2NGY8aoNffBUdQlgRLVvYLwP1WKAxbISY5Jc5tyOjvTZ57cuWlO2aB3NaRvo7dJ7Jyu3Me5gPUlQYCDyOcSNDhLXReDia+vxmU8KwZY9e/ZUlVnsjGJFfMv2tuJMCSG1tKi4wHp393RLJI1kMgLMSVtw9CzVbYDXZo9+Jc+qx05Om+C9uS9613+996tag0gCSbwBm1BMbm1ucdtdNR8P2Nmp64TCDvWe/Y7Sb9x7yXFmybgtJvuxqBHjxLiv42tjASh48VpySazLev304882Nzurc0c8zftwJmGF0bPMXuaeXCG5IpEmEvCzZ+s9+UeT26TtqsUXGuXlQqxJ31m7z4Roqn6nWlVySw8wfdbsDRTpiS2pdLKW3BtsFABerk/07qkp7f3R4ww90PcAACAASURBVKMq/iH2Njs3Zx3dnXb9+lWxalTMcG6yC7NRMEo7qw7mE4yR5ZU1MeQkJgkQT3waBJs4d9h5El1iL01GlMqwF/8U46mQFQRaQx95MwUOM9sPIzS9dd31RGK+IXVlJsyTj6nXNiemIL6zp7tLM23p3WY8Gu1BiO4puW1rDXObI4usRguyKurgpYKtzc7Y6tSkVXe3rYJ2RvD/LkrncTX5TWRu+n2Ypf771TbNuY2oFN+sHaBQOQEl8+SS5uCqMmRVAVON1jly0o5fumlN/aN2IEEpTVjyhYvy9gTiVG6np5Xcgg7zM/oO2CSU6HlIzELCmcVNx2FSEzUoXYNTf1lEDJ1f56ESVwzC9s5OrTlfA75TKaEfsRLEhiPJo4qFcdrd2VHCzYaihA9iQrK9tbWpIJbEmIRY/Xb5JqcBHFS0USMnHYSdIIMZgAosRfMjkfWkW/RgksmDA1edC5uCz8IoktSzqXEeZ86c0fuCwID2MscPagIN9KwNxpR74ZoxKlAdGGjtQktQX7a1OVkLPdwgaMR1cOgZvYSsf3PeZckVLIcZY25Q3Dm4wfREpz5PzU1MLXDi92sVZ2Y71mfixmBGCZlvAgcYQpXQn2VUqnMTqzbEkFhzJdFpRjQ9HjZP8hI9o35V/h7R0QbhJ17os+cEc9WEIZzO70Oj6/dUsdWVtZpB8HEcVe1LVzBtrPXG4NRBAznY7EPthQxJR040HoQXlLgGVTquzg25o2UyknKwnuDUWAqBQofji+NKWAfm8KoyJvo4FMKi9psqdYBSzBkOA8ilBB77gUNSDo2VhJhAEARR8z1ViAjoapBT1x5QAuXGnISDM8f98/lRKVXBtvqWXdlQiSlV8Q9GRtWRW9YhCVzIzkQlVXm0uqBLTDp9D1ZqozmiTUpWKz5w3EcohfG5xv0qReAas0ApeAAMHDQRclgqqTK0urwsG4ADEPsgR4+1G35AK+xTPt9kvX191oaUvVgS9RaHpOp8MoCN5yrprKNDTyYyyd/BYPNvBcaJkWXsGWzbi2dP7fGDh0JupXgZWAhCPtkr5ZJ1dHXZzVsf2fkLF1UljWsS1yheQ/LfcW2TiUEy0T2aEET/EYMk/v3NN99oJi/Uq/5ep6vFM6HAIOxl1pxghJmJnFfQXSq9UMQRVXn+4qWCkj//+Z9VJVdgHihvNMa5HVNxR2An6PjU5IwtLq7b5kbB9vcApmBZOOBUphoTkGlstVfmHSQj4HTWT4MVywUBn1CyPPw+sO72nPV0tlhxb8dWVtasmkYNNm07O/vWks9bf3eHtTTlNMJhhcpOG/O1q1ZgzENHmx0b6rVU9cCWVlato3vAPv78C8u1tNjc4qK1tLZb/8CQgNY4jznu++R+xhahrBmT2xjYJavu8Zkmn3V8NrwOmxWFG7E3d+78oJ5nfFCkmD16/FDrhVoy4k3J5DZ59n4rOTy6f+LeSb42fo/nGX0G/w3lkMB+cHBQs2vxXQ8fPpA9grKH7eXrwoWLSiq5LhTXee9bH98SLdEDaLe58TzFRKAWtCboiDWfFXxcXL+4pkfvnddjD3/+6Wcl3lB9uV7ak96jKjw9XRMDomIU7Vkt6ErM6U6uZfI6ksntB7Yu/CN5Nj+sPH2YLGOfGJvy6/371tfbKxYHz5495Da+QSBJZAHQK/foIbMzp+3c2XN24cIFxRQosi8tL4uWDKgX4x3fmzCB07azV7Tnz1/b7PS8pgFsb+/bjhTbGcVDgcIkYEMMkk1nbb9QtvWNbfXjWSan6RuAm7lMypoyh9aUdaXxQom+XmI+1HyJPavW0swMYWZlA5Kqqccr7BChAW85RwcV6U0wh7yhATE9yc9IpTyVgqYJkFyxkydG7eObV6wlZ9banLE+elyDGKcLUoa5mUGXhGcDRZu/AWFc78Vj2eT+iucvnj3OGvEefxjjsrNNFayi59HU1KwYlMIMADezrNk7t29/JuEq+YEAeiXBi/o+qc9wrye59X7hpJ2v2esouxzAHvYJVFraAQBw8XUkTbAYdW/B97HXGUFGHDo9O6sYgeR2aHgwnD1fs2SyGG1YTG5/a88m7UTy57HYwXu43kpGo5XY07yO/evMJV8j6eGgxWOmuJdkj/j74sULdu7cWcVcsju+KLXnmwQOHKwO3jqO4kw8g3hWY8Lrfsj9NQnk+4lJe/jwkf5NgschKZedCcb3FAsa819LqrhSHcdHYr/QIGFtUcxuaWuxq9euSHCMWMUTaE9uY2xNQYd4hRyI88S8Ys4290yvPywd6eCElh6v4pL4OjAV70WqBGECibcr1f7Pi0Wh6nuISJuKTJ4Ys/8ZA8XoRPIS9nBXZ7vuG20EqVaHiTUU/MivAN7JZYi1FReEMRMxTvL1rFhD5cA25mdVuS1vbdgBislhbJBiCvw6eSQ9SoEhw+/q+XrPbb1hO/mwlPIoO676AHp6GQjkqNyKk9pkncdO2siF31nzwJiVmftX5dVxQHuQrwdRa8yqKrKwuGhDQ8PW2dmlhSSxZMOz2BgMnniXhllng9KZUyw98AadKagCALqEgfWKkhtBF3gyJSMgYlRho8oiVVD9LJev9aehZKckNptREIjAVSkYT6iIPLztrS0lkfxhU/DebBQOGWsBnScaGDZJqVy03T2MVrXWr0iSgJR2rAAODg4oEeIAoWTZkM7Y2OiYqgtUkHjo3GvsSWxpahbiwz2xGRGN4TUcag4CX0ijc4iZmUrPWKQIkGzxRWAQe+5cUj4xSqbWu1HPHJP35PTQ0FuXrNTFEUrB8NWc9xH6rx/KgDYFpbnYtyXmjPrBXY3YK1+uNBuNmgtZhapXApFU4CIU2IWi9C5x1q4MlxsnOYOomF0T0InJrSOYgC7z84sCWIS2VyoKrAj2cPwESoAWGEaMBokt4AUzOgEFtPZdXUIRMUwx6eEZg9qSYMVeaJ4JlFIGd4PSRcl06Cgo3ELdZy3Vw/D/0/WeTXpkSXamZ+abWiskErJQKACF6moxNZzhGjnzkX9juUba/kqS+4FGrnGW3cMWUxpaI7XWYu05xz0ikF1EWRmAxCsibtzr4vjx40nbn5ufl+Lr+/cfYkkqqdChLvVe9iL3AHijypYQtEGdWao8R4eHQgRxQnbCpt3a+ZjaXX3XRgcv4uPHFe1zEjzugc+u/hO9L2couodkVAl3/Sob0nVQmrk5YFqtGQ41rLuQujbprEqo6dhpUxvQrehCfn5yuh1acu3bAlC6+7gbEBYP0WNxWBBX06H5SG1diL/nIPMaA6YWLxDQRtIrWnjNrm3n+zXOolPl7K5Nsyc79LBu8OGE1vu5nE93IUi6uD9mua6trEiZ9e3rN7G5viF7pLlxcRmT01Nx7/7n8eDRl7F47ZqZGx3hvG4w0QJOnypu/tL6dYOW7npXAMPv0CD/3//232N/b1d7UXsi902pelItJcCUqODIsNBcRGCoEhAgKPHd2Ih//Md/jH/37+i5nZKfAFytVpIMPxK0sTDI0TFMjMvY3gY8/BBv367E3j59tyf6X2yR9FEAln3RI7X1uAzsB+wLJc5mHVlt/ly04rOTgzjY3ZPNhoqJv9Mok6F+zao9O2H0Foqt53F8dhaDA/0xNTYct6/Px+L8WJyf7cXY+Ej8+je/i3uffxGr6xuqfsxMz8Xy8i19rtoKumqdnaQLu8LoCHwDQGuNwOsmQ93Aq/bd1b0vWjd98Ds78Z//y3+OtdU1JTMIq6G1QOVWye0//IPUR38pua19cHXv2vSm8U2QuwLFpvrQCRwVbNP6cHYW9LFSLSLQp3KFLaWnloSA11Vf2pdfPtbYKD6PvlfW7O///u90rdyrAcZPfVb3DDYBfodu3f33XwJzroIFqMr+j3/6p5hGeOmzz4IKBwEmarqcVwtKXTN4lqIt+ICqNl19ZnV+uj+/miB0z9hVm3L1/bJhAwPx/fffxZ//+KeYm5tXHyeVE6p0JLj4M5JXAAzAAjw9wn9U81lLAA98AMktIBRqtMzFxYbXyConb1TU9uL7776L9ZWPMdjXr+SNMy0RnF5/jI0NeQTPOWIxI+qN3dzeCeZADw6PxcHxRVz0DcTo8ICS24lRtxMdHl/E1j4tW/sCEBYXZmJ+kQLGRewzi3UTrRIKHb2YmBzVzE5sJIHv9s5unNFfGxRPTgVWzkyPSUWZf9s/OBLF/de//lX0+i9jbHRYFFB+YUelotsoZrcUWvYjz5REj9i2go1K6rpnsAAWf6ZZg1sIznFtZ2eqltOjWG15fO6Tp080QxTmxN27sBFMb659W8/aSdinQH1dr4DnzmjGX7IR3f1EDAm4hP9DeI6kSWybIzOWNNsbOqvAdRg6fWozIW793e9+F3cELLX+4yo49Evg9FX/0QQRjW+saReOVcTUzIIN5w/WBv65ihCKLzLRJRaCwQQog52DhcB+JnauIkqxM64CBnWt0skoEapO20f3OrFbrI/ESLPf89XL1xLmooJMgudpHp3xkygIH1l3iLjSDFALi5Egsi5M0qCiT+V2+fpygjdmTWZNp5lp72KWirpxcurKrOKZU/bbQezt7us8MtOcHIpn6iIecZ3b2jJvbkTuzBqFBeliDbOhJeQ6OCB6uhmow6qKI4w1Pz+rZNW1hupBdxHH7Qj05/c0tg1mCJ9BrG27msUwV6P0GeSuvTiPrffvYvXl8zjZ3hRNGSXlEobjppW0U7SR+GvOESa5pee2ktvugeHQ8cJh9Xk5s6ZB3wkFM+EG4nxgOGZvfxE3v/wmxhYtKHWiBL+9MXpjuVEC+pcvXsWH9x9j8dqSZhY6eHPlhwNKEE5QV8qgvE/JSuZcVbGS2mnOpLN8N7QXikCgMH4YXbprqcFVhZCNKIEDVcNAcFDfMm2lkAjPtLsUPZkSEoqIQp2E6GX1MQ2gaWT+PKoHqjgnnan49Va7Y+OdaEOQLPMabWrUzUhSMORqCscpudIhCrSqxkZbHGRDScVRmKZI1ZC5hRzgEipQVXBoUAgphwgHxQbkfaq+iUaTw79LDVtjZNoNogS4EyBwPSXIJGTlE6XnSpYUdnbk2z12RgF9VsyMAPmXZ9EK+nX/a1a/hfZkFbkSEX+yQyfvVa+RNvQVCXe/tkWlNPNNbKb87uxPhNLIGqtqt76pJE5zQnFCe/uipZJYEmzzrABCPLfSjpdA4eTsROgmPQZc8/b2liXQ1Yx/JpoaRkRjA5SQjsbx4aH2Fn2HPGsMCQESjo/+C5JsAlg1/o+OCvDhs0DUoQFJ8Tku1SvH8wcB5PUCRQ6cfNO/uLGxpVm3d+7cVv+ag1pTsvVMEjgQQk0LgujpF/GG/tPjI9HP6GfBIHb7n3EoFiLxrGq+F0ClermsUu0kkUQQg03yjpCNesarj1fVlZx1qUfTVlu6vff1nO2EjNB2FYVzI1Sxv9kXVxNNfUNHLbz97nYWp/ZNznRzftqK7VUFW9eQ1P1C7Cv4qACkkORuAOE9345rqr93g9gy0JqvVyJnWSGus2tKkvvIAUqwnQd7B3JeGsKOTsFgT2MF6FX1sPUU++gESVe/t3vNphzxTe157SY0tZb83qDKCTgwnujHH36IN69exebmlgAezo2SdmwltisDa4I3ztjHtRVRqw5gLxzZ8bL3/82/+TeqDPBn05LbPvQCvQzaVDIDUAYrBzAUNflTCWdsbm3H+sZmbO/s6//dPfoOzyQeRaXJCa/LwGKjyGSbhVDjs85Oj9Xjq2eEmJ2MymkM9p3HYI8q5FkM0Z4wNB79A4MxzDMYHYqJkf6YmuiPm9dn4+6dW7IVtPkQHL55/SZuLt+Km7fuyGpV8t4NZCtQ5Mxha1hPkpLSX+g+l9rz9XzqvW2C635rzhdBxn/6T/9J18HsUJQ9CYoQWuOZ0nPr4DpH+3Rsd1niLPzYoDSATs6szOS2BGZcATIc1SQAOg+2/f/8z/8sGq3Ej27dlG3ETpLQY1u4DpJDEjXunefy85MnSoJRbK0qcyW33fN+9Rx2/341Uf+l5LZbmSOAJsH5L//l/5Fd/PLRI9lX7ANJI6Ai16t+ZymVWtOBIPybb75RZbdU6NMVNr/9kt24+nyvJr3dxLuNv+yjSTj/8ue/qMoIewufBf0bfwGwVDOTHz18KACSSvjzZ880x5UEnXV++uy5k9vf/lbzV1X9yhGDYjERtO7vx7/86X/Fu5dPo//yLM5VLfL4kdHxUQv1nZ3E4e6exGAGh0fUfwfABUh4cn4Z45NTMTk+Fv0XxxEXtHL1BQJSGzsHsbW5K1XlZYCia9Pqoz86OI69HeZyMmvzPCamxmJ6Cio4YlGmLSMktXfo4sLC/EwsLEzpOrZ29mJ77yhmF5bj8/sPBEDThzhLn6CKOLZ7FUuWLebe6V8nHgCEcQEh9RGyjaC7t7otVQL5JHBpoIb1Yb3pycWPEyPgi589eyq/+W//4d9qT1d1uOs/PklWC9SvCRAZn3UT66IC18+6doJr3N7ait//z9+rzxYg0UrQJQrl7Uniy/UVaxCqOmJ97IvHj7/M0S+fKhI3/iz9Tq3H1X3eBeDq3+xT23GOvLdaFIl5USTm/OMHAPs0soiEvpS4Ly4Uf2F/vv76a/WQ40eqans1uZatVKLYVuu7Z007Iiu45cf9nk8nbaB1gpo6tqASTYHOOcmC65Wqf/TJ5pITQCWuijP3TExHUYoed2jJLehdRaiMiJOt7Ng2C1HE5oDyyYokAWS/CXg9NGBBXEiusre3K6Blb89JMK/x3nCxiTWdnpmK2dlp9dcSE8MuhVIMsKPil0K4elaeLewz4X1TPohnh+/Ch5HziBnY0VfitWaU0hN/Ef0Ujj6+j5Xnz+J4a11ztZU4KyyxnLzbCelOMJ3aMdKFacn+i4OD6r9okE1RUHHaRm2UjIp53B+n0JIRlHr8r7LnlgZlZ+Ga7dh3HhfwptUjOhKvXr2Jp09exNjEZExNoxLmqovpd+4DrPJ1UzmBdpuJEc4AejEPDcQFAQHNbcySNC/UDLusXGQKJLQACXOuq6T9pYgr9Vwn8cweHRy0IJWHYDsJcCUE+ig0GCfjNkweOWMxKAuqiLpIUM8s3Vx41qwQNKNoWYJPzrqug89MmqhjaX8mDsNc/+xrTORHvBvuJWnEOowShjA1wkFHqswpofPDd8JcfX9tdYBATkkDQRxrhfpqBiXVq6oNqL3QVsy8F6oXwVRbW4127mLdswxEKl2riqoNnTLeSm5ZQ5fqUlPT1If8mQ2M96h/lImraLUtWuj1ys/NxNfs+kqWbYRsMC1Ixp9F21CCx2xAV0I5/PwiKOFZ4PhMsUC0YkBGCzS49gEJBAHD2uqqEgyQJJJHQAf2CwZBam79/QoqeWb02UiQaqCn4ANKLFV6XqMB4Dg7EGSa8oeHZBjo8zw8OHDPTwrykFhubG6Ycnh8rPMGqsz3QEuGGVCVW9T2hLAWMFDU8Ewu2cMk0ZrRNjurPd3s4eqZylCMNWTtSMoJkri+EgKr3mQQOs3LmxjP6qGFNDTCSgEIVOhMrnMkGP3CULUsWNYKX1X1tIKEIg+59979nhIayHFW3cCx6NGqW6eitJwbiLD6ujyuC3qvXYRttGewuVdM/dJJIa+AvQnSG1Av5wZ3vrxr3CsJroShva52X+utac+6SY6dcasaLzptzvUE/KC/phIyo5seZ4WN/cRJd661LrPrZAq86iLaWo5feF+3OlBBHZ/F+dna2FD1lYoW+6SUrWu9ocBRgWN26dHpsdDqzfXN2NncytEZnmmKk9c4GhumzggaOzkHDb4TQWByzDi7nv6h1O15dlAbd3YPY2f3KPb3DmNjYzs2N3did//ISe/BUQRzMuXvPLKl5k6DGvejdzzQJ+AH1sLY8FCMjSA6yNzAntpMxidnBJKNDg/FyNBATIwMxeTYYAz27E/5TMAHJbevXgnkun37rirXJLfu0fxUOKaqEpxpUxlRX27FF7t7vRso/hVwonmJFtQqYSSqdQJKM2nZ3txU4E5yCy2yGxfUM7b9yDUvzLD8RFH58qKu7r0uAFQBDb6LIP+//tf/qnsnEAXUE0jYmXOL3eV6lNwODCi4RRX1X//93ytpFAjdSTK8b3NnNL7nr8V/6r5qHevM1t/rvCo2oY3q6Cj+23/775oZSx8iz5Dnwb9DnyawxS6yFdXasr+v5wbNnv+ttPup+M5VW1LP8Sqo9EvPul5jOrZtCWsBWIBi8sL8QiwtX8/+z7/IN2jO5smxKkOcM63nTz8rubpz+7aq+SQyUMU5myglUwHjfqoNxlUW4qKzePn0p3j607exsfo+jvf3Y2gQhtm85nSiWn50eKDZuCiIIwBKyAC74+SY1qmJmJDo4WWc09rVb0bWEdoMA8Ni3cXZWQwPXsbEOGrwVPsvldhenPdpBjlA/o3lBY3mco/2UXxcW4vNHTQT6J8fj9s3F2N4eDDWOPc7R7F06158/uArAVu0rc0tLjRFjAL7sdHVjsa9M2uaswMlvZLb8lP1TCsZLhtaz8zxcatV8sOPjN/5o3qKAYGJJ16+eKl4g8ot1caqDl/dLz5Hftb88hge64rwM7eE2W+VYGbZ6+5ek7bI6Vk8efKzRmsBkhJDFAOtWhmoAopxOYLmS19sbm8pjgKwoarvtiz3PLqo8deV3C5Q1rUDV5Ocrq/5JJGvdqg+4qid+P77H0TjplWH1xXTij8LUL04j6Wla/Grr78WyC9QqdMrW+fcMYVj5e51df9c/1722fFqlV9a/w0IABsQajHnrLR8OJuqgKP4PtBz1XN+PnutHUdhI9irfBd98oBMgFCOWV2p1/NOobAGevaD74DnBl9lByhOZpzXVGgRUdXUF4QWj9QTjEDe27fvFMtxrcRt9+7djVu3bwrwQBiYs0vMYaV2t6jRKqTrS+XwX7L33hNuQ4W1CGVcM5yrdS2ficfReQ41PfGHm2vquT1YW5FdcHdtJrDiFWf3YbY+NuBNzbnlCyog7B4CaFXqDyRx0pxXV+KEMPcPx+ydh3H7q7+NkflbcRKgedUXaYEhiU/Rtzo8Ei9evYk//OGPcXB0Kuc/QK/q4JDG1CAfTQKhOYA0QrMpJTWfw96qfpAojv6NxYDjPjykRmWjpB53Q5KmyqKcoA+pjCaoeyYnqr2kmrOHdQ+6OVkldVOlpMbXzA4FDXES5gNsznrNuFWSUz2r6VDZxOaTZ/N29SYm0qZqgx6u59bqGnM+F2id1KmTGqPgtekFIZm1oitOVhSMpEUoKNYwZ/rJWvqphi2zGbJvkr8XoKE1HDR4QMAswSJGCCnZt+CAZl7ViBtV+UgsTV2ohLZoHiDYmc0memRxB77PSbupY0WJ8Pq7r9rPKgGX7KEVeXbANFGHr9lI7pjFh0pFl4GsckM/NLW0nMvFWfUaWwCCf+8Nlgo0RsDVY1NfjEjxmhIN09rIoHjWLGuOEePfORfuCTdCpoHXGUghOsX7SmyKweL0BnJdiDBo3JCcPTM0SZ7yWQIeNKJD2VOQIid8PnvDdKVL9VZsbm0oyPPMaPoHB1X14DMZx+LKLZTlRLjKWCpKbSv2VEEY2UPwTmJKP57oJ6NjTZDJ5xsV9B4Uw2DAM05xHg0Ykk7VqLGFufgf5BBksqmKpoXW88Upa7Ywe9KUVqt4A0D4uTWOWfuinYXMPhWrgUpTGnreV6BT2ZRutYk9Qx8tSCJnWecHoIpkLMUY9MM8mwI3OvOQ9Z0Iig0Djvl6rwaf5RS71Z+rSWG9pzHOiZwWM6Qo2q1NTKApWSFcM2PNSzypwAup2xezoRPcdxOg7vVW8t1NbK++tpt4/e8SKQUZUno/0bNWEp+ASgU+PAcqFhLfU7WEPXISB7sHEnlidihOkH8vga1aHwdOtj1tddnBnjUEDISV6rR8Vx+CTQy7F1/HZ+cEQJJRBvSQrcSTZ6/jzbvVODw6i94gbSwW8ZgcG4m52fGYmhyOiYkR0RcRR0TQiwR2cADaVQZ1CZCqtx2KFM5f5wQhOUC6wUAdfHXlQ7x+9VJzRm/dua05q6jLdgOtbnLFXiPw4IyyZ6tifjVZ7AZo3UDD+9jgpxkc/Upc/vDPf4gPjJOQgu6ppgOQxPzut79Vu4Xnuzto7jCOvdYJLnaD5bqeNqBPqLmD0nf3jaYNDPQksKiZvN99F5MT40oeSiCyhO7Qn8A2UcHlzL18+UIBIcqyjOjC53MWmuQ0s3CfnxYw6J637nrVn7WzOuele0YKfIR+iHgawCIJLglkjU9rKlT9xD+egUsQ/sWDL+Kbv/nmF5Nbrq9rF37pjFac0AV161qV4CT4RoDIayRk9O23Mb+wIJCIZ8wzhw7LZ/F8CaBZT+zkD9//IKVykt1ucgtIxczNSm5th72mal/rizjY3YqXz36OZ09+ip2tLY34GZuYjqGR0TiAfnl6bPCaoJr2j1Pm317EMADQxLiCZBJS4haL35yqPw/FWgJh+mGP9rbj/PRQleBDxpswtWMOkdLjWFv9GMzzmBqfFBtv9+AwTi8uNJsV1fTD/a0YHY4YHxuW+OnBScSN2/fjiy9/pc56EsrpHCNTglJNTJbBN36J9SMR4ZmTBHYrt91n0d1LFdxX4aDsK1Vg5uCi+aJKtaZ1bOh5wFoBsHFb3aezr6+eLScXpU7u1i7vpTa5VaEoWYFXgRNeT8IOPZlJJsWWKP8uZpdiEotclnYF++e3v/tN3L//edPP6rPnSmL3e37JTl0FVWv9an3KFn5qx8ruh0BUbAJtjbRTCTTXVAMnqgA4t27ejNuw12amm4JMfX4l47WeXV9Z19IFuppEuwosWZmsuETPOQVauRb2CUUPX1fpFznWJBYugVmLl55JuMnJLTR5K3IDhFbMiv9wu5LzCgF58ni2z/jQdrKLC36Oxd2CVnuiKXRlhZUiHuAFSs8//viTPvfLLx9JhItWGrXnpP03GbPDVlD83fIqG7uV7Uic+Ro3RHK7PFe9PwAAIABJREFUsc4Uj1Ht8RJp1X3lnsV20f7ad36qEUDMud39+CFODnaTmVtK2x5np+eknKIjAkhyWwa1UOAKBllsBtDbrfFuJzgkfyLtDo3F/J1HsfzodzE8d1OV3NMccls3r4UmaRkZjWfPX8Vfvv0x+gaGY2J6VjLUCHxoFqlK9CaNo4hIkH4Kvzor8NpQNQuUnqis7/GgTI00io2CLEmaktQUGSBB40ATrAo5xBgLGWCWYSI1F4ky6ZmBRLiiRMVPytNCE/qj108SPphVOScsnn+aBz4j0HKKbIBS3tU/2do5MZAStXsNSUYLleElNc7FtNEsSdTooqywKuHMGayqLKmvkeCeak0GMaKv+iCUEZGgT6rANQemqnhZ+S5FMlalnCXXR9+nRFhSkIqN2QSbGoxeA59RoSZgbZN1JXhZWfMynQlZUyUjKbIkUzg1V9mTxpEzhk07NHdfVPOs4JcRcwLekzqjxg9RndCcWq+yqs6J4NvIUj2xkdE+y0q0ekOzR9SqrD7IRXMuFWV+jMCTBmWnMJErkL5GgQ8Chky1lxpw9nZq1E5cSCWcPVuzddMfJF3YgbJFFEwRVXKXAlXFJOC9Eno7OfEYJykmk+Qzz/C1AB0M1Pwsw+ABsQxIlJH2vmvnlQKWPHv+XJVQHBd94ex5gkyMdM1J0+ijrMAXSo0T5n8bXVBBrsn7xRXTEndyQqp+4QQRKnHF/qACzLnhvmtMUzmGSiKNSJOotIrMFUAo6Bdo1AIo3LeQ6M7Io3KYAsIS5cbBMNNPScSxQRJAC35e6L2V1j32hgoaDojEnu8tBgf30R0v1k3KuQ6BR0Pu3a6AuJxCg8RnL4yNdzEljM5XctKAZwA+oLQpPAGIUr31bfLXovxXg7CuI+9ea2P+q0xX7qDDmLBZayvWRovz7NRey3CnknPnRRYYU7sHyTk9zn0DsiNG183qMepc3dV8lx2p7GyOmpFdVSpbdHtX8GzLrZpqdfUMDFKkDYAT5sRAbyQu+4bi48pW/M/f/0t8/wPVAFQ3e3FtcSG+uHcrHty/GcvLczE6CqPAY5cuzwyaSnhRU9ioOPGdDvoNLSeFSsAi4EhPzp2zRXKGYAjsCtEzk85fgUvZVydLoV58TyCwGEcjxtdQgltwpc5WnYt0P7luZuqU+uvGxrrONzaEfUk1D3qwqkYNxuyA1elx++vqvr0K8NT+6Lzlr/5o6ne/dAcYWfSK8Q/YToGhPlcwVtA84Pwo6Ov1dM3YKWbykghoPKDA7/YaKxDXTmqE19r90x3V072wXwJ1ujaGBOi7b7+L//FP/0PBK2sG4FGjNNoE9DJevnopOh4qylANCWoLSKr1qVisu17dJPaXEoWrC1l2vYJ3Krf0JnJd/M/awKSAUcSfoXNSoeFaqDZRxafahDIyvc2waEjKAUqhdj7+ip/Rb+4Epmy7hd36YndrK37+8ed4/uxFbGzuBKLFl6gVwwgTiE3lp9+FBmbP9sOmAgAY0vgehHcAmvUa9SK6SALANdjri/Pjw1hanBUT6c37D7F3eBwTU9NqLdpeX43F2Zm4cf16HB2fx+YOPe7jAmk/vH8bl+cHcev6TAwOhBgbveHxePz1b+P2vftxmr3uVJCxL/Vsaj1rT/NsSUhZv0puK57o7perCVETE6b/KRCDz6FP+9lzf6ZA1YuLuHnzhvbJ9eXlnHRRwJ0snx57XZOv0QWB+p6rYFMDWqo3sWUzNGBJjuCDVYWaOgA3AAjxOL9goiB0ah/nZ8+fYZzdvnNLCsourLRjkboJqf6co7WurtNVeyG/0GmFKIChfIxf341r7Z+xjSRPADiAo9woNoKzxvQDQPru+WjjW/uNq4BRgdHdgl/Xz9Wfu+fY0WKtrwsponNnFZk4kP7VwsBLi0S2PJPTdt1cUCsWl5PLBLWzRUvJf8ZXWqeMsWwXzLjUDJtkIVVOpZygRqTamcZAX0+CVDBo+M6HiAzOM6XAmisVw9XeUmLdETpzXuZYubnBnGWOSBu2HHYFqtbkLABuxD4V01ZuZDt9oXN6tL0Zqy+ei558fnjgvA0oSsVWkv5kKmRy28Qu//7XE8a+O/Ommo1EcKExQQPR6zey7mWl5xauzXjM3XkYy4/+JgZnl+Osf0jolwx0ls4VbIBQDI3Ey9fv4y/f/RTRPxzjU7PucUoVS1DtwTR6qpAwsF2zzCzyUSVvNbSzQQn0nZF4Jllm7J65aCVmK9350fJ+kmUct0dIOIkVkqWB9zYWChT1kbnZPVUqEyRvNOao9YGK5rgSjZsph09Qk0bf3+EA26IkNTLE205U8Exui8KpA5sUwrbK4QSyNaBJa1Fim8m2aArgD5ksJ8KiTa8iqunaAhsysRZlQwcue29VRW4rnayZkLqksJZx0hKp35eKO4k014GAEdRt3xEb12NBoKcnlVDDpGlyz4NOXwxrk5XqGt+jexV1rkinJiJkg1sVhF2xJbjUyJyeAwqAjaRMeOam52DJmGJYM4kj+OS+Dda4+ml72Trrqry24kfu+S2QpaogdtaugqufOxXktBeTGuRZtzUPmGvxaAS+v5rvzQqoIeitInU5IiXOlTSj+so6p1q26cFUQ49tRJOJsbmxEZfnZ/Ho4ReelZYJQwVEWmsZ1VbtT8nts2eicxIM0VtGokcwwR7iPh1oGyTBOIGie6+YTl0ORMYwUT1Rsvss6sazKgS4kOF6jyhgCvAT9Ehp+qrsV98NrwdppJ+S10tQK9VXScxNIc/9MTAgmrMMqWiOFt8iiRJYk9Vg7SHG1mRi6j3kCnJ9b1VkWiVNP1ehrjk/kt9L+bqqznXOeD8VAq6FBIVAEeYEe4jXCLkVZdt2zWvu81TUeO6P95JYm56ZNiidG9ePg5eYiyrbCfIk2sxnlfDG1eDYTBEzbq4G1uXU6lk3AVt+SDdosaZEurqu8nOn15+zpSCc5JZnIJtKxbcBm+1Q8z3eIy0wU2dKQUqpbJdz5VyLCQHAmiPPNI6phMC4wRxnwiHT2Dh8y5DUln//hz/Hd9/+EFPTM/H3f/e38fDB3Rgb5TMZ02UHK7TZsUMDmtp+m3WkxLu0C/hzzozHZiKKuLq2pkCZETx3734WvYFBt5hkH1E3kGKdeC4CmAYAdUfTj2QYkz6iC0wo8OkwHbrn3n92gGoQCeVW933Zhpn9dPUZ12d0A81uIN3dN93r17d1WA3dvVI/5zu5DpJA7A7tEfRsc4bw/QDZNZORvc1n8B6o01QUqQSYCZVtMp/4s2TuZLDYgJaNUEw3aMzV6dCGr54T2/aeaL4kj4g0Ud0swMuj/LJqdnoaq2urSsipxtHLWgJv3SSo1u7qWnV/Xv/2S4l3d30rOeC6EOVCrAYQQK/JGe/6bpTLj4917VS/6BfmNSThXz56LPuCP+D6SbZIekkSrNtRUaGBJ2wYXnZ35yBev34Xz168jrfvV2Nn7yhOLwbi7JwzkC1FMPoATlA6Pz0RSAnLKVmtBu/UjkORxe1px8cHMTMxFp/fvRlHJ0fx8s1bF1T6e0oM+87P487yUizOz2tc1/YOfcX0sZ7G5sZKLC9MxZcPbsfpwa4oo9eXb8bf/ev/I2YW52J3f0e2nyQOxk4X1O/uY+wuZ5b1Yt/h+xpfdUUI7pf2e3ZKNswuQECYTOvrG7G1tRkHBPBZUYeySutDM+6x2YRJQ+4wcoqOrDj2ipBU2fHu9agSrJi3BGD9Ps4TNkBgwfa2fJq1aCzmZEDaDDrsFDEWdGpVsGtsoUAPzyFOM9PYw6ocdxND2aiMwc3AS7ajN/4nTJYC7Eyvvcz9ZAAUe4/CPcAJ/l15TYpCCtTvtOfoowuqu8Io+SQBvmJXa23FJMrzk6m2b1UVdMeJn9jFJgk0oFtJaR7HTBLxgVmIyjZAJ67l85yzSHco295s433+lGjmjdU5b+2FP8Pdg92Kuv0AIhP8RxxDDy7XTosN55CxeNXeWJoXvKtiNz9kX3cVPNROV1Rj4pMsVFK43NneEeBAfEmiT8zaxNUaE0bucRnDvf442FyPD8+exN7ax7g4PIy4OLPYJ+P9NHrVSs5tjpT2heS2UJLaUJWNa8OpUdpJXdEpCMYvQAGGJ2LuzqO48eibGJpfjlNoyc0IoJaWIERgaCRevfkQf/72pziPXoxPTAvR4yboT2SuU9/FeYxLeXUw9nd34mB3J/s4zSWHsoLBHp+cVG8ECns4EgJBkEieOn0cDh6p5hJwo3yZalxK+KrZnUqX0Z3Bnim5nv2EMR3Wwul5Z9JjR5JkRoxBHjolHnpNzq7MxN7Cv+57deBchzSbnyVGYjKBDZcDPFchTYmuQ+ReZ48fsNhUUg1UvXFirh5CAicMDptKBg65cffnCk9JirIOeELxQqayp8lBsHsci35WhsiOrA12VVVJBFD7hYOR1S+jYW10alTcfaPnWdlVzzRU7GYsjmmrBhsSWcxE34fdRtgH0KCQn4ifCckjwYKouqJzO5hXwlgS7jgsJdLun/HsYD9LURNZH1E8jPpXuUIGKs+/D6+tB3/UXoM+C506q9hax8FyBPls0zjpGcp7U0lyn6DnkVFpzipUWicZWIl8NTsvjbUrUCTlVSkV6APYMOSkrujy7968jv39nXj04PNYJLm9tPq4nnsneSkWAT9nXZ48fap/J+gm4KF/jMotYgIE1xgoAnRQdq4Bug9OkJ/TSyYnp1YGJ8A4FgJU6I4WqnCCTIBfySL01HqdZsul8eRMK2nOKmfRe3DABL6uhNkZkvQV0FFetfaC+7X7GoCFPVB0ZQl0aY411QFTYFVxz+oqQVudQ84Xa8T9UrlRX30Kkym5LmqNmC+uzpZoXgUXRZ/hO6vSW0mwP/fMzzj3nfZ4toXw+TxngqzqiaqesOqNskK3K6E+O21wwvXgWEqMSIBJ9pS50uy/26al2xKgYbBIDJlOsl/odn1G/W6akW1V2TMuRqyIXBv13qbyZs2wrXi59TdNRNcCjZ2qsRksOW4gldZ9YhyA2RbZPhtnqf4j48wkvk6g7aAvITZe9sfrN+/jyZOnUhB++PCLmJxgTrTtlNQZa7a3PjeZHRqP0J3FWX1IWS1O5++9NhRr6xvx/PkLJWX3EI7R3MK28lF3LsBYUwVOVEkplVvupUuf7AavFdTYVX2qTSDQsdNjVmJc3X3ZDYgrkfolsKO+8+q/db//06D60wr/1euspIzzDahWlD6eqVVazaIqIgF/pvWoevplN5NB1oavPkhe/k+rXunKG2ZAxUEV4HZ/L1CH9wicznYawDKqXAg1UYUj0YI5YTdrCjjnlQTcM0Gv/W8p5fVcKviv6/nkFHTGCdXaVgWlnrUC+xyVRCUc+6J+w6xed6tSok7u7mpt2WMIW0KxRrwQvwZFlb3xt3/7TUNLbhNb/DFgDgEpgAjJz6AEnqicrqxtxMbWXmxuH8b6BgrFxwIiGeNDlZCZtCga0ybgVoEU3cNHihDnSQsCmS8ROe2PibFBjRfaPzqS38Z38t341tHBvhgZ6qm9QS1B2v+XEn2bm2Zk11iMDfbH8tI1VabmFhbi9PI09g8Q5OzzuMQU4vGatoJG3DOUeHpiYTqgmYFfxL50z043cavz1+7zTrKSAJifBXGI2Vc8o271HyDYWGHqjjT9k1XNbfe0t3f1uvq7ume5PYt1Dqu65zinkl38nPxB9rubhlKFsE/bFNR+l3Gl770VouqeN8d2qcnSsUlOEluxxYpBzVBy5bL7y2eyCdGa0YTNy7I82eWXdNlqnzjW/OACTbt27OqzaxJbYuam9aHo34553PfcgrDt+icY2nxf1lQVu/tear95oW07Wn+YQGXug8rbDNZ/Ot6ymChJcMrn9mly2/UtrI0SVXKHbI0zEyqT6prjfCWRxqYYRP9UH6KbQ3bXkM8k38Nm37p5K5gcw8/o+y3hX84ytpP95OR2Ld4/exI7K+/j/OAgBi6ZR28dEXJCQDEDjQZom2Ldf/ybGbv0REp4KEUP1M8JGBtVXBsJqoNUYy+HJmL2zqO4/vB3MTS7HOf9jMdpnY7en4h438BgvH77If7y3c9xctYXfQMkk56Xi9Ln9s5W7G3To9EX46Mjcbi/G1vra1KVFcUrK8EEV1BQxsYnY3ZuQTQJ+NvQaXig0J+hgDLTEVRuZm5BCTf35MTNoxsODvbUSwhdYHR0XLNsUcfFqM/MzmjGGItd9CYHlhZasoom95BIUKI3mAjhlkk9PZHUN4I+x7ILdai9qXwgoMCMjo83PZ4YNtTL2KzQ1qjqaOxEBu9FMXDg6UZx6AauVrpXlqQH1WT+/ezMmJKcMQFrg4p1jF4Gs7yqqch1aKp1wBqnmbTpChRc5bZiWlWifVb9H8FevsLBgAZFK89w0n0BBdGUh0rkytjpY7OPWkHpBVU9aMeMfXJwQVBMgExVi5+p2lUHlc3eSLCDCrhqZzU8ZM3psRyIUyr9RWPL60pTnvLu7p3W9XXGR2hNMqD1+rSiDgouClhJejZVUQk0aX3ZTCTbrmBDgTdtIANRrQfGzchU0ckzQkvavZPr6pl1BQ8lXfo5+mNjbUWjFb75LYp7JLeunlZFCeBHv5LNwD1irJ4+f6H1YMyFB4Kfq7qIteOsgrgzd/QwVW35FARHUIqGXkYFGcdYtFsSXgVXvSE9O17LvzESi71ddF8C1DON8UIwC2q1lalJBKg80zdMVUfiVXv7GsU0PoYS8IAERvge9gED0jlDJbzDbYq1wZgk+sgTYTbyaKo090BFokRh3JNueje/l0K5qE8H7gllv6lnRiOTTA8qink59UpKC1CpqirvreRUbIamH8fCVoWU60wKzTQtExtVNpvzxedWlaFYBHy3NBRo4ShBnk4Vq+x9N7Hmz/7cdvRWOVCZ8erlzgS3gmneU1Vr1rupGqsH2JUafg0Meg1JqrUvhofV5mEBEGZWoubIqDdT2Yv65oTC54892O1RcpIIoJGOrUlu3U5i/Jzna6CI5JZqmz4vgyb3tSe167IYQdhOK9RzjaK0J8ui+DZWfubcFqCRLQ71eepR6oJkVvG0H3CySrWGmYjQfz+//4X2oelf6SVy7Vx9dfCD6BwAiNcRcMj7pfabkPWOIFUlZG3Q1tL4KxDtir9UUnQ1IbV9bttb2qAtEZAK2krwJCvsfgpJVctg6WqCeTX5tq/2vrLOA2BLwZkWxOtgzfYF6iF2ha840wZnWl+nZ91pyciYsr3ynKGod+UaVqLSPJT6Q4LLtV58N74bPQWSQWwh54G9B7UXhWz15SZtub7jrz63891X16WeYTeBvZqE19rqzA0MBMqtUI1fo+CcquXts7Xdq4kNUv8dGhYtdWd3R+tf40JIyL/55m/Un1sVdsWDSjrx8DmzWFFQto4B3jGe5IwRXeexu38c+4fH6qvd2tmNre09C7mh9L5/EienaFyQOHBmPTaOCySI7QOsvxwQ2yw0hcNAdWmvqE0G+95/EUM9tFCg/sMqQql5JIZ7lxrXtTQ3GdcXZ2N2ZlJ+jPNxcHQQR8dMlRjRjG0VJrTnXJ1m79XaA7bCKoAVRS+nRrekgGcTWJdfvfIs65n7LJdoXMvgrP3qQkE74aFap+rMdZ9x+bJ2H3XBmyydFgOhsr/8XZ8jUlxbe9TeymMjsD+FQqtGX9fguKGbPmbE12FnlJ/qnnf/uZ1kofOVBQvNcM3PrYplN6HUWcu2GzP9/DndnOUqyKOCT81p7VSW3ZLX2q56HnV/BfoWaNG1h3UuxAqq+DqnpmgvSOAVnYWcTJIWsNDiEqTS3kr7WEllVYO9TG0xx6BdjtWpNc7cxjGM2wIKHLTIkz/fLR/WTHLRzrRexYtqvXNS3lb8E8ToaAS5iPbpRBU+31Mx7M/q/d1nVnFF7SviO65qdnZGcVpNznAsndeneLcvhgf64mBrPd48+TE2372JODmKQYF2xEMpvKhlMrONX1Vg6Pv3X0NLdpDFolRvmRMXhSZ6dOU8PdqRAKAvLocnYvHzX8Xyl38TgzNLcdY36EPScWq6SY1WGIo371bi+x+fxu7+iZIJVwKsAHt8QrUCIZFdl5z7LmN9dUWJKzQDrocAg0qIVVHpuZlSMMssWigzUKqgxyopHBmJG7fuxK07d2P/4FAKmYwgQr56b3cn3r19I8nr2Zn5GBkl8D5TQ//e/p7mQ05pDm+ptJpu48rNgAaES8BqyCNNzINHtvoyLo6PYmvtY2yur8fB/m7s7G7HMSI/tYVrM2szDGhEBz0hfL5kzAf6Y3d3RwGs1DiHGbNiugXJRiEyWUZVIkQwj8og6DUBcG9wOCYmp2OgZ9EERlaQvBNYykBnEum469MKZSGIEtJR5TQHk3fUF40sJ+CQYIbMWs62ohBCVcNhZSmpub8Lef7jQwQjnNAyWuP4kHnERnNEMU+HWtU77g9qDkkDNFKhm6BFoi54f01MTEp5jvsHsZVwUSZevI79W/ODaz9NTk3H7PxijE9MaWYlIjP0gVcwxvucKJr+LaOp+3ZCWweYHrDdPfZtvyqRHC6+m0oqw86VQDcIWM3jhd5I9ZgZfUdObtXbPSg1ZMnVc84uQE5Rg3QPop5Kijqw14dHoSwNKplkD8vAZJUb8sH6yofo9S7jd79+HNcWZqLv4tT9CgIKHNDX8HECFAJ4FKBfvnqjmaATkyjkDalnifdoNtses5+HVG0iUSjaPckJ684e40yTTHIf0LawLyTJ3AAS/mvra0pw2Pu8niCQJJL511Ro92FiMB6MWWwkyb2hWFpaEkpOJRm7oNFhDJZn3zNyCIpbOjrGiOBYmHFHpZjXra2tat8SXGp983tRRHfvBlVoJ0/8G1UL3vdx5aM+gwSEf4OOxv7jOTEuCVCMvU3QI2Q/KcdlU7uJR+2ZrtPvOv5KOh3U0+diao8S1FOrGrKuRdPlfh18GOiqXl4nt0629D7ZQDQM2rmNleCVMBz37tFTZsRUcMxnqZ+bHqaOHQOo4Wf1mdWLX0EWn4swmK4x6a8KVhv0nzNwHhdnpg6D3iI8RXJbyX5Vb6lcqE81FYo5y0WlNQB0KWofdrMSY7Wm5IxazLSYAppZDpWbXmcDGXwuKtNFa28o0Nkyoqqs+oUs8CYW5ADq3FkV12eTMKvhNtFjB/oC26BcqZqRtC0BCDmKZ2s73r59H9cWr8Vnn93TOtWaOumoMVmmofFZUHUZtUQVk15JaJfcB7av1q1oWh7XNaqzod515hoi0pGVea6Jzy0wxUqVBkq7SVPRLm17SoSv7e/zzwzmlY9JQ6qgq6EcdhJd+Yz0aU0SlwF/MYjaoLUTlVdvdxOoZs9VM77C6taVuBcFr5NvNPa4oSYkW6kJ1a9Ud+tZmqVVybLZM45BHbC7Im4gTTaNCkQzD96AUwnuFbvJ955+tpPp/lJS3U1qmhy7k0w015nJTJ0RVGU3iW/EujFY6fuwHytbrNnJo6Oy47yHCvT+ASq0F6rk0lvJnmtjo06mL4q/2UfEJQKQiQ+kfwAjgrE86ImEBKIQcSMOZEYtY7m2NvdifWMnPq5sxsbWbhwcn8XpBRNp++JCIP6gQi3ps1yexdAAcWvEUA+tkf6YGB+LxcX5WJibUWV3ZLBfye3Y5GiMjgzF8GBfDNHfq1542rOcvHL/+Bn8HkCpqNKXFn9zgvspzRdWILOYmYpw88YNMQacRLSgUfc5cXaIq802aJ9zJU9K2Do04qvPtfYBr2lBzHZShVh2V/ZNg+78FVDiWkdV7WsvN6KFNcYxW7h8dp1kNWBmgoLFjugmfU21sWbD5vc3Sf8nFee2HFv7yTanrZQ3cVMHrOvu8Vq7Ygt9arOc3JVWhl9r5lAxFIglK73tFofregzs2H53n4vsUo62U6GgGEJZS1KMLJZg2iHWIe2/bGsTZbaFhgIRSkOjNFW0/PnlxRJtL6ZTIa+pMwl06rsTaFTCWy1yOV1B+0qFmUwIEefNaTFOVpO6nH3Sehb4wgSGLZpl8MNsmlTmbn7WCl7VHhbt+eRE1Ht8OQrM3tc12tHfqWQc4Lr/Mg53Nprktu/kSNCZ8qlOS13FFPX8ZVP/z6/GLqVUmHMU6x+7m0pBU47kUGCs2WN9cTE0ruT25uNvYnhuOc4YuZuUhKbEr6dAn+pQvHu/Gv/8p29jY3s/xsYmlWwRGK6vrSkxWpD6IeMIGN3TF29fv4qXL54ryCMQYTGo1GJc+zVgmsZ7GyFmdK2vrykRJmEk0EAhb3pmThLXIG8Pv3wcs/Oz8eb1q3j96lXMzM7HvfsPVTFj/uGO5K/PVf0lce0Hrc/xICSffZf9pgb3RYxNkkwRmHuMD+b77Pgo1t69jlfPfo6N9bW4UF+fqbcWFikpb29X1gijTPKkn6AkrGqRDRfUQ1EaGUsjeXDPfpRYkqqfTri4BlFyB3tCPIdHx+L6zTsxM7sYZ/S5XPbH+NSMxroAJnRHmKSXbwJOo4AlUtJRhm4qlEVjNo2AAItfJGEYVG1KfpA0acgSQpCyB5QRHysfPur5kmjtbK/HzsZaHB7sevC6qkDuySU54Rdq2jx7KapmkGgVVvqweEamI/P9Mkbn56I8qW+yEabx8GmuzWpyCCRMxPzCtbh+43Zcu34rhkcnkyp/ZUwE13R6KuAD2i2/AFVItAgqEYVZWaVCOqKqP4fSI3iOlACSFPE6+opOj5mVi7LuUGxtrcerl8/VZ8O+PT6kH7wvbt68Fcs3buiZr2+sxfGRq4Q2sg54+2JAVf8bt27pdyqhvGZ+YV7JCft1ZGQotrfWozdwEb/+6kEsLUxFH88JcR36WDMQL8MggKa/P07OztUvBSgEUCLHnMk9QRvJBAkr59AjASoQbucmS8jp/Ex7W8FcimG5n4ck7dD2+YqwlZIPqUbzDDPJgTZ7dhYT4xNKHNdWWZOjploHkMDZ5Xnw7/Ss8lrZhZ2dnBN9qqTU4yBgfqDAy+ziUw0Vxzhzb+wtP+F5AAAgAElEQVSN8bEJfdat27cEmomaOmdFUcQzCBBxbh7dtKN+NCrJvK8Eq1xNNahSvZHcMwwD1lLCa5cXjZgUKOroyIh64iR6kZL/VYHzUpka7N6hcpDp5jRKLZNZJcYlZlWUY1e/hFRrEyUym5oCrsyC7KaTUjDjwI59RbBr1XAHRvgAP2PTBUUNTtVo0/TdQ+zzTPXnxOOs+/pMF0TJncAjFeCLESFAIBU++RkJqhBajTjyPZbquOlYHsVVQR+vMVLsZENBvOiNDiDpaRUTpsZhJX2M6/BwezMrXJUtSpgBICYH+D57McIIoLExi/elcmUpLwN4yPZIzKwEzUwN9/Pz2RwdGXZLze5+LC0ta79pCkECBqY9Z7IocLcnRsPKykd9FoAT1wjoyXu4fo2hy4SFsyeV8zGfUVOaD/Q7z1Sq7AKMLWrGa+VHUnHePqe9F3nyrLQLRME/0Y+e2gsGsR2UmBFRCVTba1uJpkHJUrv2+I6qOPh7usF7W3ntJlVX/1wGRbFHVjjMsTJQX9qAFazrjGXQWsEmL66K0dXPd/WnTWQrKa3+w5bWmIYtQeQmlkpgyNWmVninnnGe5Oa35to6+6Cx1Z2kpfu+ssXdZKISb1Wwzjy6rWFGJdjg9iivuWKO7O/WPMwjlFvP9XOPn7JQpK+lrXC7ypSD/K4kA+aQG+TKZoD8BL6TKj0q5hGHR/jZk9jcOYwXbz7G85fvY21jJ44hSIgCHjEy1B/T4yNxbWEqlpfmYn52OsZGR2JsbCQmx0djlOkb/WZVFLiuKt/Zifr1SFz7w0BugdSwCIkZpMswBAPRQHYzQ7PTqwlbgr7k9+/fyQcQk/pZfSpsWAluJbH17OrZOPFykaD2vuO5TiLpAC3tQOtnW6CsjVXEPuns6e6+UAKSkyb43gJRFaplYlH7pKkcJmhTCXkxSnodELmbdDnsqxEtLYNOn5++p2KOar2w7W7H73ST1EpiC+DqJq51D11Q4JMku9xiglQ6Y1mQkG0R0FA6NobeKjkrxlT334vZ0qxbAVx/1d9cSVpao0qoJSbq/uCyEwYgKoHMQkMKrhosaQ5YVrZbf6n7JlEUSGRfamHGnNaR2iPFnnQe01POIAZgTV3Rvsi2xhQb5bMazQeJ2FrrQcUJaTDRlpQCqY1o6qVYVfgR3o8/UpKq3MZ+VN8b0fRyAwpxfjR5pKjQKszA0hLVVOf0+GAnPr54Gtsf3sXl0WH0SQ8kJ2bUunbsTVO5/w+/mXSnXzrR2mhtwOt+qTp86oxAcIWb6o3G4v2v49ZXfxvD805uawPWPOHEM2NwaDRev/kQ/98f/ihDNTQ0qmqCaDKMfBhzQI6BFZ1keCjW11ZkRDCmUGKq2jI05MZ1ggc70PM42NuN92/fxMa6VbiKpsoL9/YPYmR4NB4+fhyjYyPqiSH5WL5xJ5au34rj47M4OjnRLDbozAT0ak7PhFOOnKAIJcuT0zg6OY5BxGCgIqbyyWB/fxzubcfLJz/Gq+dPVLWVYJCo4fK27jtN+oAptnaU0L4lcFS0gHRcBHEk6ATqmmWJVPvRoXpjcFAyEDkQXAEWitDnF9EbGomHj38dX339uxgZm4mtPYKUMyftgBSd2WM6XnkAbdzSQHpAVibhRmZk8HMTse7Vb1RGQNUZPqv0nXlGKU8v1GhgIN5TdVtZjeuLC3F5dhwf37+M1Y9vY3NjVYPVi76tQD4DHFMtqIq6N7ooUSQ1Mnw6TE5mhbKmSFShgPATdd2lXloUEXq4BkdienYxPv/icdz9/KES3NMzq3iz/ho4jSiTnk3RMowA6rs1MgbU9yiGUReem1Vl8GBvL3784TsFkV88eKBklef24sVzKTgjFPHh/Zt48/qF+zcP9iVpz6zl69dvaB8yDmB7i6S1HYFjBVCAjZ7YBfOL1ySEw2dQNSbpxoiR8C4uXlN1fGx0IH79qwextDgT/QFo4OTee7CtcLB4JDf0Sv388zOh55NT0IZN42SPUkUG6fMZw1A6gSGgJ+E0wyLVn3NGNXuuek9L0InnVUJiHl2Uo7yyn0507gwweL58dvXF8ty5dmwERp6zTOKKYArrWkGDx0wZ/FJQd+r9AhPANi3bFDLZK3pNqSCTaG5sbqqXjkSGv/P5rDX7AlotvWpUOJix58TVYhzMuQQI4X55H8kyiTDvY1/jkLAFcwvzcbB/IHBt6fpSPLj/he7DtCb3ZleCW8COaETZj9uc36TLOzDKqkOqf1q4y2JlCvI1IsTOt+kVbXqhWiZHKamXkETZdieGpiKWkB92ts5rJRl6DckaFehM2AxmtCojBc7xWqnRI0yXQkbYFxI21swBgXNW9esnml7nmkigRkLpM1BcZ6btsccvcC8E6kWR8ho52XfV0oJhNUauQEcHPF4srW0plWf1wuPY2gqBKNUkj7q+EqtKulYY2eb+ZMt6njNLsr+wuCigTWPYmn5nzSRwVRD7KWXgfTEQarIB/lNBRFYE8ZHcO9VwAQg59s1Boyu2RvBz5FbPvrJ6qG3XLnRd7G0zMAieXJVzldd90lK2TwE22wcnT9hCAiHW3pUP7Iap1sUsKEE17EIJMBEcVRxSiUE9r27gWj/js2pPFjuiAtRuYG9qYFL0KpDuVH2LqlxJaD3ruoa6pgooKyDtJp+VlNRnVGBXVYkCVMtX1vXV++rnZiq0V9+9726wffVaWzveEWgo4bVsD3MSXnoYScLorEN3zTq1ombtVOXR4tQrq2fTtF3Plnag7H2bPX5qK6s35g0qu69zlUBHVmj7B9Bu6cXO/km8ePk+/vLtT/Hy9Qclv/ML0/Ho4Wfx4P7dmJ0cU39tb8AAhs6pxPBOBOK67ce99HxdNltk/321urEnB8XiY5/DtFJbSp7dao1w2OOEnuSWNjhATY2/Gx1N35Q2ohF5Shubve2f0lsdc1flq903n1ZVvfdqvf3n+lldk21jG5vVvr2a7JmB/OksV31yiTdlZcPjhAoQykp8Tj8oO1TMDrFzUqel9hb3hB3V3i/R1hSa7fqGijcdf9ZEkAInW4Cr1qaqf/xd1NMuSyTXQCKP2ZpShRozRGpkoeEV+ZGsMBbz4pdsR2sLWuq4ouQ8qPKnSjT9q+l1TW0fxUIZc9d9tD7EjI2qkOr+8pP8+T4zSspzbjx2lb9TVMDOw6jal3+8UH6EHaBti0LY+MRYkyepLYKiYFZb+WRiMMXx6ZO4Fv6Ov8aOKzfJqQ74gtevXym2ISfhs1SEuLhU3Lq5taW4hXiGa+/u6xp/VzobALT0q1dMZR2A2teZ/AucpAhzEcd7O7Hy6rloyWcHe8m88DNwXtqKYxWQJLv6H38zdVkGtox3U9lLBFgbL1FW9ZX2PFvofGg8lr74OpYe/i56k4txOWCxgur7LH43DntwELXkd/HHf/khaLWFikJfx8XpmXrpkITGkbqiY1SNcRxUSVDsojePxde8RAJVqWtdSoBqbHQ4jg52483rl/Hh7Vsp6lEFYTwQgQMPmuT59u07WpBXr18L7V64thxzc0sxOjoR41NTMTE1qaSVHkwMNVVQVSZQw+3vqdrF9YFmy7EPD2vUCZtV0vinR0rU3r16HuvrK3GiuVYn2VPaCkvZyaQ4UiouW5DhinHMA1PKmAIAkj5OcMagba6nEgX1a6FeNzISD778Oh49/k3EwFjsHp7E0BBU1zFTm5PGaDSrFX8ymm5Up6Uf+poIhgikoDaKIpwV24aGlHSbEtDSlpFxK0J2KJhbef8hDvf34rPbN+LsaDdePP8p3r5+LlDiQsmtxwTw2mbkS4niJN2CAPLo6EBJRiUkCtw7iJw9a1bLC00k8UqBIypCOL3zSyrk43Hv/pcaCTA1s2B6MknQ0JCSppWPH2NqelL9ngMp4V5VEJI9nt0pAd3engK8a4uLcu4kt6sfP8Znd+9qhAJCMH/60/9SIjs3N6P9fXwEtfZciQ8Jy9z8otgGFewTSFIB3tneUoWXJI8gfmp6Nu7d+zymZudF2wX5Fl379ExVRijXBJX7e9sxNzMR3/z2cVxfmiN0zv5eZwotmJWVsQGEOM7ij3/5Lp4+e60ZheMTAD6e3wqlhHu2QI+dvQWqvEcI2jUrNoWEsoGmEXLjc6r65xEfpgip0ge6mImNem+SUqpHmaJtpRhdyskYWBIJ7p2gg79b3Y+fQWk+tnIi4hg5WkioI4lUztnmO0uQygGk18XUJaqWVIlNJ6RSxcZibV0J9ExmI8muupkS7yHs3B/rMa2E9UxtCkWF5DP4TIK2nd090asXpR5oirTXtxXfKYdnMTHbD56aks1EhK1kmH0+6eTF8DC+lpRTg1htQF1iSO3IMcWenJsEQir4EHiUoJOqpY0cZpdaBzsilegTua3s1MyDCmaMVrfPN1XVc8QB+wkfQSCpBIzKEdoI+3uiNbGXoItjJ3DKVZECSMD28zM/O+9dnD7XhSgalVy1HUixvFSBk55bozKg8ea8dVVgGVOHPsT2TjNzkGBKAZ4qwhaw08iMsTEBqQQcoNlW5PejN33RwRZBA+ylsbGJmJmd0zlWRRGKZ5PReyoAFVKS24+0GkDvvri0f8wxVJwRvg/7AK0ff1pBIK83XZ5K67CAMJ6/q5FG6gssvlo9EUMHVkBSkitA7gZ0qvDnDPRSLteaqTJfYAaBMLa9qr0GzcRoTgC9ghMScc3CThvvgIkEvZ1jCOhdtGrujXUvobSqYIr2nHRtjwfhOdY8+qw+Jveygmz5IJ13C9xVokog5T5sQIO2Subn6Yfb/FmVIO8nj7fy/OliOHyS5DZ7IuvHV6ueGUx339NNuGtfVRWrQYGyklgVVb2nc68GSn3+uklB2XUns22mXfu2AAUH/pX0FeCWoGSNcMzEorFPEn9x4pTiJa0typnUojFLQGlQvbrPn7+N3//hT4r9vv7N4/jy0f2YnhqLvouTuDg9YQRD2t8S13SLWAOQVuuNrsVChSWqKTB20IwI4rppFTcKNGkZB1qTrHgCwsAechyZzBixyHKmbE4ksM3s7JOswPs5+f+q9nYBtC6DoU2uivLu9WvtcZtI1D4VhThjHhVTEo8owaeqhKpAQiIqn/zXbAvtlxQ5MgPCLRklmMT31J6rHKKuvVpSKsmp660zVr9Xwup4xyyvOutcdzFdrgI7tfcctbgFp1v9VltGp6Wjm3g7n3cih02p51HXaPDMZ9rU4PSvAk4M1KRnTg2FDmCUCW6doUqYlchTwCL5brQtssUjP7HOYwNUNWwBJ2/4L0bo8NnkRPhC/Bs2CbuODSTu8Rz0E4vi9nnEFj4IX4lPYFQS/ghfAqDDfua9avmTlk0orwDkwZd6zCF9+Kva972hnpJbZvByLWtrG5ozvLi0qPiIc8RzLNVvfBG+AD/FZ/G5+C3+DLORlhmvV9sv7H17qd7586O9eP/iWay9ehnnh/tIztlHSljKPfMFFNU+kd/7v39nQalygjU2pQ6A0HiU0JI6W8Izl1Ty6Lm9/1UsffHb6J9YUHKrzUyFLBMRVwYw7MPx7v1KfP/z89jcZo7tcWxubMX46HjcuX1LfUZUSWjqJ3EhCbGYkvukDg6P1BMxOzevBWfTmf51rAT3/PQo3r55FR/evom9XURtTOlV3+XZqT6D9/IwUVgdGhmLhWvXY/n67VhYvKbF2aV6dnwSQ8NjqopR6VQCJH69Z/ESWLFPpyYntHEQ9yBwnpqaTLn68zg62NMw8fX11djd2Y6jw/24oM8p1edMmcpqeaKh9XALHfTDytE91bOT1U/uS8qQUIzT4XOfB0khIum+fe+LePD4NzEwOBFbO0cxPjETk9OzOpRCEBunlBTFdHrqxczgq5AkjPDwYC82V1dic2tTVYaxiUmri5bDTOlzB/oGBPg3YYCXptMQIJHE7u9uxxL9n+dH8fzJ9/H05x/j8GBPVduR4UErZkNtFDJvmjKOjf9NO/Zs3Da5KjEVV5r5IBdblBU1fQ8+DFaQxpkjctYbHo3Z+aX4/P7DuHX7nvYFfUC8lwOPKAi92KBSzEnjX6qXwomdTo8MF8k/dHR+Z57yyscPsb66GlMT4/Hoy4dKbn78/nsJMkFJFL0yxX4AHaam52Jhkb7wafcQj9Gv655WaNsrK++VaBP03bh1Ox4+eqweYShVqIfzc/qq+LV0/bqMxsrHd3Ftfir+7m9/HYsLM9EvFL1EJkpR0SiKgo7+XuwfnsS3PzyJl6/ex8DgmHuduEuSSFVQO8hsI28P7cT9LOwfzln1DlZUjxHiuRJYQ5XE6DqYTVpSCrXpmUlgC0EqZtSNCkhibwwlSqwgMYEeiw1ZpIczxr4wZdaVq5oNp8AmHbJ6ZGsedvaWKBlCCEtjgFzpcnB9omdFwkKiWuAU7+c50ddVY68qIZSzz2pCVZXUN52kPNEwFdhDV7J4kSuAqXyY/dVVJTVY4HWiWm4afvYQSNTFFRMn2S1t2MlXqw7s72yTWyexLcWwIiEp4mfVz0F7ufQUptC4nqr6t6h7VQ0c1Pi6mn/1hzTVhyYRMBTeItVpU1g32keYuYfwH/dFLzWOGrEb1n9ufl5BDaML5EwvUBk1uGIVU6vUYlffvX+ve4cKxXOkZ8pV23bkjURckrrtfZR7Jsc3YYNw8hVUcE04etGxIhQ8WChtWgykep4EG5zP0xPQcloDOCPeZ9DZ5+YWNHIIw9xUbhsaqxeN+yIZfvvubVK5ztV/Oz46GrNzc9rrMDfwddwDn8P/pfhtCrUDAVpFAAmt1O5KeIEW+ZiscTE0LDsMuFuVELV9aNJAJq5ZWirmUQmEWT2+7TF0UtT2B5pNUeyKrLh0FFRFZctZxBUEaz8lfbYRxSuapex+AT8GXoqG7/U/SuA9VU07Y1TKLlQFW/PixSZpk1uugc/gGQCYVy+fn1cb4FZFoYTTtP6wV1LtvdsCJpuD384qdwXhV6sfDvTb5LgUywvsNpUSdllWA6uSV3SHTpKqk1wJdJ69JsnItS1VW2evDvSrEtt9jg0DpECqzmcr0Mz2Kz0XwLgcf1jlSK2bJkC4est+VIFEm9BFEajKz5690Hm5e+9uzMxO0nAQl9h3MWBKB8NKzd3qsZkvTmh1H5Vca2wfMUCfgDMSAp7B3Ox0jKgiZTtcSVsXyOVZbm1vx+bWtmyn5wUzdcOTJvhV+6j+Xu+v52WQsE0Oa239nP05tqHls/IOrvSedveLz4YZFGYtVWJr4LnwfrMYWlVZKrcFBlV1uXy2ARHvl7IdgOnyKxqL6WsVcIQ2RjIxqhpaZ5TfZV84zzUb1e6gmdBR7ApdixIYJ6jF4mP/1zoWoCyQIgWv2hylK9bVmVecYE8lscXeqTVXMUYiUx5L1FbJrT1U9lT7nzXJqq1GAuXovDpmtZ41qlLxcIo2NWtbAo+p7i7QoKZ0ZDzOFxUgjADu27fvtNYktwD5JKHsKUTNOP/sWXwUrDHiFu4FnSHiFOwRBRIYs+x5qsA8y2otQ5yTe6PvnM8QeN/rqQUN4L20Rmh/pLgHY4Hrg13FaB++R+KmolE5GedXAf7YVIHRQ0OxvbOteGphwbTkFqwzCEw8zI3Tc3txfBAfXz6Pjy+fxcnuTgyViU/WFdozXVYl98BebJLbxthlJUYN5vnmSlSVNxTSR3l7aDwW7n0Zy4++icGpRaklN/OdSqpfP2Cj9OLDykb8/Px1fFzbVEBO9QynCWVYKGFfSLyAHkYCU24ceiUb5Pj4NEbGxmPx2jWN+SFgouq1s70pWigLisLyuzcvY231gypUqN5hLDGKoFOjemgE3RcxN78Udz77PJauXZc4zNs3r2NtY03XtXBtKT67/zDGJ2fUf0jAsr+/G0cHB+KAIzOPGAEbCEfH+lAp4AFNTk3E9NSkFZn396SWTLIOAsa1gGKIVqy+szNTALKXx1x4B5saJUMFLMdNWKjCQbsNC/25BgAQ/RkeGo2D/UNtwOPT45iaX4j7D7+O6dnrcXI2EGOTMzE+PqW0RsrF/qo8lBa36iK7Pmg+5AQrEyPDsfL2bbx++zquLV+PmflFVbiF5ueJdjAM7Y1qiOkFZmGbosLrSNJODndjoO88jve24sXTH+L1q5e6qqnJcSOn6klskXsFgalEZ+EDJw7uHU2RBoQmhK6mES01zUJLU0VYg59FzRxUdXNu4Vpcu35DSSVU+eNT9xbgYKBfwEKgZ5v1wUDImGcCrT5sJXKHEsYCkGHNSIhfvXgR7969jf09nvVhXF+6piD0/Xv/jEAVowHStr9/mHt7OZau34iZ2QWN2AHsgYZONWbp2rx6ijgbr169VjDLXEwoxIzBgkrPNe9ssd+OlAwuLFgdeW5mPH7z9cOYn5nQ7DCHHAkEpIPJZjI9U3qefnr6Mt6+X4uB3mgM9Eain+oXfc4nJ9qTGDscGQYUYScYDKZuuxcUWrfGgiX67xFL5SCdzLDvuVbN5i0Vvny92h/6Q+qVrJN68UEiIym3QsTTyVi+vPIyB4H0y/cAxhycq507g2s56hqHlEFg9f+5Kk1w4oRHHyxQhGCXftBSzXRVo86NQJ5Ud4WW6b7JPKfqTRzUXq2k1+J4VNJGckwQ7WDYOSfT2t4lEJHJaintagh8VhvLB/K5EkSCTgTTJINyCQFpbXy9TSVJVSWzHUr0otZHr65eOt1/foQCXCe3qrAnzbGoTg6Qk+7ejJnJRLp68TqsRjP9VAf0/WZgWI6O60WV9PnTZ7JTfC/Ubfql2TPs98mJSd03gm78DipdFUtGDQCk4Dxx6s9fvNB6qzdIyupJy9as5iE5W+4UG10idNo7GcDdun1bn0erDKOx+B72COMM8Ev4gufPnyt5/vzz+wooj48R7zEYxPcRNLBOBAEEoNgalO1npudiampaq1Mj32o9K9l0crsXL1+9UhV3bHQ03rzBnuzF4uKCEmwHEgQmtqF8H4g54oQWSjOFsZgNvg4ntgB47RxoJ/4CGZO14dnHiNzBVCmKM7NKzYSQH4M+p6DpVEJXWmcRaEpvIitqCUQBVBptL50HV00r0a5EsBTua29aHMu22i06tiXFzijQleenynnSyFk3rrcqkkXVLQDKW9LVXgW9ucdLeVRAQKfyUvvWlTifMyd/NYfySm+fZrijCGyglt9pS0CUEMCgfhWwUklngTDFIOE5mTLYzh6t4FxstSMYXVYcV9JQc9yb5LNAMKo73o/WtTBNvPpuCzSsfksnfQZEqu+tepd1/85qknmE0rGblFjHRsAuKaq6R1pd1Ftnu8Gfdb2Jd0kJXD3gppOK4dNjTS8Ui5rhAwPDbDtEqzS33sZFryO5NcBZP8tRDdnuxN4lOCeem5+dVdwoNhCtMxr3lEwT0UYtvsrzgsFBO5vH38EgHNX7WL8SJay4uhK3qix1n3NzzsXmsA/lf6+zz6EqjQL0cx5s9Td3+rFr3dhTXBPxYyn8C9TML5VP6NDRuaYCij1X3eN/VNRJX1nPnz3Cz5VUDRrE4zW04aCCC2OyQGI+18ymS8/KDY/zIz4l5hZwCNMlxR2LEVWjGlXZm52zPUiQrMAxef4OC6bOYQnaaXKBkuMSY02Bv4b+6nNeyXzRWz2msfVFdf5acDff1wBjNa/WcW/5LiWymQw1JELDK7Z3mcQSFTf3lD8TIJAPq3rY+R37RgsWtnu4BD5zbCD2gBxEcYBynONmH6m/GFbd8LDEXNlTsGfYawA6AiXQTdAUCccIBWcrwZSAb7+mU+iZ8neeiYSpivVzLpX1YgewJ2Aqcj0qKKXdYy149sx3p7d96dqirqu1o8n0VEx3IQpy39lxrL97HR+ePZVy8kBpGGHFKbqqJaIdB9kIOP6HX08aI7tSwhcKpCSgUH8qAKZ1soFOyI57Y7Hw2Zdx+1f/KoZnlzTn9iyFP6j2ipKhXhsO62CsbmzH9z89i48rG6KbHB8xbNlzIqempzUqguQWNWOM3pQEYkDdTSGEtoXqr431WewrSfTDoloGrZVK1frK+4jzk5gYZ2ZuTwmCZmFmb8XQ0Fjcuvt53L17T3NXnz39Od6+eRkHh/syjDdu3o4vHn0V/YPDsbt/IIdJUA+dluotMvRHB/u6P/c4unJA1ZdEk4pBCXCZBtMnZIWgjAcGUosj25UUPuOI2gHJTgjNn6fvsqhNVPrYGARUqENjvM6h5UiNcSAmxqekHk0QgAgRatYL12/H0o27MX/tVoxPzjYqhRqinoGzqkk1ZkZoVSphFnIG5YMgZ6A/3r18Ea/evIrrN2/G9Zu3VPm0lXQOIAQr5/By3U52MQZ28OyIwYEQhXz1w5tYff8q3r1+qcSQyvcc45dQi2bURY6fAY0aEY2wJ4VFUdWoHibaS48vC8OBJyFUCC/EaUA9maarUDEcVsJH0oMjHBoZFvoF5ZY9BqgBPbCCJA4+/04CzOfyvRgPRlDxOUL1BxFE243nT3+M9dWPMTY+GsvXl2NxYTH29nbiyc8/KcGlb3aGGbETY+ojJ/CwivCE1F2Pjk9VVb99517cuHlXKpL7B0cxNTkthAxHs7OzJdEu7Wd6LAK6Cb3nTiaZ6Tw9MxuH+/uicVJZmp2bifnZqZifGYv7n9+KmUmq/TlGo5nD1kHxOacDg3F4dBY//Pwi3n5Y13Ar+rVrfjXnjQSCZG10dFgADsPe2XfseagqHq/UL4o/gBI0dn5Vr7hnApuSzPPhfMtl5xxD7kdOqtBt5UcOUtgrJ2fQqc4NeCiYdHBsSrvH31SftgbOI4BHfwmtDOp7Z4ZsOZkUiUFwKFFqhMeGJVLmwM+Iq52+1DMzKeMPpmohFGEEuvoQPXPYgad7avxaJXM1HqCpmLYBcAEE9G9D4VQfKjb3kxnUFuBRYiqxjrM4gcapFoVTXbMScRl+BwF8t8bZqKfV6877WUfslufbec5d17kLhE2hKJ6Pei0zYTRS7mDd12EqURdhdzKUs72zaliJRlsNyp68EvjozCyS1g4AACAASURBVFoErGG/D2UfLdevwOsCIACgJeLswpRkiymZ4gpzQuIwI56rvLq2Iq0Fjw3qxdzsvM7P9u6uxAh59gi/sdVIXrHPszOzClL5M6Dhr77+VdxYXo4PHz+KhiV0uK8vZmdmlFxiy7/97lv13H/xxQPZExRV93ZhpdgBq7Kfonh8NnOkSWpnp2djYnxSAJCS2wxEi8bM/mdPQSV79eqlEnTGdJUAFjac+wIcoaKEfWI/4Ps0D1lq/NDWTuzLDg/0zKCFsXZV0eYzauQUz5ceREA+vgf/aNq/6fq8n2d5bemafsZncs6geGLHyzdqTFP2dmkWYVEmM+liYRCBZI9ybWJ4wNrKFpliENTZKAExgSrJrCJgopqqhDwTPyUFsglmnjlgsxCJacTuoQYAKPq5xlGRJFePeAb3VLcq0FXSkP+7YprnXABqOz+4EhoeZbfq095XO5/R5zFFz5pZ858KBBXF0+bHlW6Cy0qCatKF2lMy4W+SqhSOExiWqtYNZVJgWM2Jz+pwjeRIWi0VHgvDWdCy2AWFKkqeMKvuaDQoWcL3il1To7cMsInNkBRIwETOr+IH7qVGs2WCwTVqrWlLoC8+x37JLqqDKttsBArl7NGMRcw+dNsQ9r4BIovGms+Ns0Tgzh5aunZNgAx20NMpDFi48HYRfcn+Irnd2NxSmwIVKj4fIJY9gm+v5JZrKHEdxyJmYhUl2awJYmAnFTwv9bHnWSbeUx+9pg3sizZaavy8FhvIuvB9OqMHB6oku31szPoSYs94vnu1cBQbjn2Oz7LvYr6vFdV1JvJZF6DBexfmF+XP6LHkHm7cvCFbvLqyKttAcouSO0kY+7yuvZIygyawUIYaYBs7UevUailciH128+ZNVRZFj+6qQqc/LdtgCnrS5AWYtvtRfjtBgAIbuhTmUgau82UqslsHi6XgPmTHzfyyinaKGjWsKrOPSrgOBX6D3tgZ1aJzLF4yrpLq7h51/+LKiz2bQUOC+GYdyE6lczCY5SkKPAvRy1Vhto+p3IH8hSSWtsoCeNgzfA4xGWOwSveAzxHjTT6YXKCdGe6E3P6Vs1bjf8yutKaC8xeDJ7WeOsOwMJOJQI6Hjg1g0M0by9ozTSHBkFSiZNCS+6N3fhqrb17E+6dP4mRn28JwObINeyAFddHL27FQstX/16/GL8vIdWkBRUEwf98Bnqg6LoHEafTFycBIzN99FHe+/rsYmb0eZ30o8SLbXujGmei8UujqDcXm1l784U/fxrv3a5pzywqAvLNoGE/NqZxwMEE1yqV9AvdRUbZIRHCaquQeHcbG6qpMNokxyP3ayodY+/Au9nfWo7//IqYnkXUfEgKngcuiVjCfcyGWlm8q2X398kW8ef1cfbpKFAf6Y35xSWrD9FFB9a1Dg/EjuKe/8lhCHk5ueQGoPXEhY4XqWkEylCwdWtmVQKvp3eOQZ2KmsnxuDO59c9vVN35egaSULHs9zwTe2ozNzfU4O2PeJZsPqiJBvBVXGVO5sbkdhyfnce363Xjw5a9jenZBSsCnBPeJdKiGW4FnVbLqQCc1mQM9rEr1RTz/+UcZrtuffRZLN5zcUn0voZ+S/+f7sQ0lL18JMKJbzFzd3dmI509+jLUPb+PkaF8qw1BPcXRUJgjAWBvRPienBGqAQILKFirtRIjq+L6DIcawmMukQIZAkDXDsBTqr2A8jSCfTU8ch4DRS+ura7G1uSkVUyqFJ8c48XP3z41PukrNSKVR/g5QMaHgeX93J378/l/i9avnqtYTLD569KWUdakWff/dt6pMk6CMjQ3LmLDPSPhwdNDt6S+6vnwrbt+9F5PT87Gzd6RnRKLM/uIZbGyux/t3bwTq4DAAZba2t2SgpmZmNKtZiPHomBSZV1c/an8uXZuNWzevxeef3YhJzfojsWkN9ydz3i5xsMOiJf/w0/N4835FiS7JLWCVaM+b67G7TfBM1WwsdnY2Y3XlgwAbV3oAEJy4knBTDVq+eUPP49XLV0okSnWT84BiOUI6g8OjVqpmLnMfdoYz0ScwCUq/GAypfSFcXxRobzRT25zAefSMGQ5KnhTUmhpDUikUVYyElIyjupo9wzLcmVCTWNYvOfwUpRKtTiOrqgqNobfio3u+kyKvKq6pkOxpJRNSALdTrKDQLI1B2cGJyXGBPCQtHkeRY9hgbSQqbC3ylqJmBkf29UGxy0oOv5uelyyHEqtQf52TfM4niS0Ai5LanKOnJCIrvSwYjpBE0IGmR5ZVRY0gWlRubGyqeavq7ZiwmUnInsA2Oeg1xbVdX7MxVDGrhD89pQSfNPPR1eqqgPJaq+W7yiNl4pxlLvXFi3OBgARpi9cWZQMQgGHdb6XCuPzIyanOJIr9OtdjY6rKckahWRHo8l4CRmZakigyx9QIdk/rhu0iCWTzbKxvCIAFyISuxb9jo2gXoGLBuLKiKLOmc3PzAsPm5+Z1dkWtJ3FplyeDhgsBW8xRffnipWzA4uKSfArPBbaIVbyd9HAfLEyN5pKKJsrg2YeLrcIGLi7MK1AhaMZHVVIkoSspkiNON+7AeX/Po6KU8FskjLN889ZtPQeLqMFiYXb8mOwhySJ2mDXA5nGPSqazz5Pr40wx5oufsc4kIYDBrDFxAee14hHacUjYATz4DsAB7hnxPfZzVZYIaCsJlZ9tQsfspctWBvxzVcoqOlOgqCT/LAY1rhDfmvMg8+Rqr9YM0EzERKcVEG7AuK1w/oIyctorgmXt7WSKSLEYG5KaBRWYdxNk+XySugw2i0pZQbH2ZrZsOOFM8TwBcQlElcBW5z6cDLoy2xWRq97Fq/dboJ17zgeyyp3Bf55lV6pSyyPFrJzIAKjReuIEQdWdZP00/ag5WrDo2MSRBivNkMIXnhyjvcFoQUAKq/CzZ3QfjNHLe2ILlOAfNoS9oZnZ6okfVjsRfvPBgweiZUqTg6pU0ULdfKpe3oHBftnM9c3t2N7eFcWS2EUgZFJ1q4LIfXIunejRgz/m6811t6iP58GzBlw/Z0xJqGzYrvvrAYf3dnU/xARUTKsiir9AtJBKMiAcFGuJNAIiS6sAQPA89nZ25V9YX65LmhSnpwKviuWkxC0VcEu4r/jM+HJYKTrrm1uyrbPzc2qPA+BWlW7Qc5WxM3yP1nd0tNFGUbW2LwQksm8BBlS564OJeRzH2CF0Rk6O5XNu3Lypz6ge99orYn7lfPFiTJROhfOVdnxTS/fNfuFsl6muHq7bwUI6reqhbyj+bbW1kmPtq9KjqCSw/Homdg5TzIzSWW0E3aplIuNvMWIZk+W/V++2zl32TztkB0jOWpLOjf2ik/5PVZedJjtdLuCgi5gqMQYM4qw3LC2jA+6p9meWTSwAu9yS9Tb8eifvjPNzwmsf7m8X9T8BRulMKAlGhGpfvrySWyXiKVIJqGTmxmUMDfTFUJzH+ptX8fbnn+J8bycG8vpK20kxYH5fWXoBEQhKFSWnSvRCeko0pKE9ENCRqPpBn0MhGR6Phc++iju/+iYGJhfjLKjYEHASjBmhU5lfNfaBWNvYjj/88V/i4+pmRB9Gqqeh5jxEkiYC4Js3b6iPlREcCF8ooBoajunpWRkk/o4x2NrciK319RgfHYvlGzeFFr988SR2NlbjYG8z4oJD4soEvYuDKCxHn5IlehoxgKsrK/Hh/VuNWqF2xIPAkc3NL8TM3IJQr3OogieMhvBDq9lnCEURrMqY5VzAiwvoHVzrnPp7jU6hrArN1Q6sKMXuS4KuBj2VsTIIo4woGPm4sqLEhaBiaemagkmSauheu9tbsbryUZXCvb1t9XpwNgf6kekfi5nZaQVlnKXdvYPoDU/E/QePY/E6yWhPFTL6NIW6a2Oa2lP9VKYUlXy3DyF9j1Stf/iXP8so3n/4ZUzPzscFog/Jn2g760wz5P+ijYoBQG+FHPmlKuvPnvwYJ4f7MTIyKKcB5fvgYE9VbO3DHPuBkNj8wmKMT05KRImZtBg/nhUBKTNPCSxv3rqVvWZ23lRx+EwcQs31G04ks0RsWFcUmllPelkP9neEBkvUgF7W0zNR4EmuAUWg2qLUTTWXwFAVvfMzsQU+vHujAJCzQU/yr77+WgEb8/DoswX8EJ1K41881oo9y7gdErubt+/GjdufxeT0XByfknScxuzMnEcvZDLAdRKw8zkEkDiytfWNWF6+EZ/du6fv5t9VQdOcvpMYGLiIe3duxMMv7sbE2LCMBSrHFUjIsBcVj9FUg8Oxs3sYf/72x/j56cs4Pb1UVZknyr7c29lOsS8Cg+E4Od6PVy9faO6sRgZJ7Tj7WUVnGYiFxQVRPt++fRNbG+vaU0Ljh4ZidnYu7j/6MuYXr8fuPol+TwrNmt17eCTAiqBa8637ee6eZwotZ3FpKQZHmOVsw8qmAZ2siieJrUZMZB8rL3B11nYJVB8xktPqq80qQVXZhNhTXU5ajs6G6G8AJlRxLWjgCq+D0mIvtIgvVDNem9VigqOiuSW4ZXaDKVTYqxPmtR7s61k6GSFYSzV1Bd4e16IRboM9re34BPNpa5wLyShUHwtcmZqcVPRyvKqwurpLsgkIOKL+yn45IBS6tTeERLcjKDTyKx0W/+6eSTta/RyAQSraNQPWv/O8uSYzRlzNdaBQSYKDHtnJpPC67ykDRglzWfiiWCF6hhoZ5UqDkPEc1eLWBgtkkOgBSLgH6DKuX7+eyZfXHbE2hDJ4HVVeVWRTqMu+sNNHJ9tIMG4RDFMi3eNGwkHSh+I5a3t4ZJqpkm9d47HASc9kHtK6SwRqeERj8PBTqtyqKudAS4JhWgeCcxhCO/Hq5UsBR9eXb8hHAaKQiDIOi6SvREBqrdgD6vdVQGsKLza0Hd1QQQjtBGf6PlOmYQf5tUquRF+DSo+QInuEPsPBmJyeVmBKEK/nkbMjsb34MxhYgM+sL9fG9TAhwNV3zytHzwA7vbu7pz3Ca4kf+HedwRQYRCyPJBpAEjDixo2b2k98dyltAzBsbm1oL/F9AkKSBlw0TyXsh6b5YYsdoJ3rfgQoYkv3drVXFhYWtae1X5NjWFUkflasty4Y1mXC8Vl6mp8gOt57Df0v31xVXdsPxDlbmKN+ps/RbOdUgE50rwAA/3tDvO58d9t/2K0q1+fW7w72Ybq5/61oxt37rEqLJ0BYKMegIUATtFVmYLunnHtoQL8cDVbv6/XRE4/A2UgwYqaUzvlOAQVKgB1nO5k3w6ZiFo2vyxGE/JuAsKRMYhsVQ/Ycd4k9kO0RxE1q8YLqGxfx9vVrgVwPHz7UdAolthdmoxHjCAzV/Tn5OBZDbitW19fF2FB72PiYQTbmzTPdIYXu8P2si3qwhx0TslZiH8nWMO7QyS0sD76zAGCSPJ9ZAw5VyRYbo9fTWaJdigQX28A58D6lBcLjA2lLELtwe8eiiFk9te/3d4nZQB9+MifMdLAN8ghG0z6r/U4VfIkW2Y6wQjr3uScNkNineU/nzO6swBYzVNFiikVWi4xZHhmHJoVXtHoj2HnenF/gdrTvta8MHBscctW1RG3dUpGJYfqeSoLLV1McUoJVbRRd8SyxL3I6QMYb0m0RsGONC1OlHf86HvF+9YQUi0dZk4MkD4FZ94rbvzip9HPOY6fRfIwaTVvRaF9UEu6vaNlkTmnrfnwtlWT62ooEV81CYnLkPWs90t+1vt92RPTjjCM0OaWjleJzZ/GqqkErOaZYkjZETJOcAIHfholIofSLL+5rfzp2KJvn6+Z7GTo2GGex8fZ1vPnpxzjb24kerE2Sc9ZZ15xisjKzFU9cRh+05EL5WpQre7OyH8tIGg/pTMmJghOQhmHm3H4Vtx5/EwMTC3GG8AziQRLyTAlzNnj23L58/TZ+/7/+olFAA0OjojCDvGLQGOPDBd+5czt293c1fgORHPp2CFBxZHIwcRlbm+uxub4utGlycjoWNEKhLz6+fxvra+9ib2ctDvaYM4oS7UUsL1s0ioCZhSCYefOWKtKmAgMdjUR7SKauLy9rjqEGex9Bd6PPhhE7Q+KaE0gQKOiwY7AGhxSwKLDpIVy1oDEsXH8dCA4eVBauZ2JiTAYFA48xo2eKAJU+SlBxkAgobQgPkfBDSYY2QxBOdREK9f4uVbuapdmLmZn5uHPnrnrSMHJr6+uityIGdPPO5/p/YHBYyW3WcnJDEbzmrLRE0wky2IigcASaCDztbm3Gt3/5kxLth49/FSPjk3GqmDkHY6uy6XU8uzAYUEkTB4ZeRXomqdS+fPZTrHx8L5EqKlR+33nsbG7GGkkmFPNEpjDirAvPDwGwpaWbWiOCG/YIBpWqx7WlJRlwBUg7Hj4PNZHPVs+Axm9YmAjUFfGZHFwgcIN+7dMUMyMowzgT1KFiynsAber95fxJCEBsV1fei27M8xeC1t+vff3o8eOYmpwSiAJVmPvifqm04QBxENu7ezE+MR03b38W49OM9lmK0fGp2N7ZE+Lpg++YChyC+15bXVFlHHoz4mgExSTUnBHUmXGIONrh4V4cH+7Gg8/vxuNHn2s+IAalmZNafZFJVdM80N5gbG3vxz/9zz/Gy1cfYmQMUZ5erKyuKkGfn5uTGrN6bwPgaETJ7bOnT8XSkGLp6Lgq21y/epeg3QutO4yt9TWNyfKM5AHNZr519zNVbwG/mMd87/4XMozv3ryNFy+eqWJ188ZNzUPc2TlQLzJBy7XrSzE0MmIopaGPubrIuSFgGkRcJ6mrZUAxiydHB7GztR77O9va21C+XO2vub1GLjWblMQsUXcqTxh3zi2BONeBoBCgB3Q8Emr3KGIPjrO/cjDF8VJcpwQrktZPlZ42Ap2XFGmSU0iF2KaFQIGDE3glPjirdKauepqiByCnKtKZ+xBJ/tg71WObLj4ZNVCG6LEzXRk/K+GwU5IO6HNUX5OelSJuqnRnhbrobNjAEkjj/aq6iQJLgufE1UhuS5uqYNxJutkWnCmuR8h8glwVCClwTfVlCa2kQrU+WP1zpocKXBkabOb+1Rx3OVgCxBQpASFmf0og6NAApJ9BCuLZgAks0blVYAj7hs+2vXOli+o1VVqLXpWGmSYKpPiaKlNJJ+VzxiYmLKK4vo4iQVy/dk0gHeGO6fZG7Sth4LlUcvvzz0/VPnAd9hHtGlD1NS7M6y7aomak27bWjGKj6xZKQ9yvURaWUFE77q+qdwJwlLwb4HAgZ0CEP2v/iSmDurcpsty/9s8ZFfEd3f/01JST5Jwbz1702nkvFJjOc4CxRWXLe6XzvLICOTs7owAe2yfQe2q66V92a0K/gOHqh1Z/LbO7Gd8FbfoMNfl56XkgDPby5csmYWDf0W+J3fJ3HMXnX9wXzdznrZNo5t6wgnRntmtnRmnt76r2lD+sv2v98mBUEFp97JUMF/hYSWZVmLyXKpB1jaVVIfe/Obit/DSVMZqkN/8hk2774KSP1fuKgtmdt5w+o7luzZt3dZLWLNYCH8AeIDEVi0JB7YXONkwDXsv7BSBJ8I01HzE7K4W5TE/2vHopzKYtNJhgii17wJMsDH5wJuVXAGP4OQAqmgZUt6D/IkapXnGDher111g7QKNt2es7t2/rHNbeVKzkbEegpCxv/2UcHB3FytpGfFxblx8HBJmanhCbRPHTxbl8CeeqEvzECbLin2MhM+UqEE+AAPa6H8aclYPds2/bXEAj+wIbl09eZ8B98GdOVuhzPTqMo8NjnXP14ys+cfuMpwO0IlFuMTGDUteZBQ5rYbTjpcTyBE5IqqFbBdwG1FLvXdhwf3rpo6RmTIp0Zd7X7v/cc2of6ir0Z1UQWi87poRKvXswJADW+CzvMdF6xfCh37tm+BY7ywl7y0pwNdQpUfWgm7FlvKhNlORfU5BMZwqGas1BF8PAiTyvE2NDiatWMsGZbElK8SiznMyQqiop7/XYvJZGreptan9U/3wxaQ3AWK27+t59hFOYKpkPddKNJScVoSq9ApptJ6RHUwyVfJ3MU9mShj3nEZLuAff8Wvxi2QT2F2eWvSSm6gjCwMl2y6InxcmBvsu4f++zmJ6asDBr+nyBYakzwhPrPz/RjNt3T36Kk52t6MPPSqfWsTZ7tZ7iXyW3RUsuY1mL0SCO6t1iU9DfaS73OeMlUEu+91XcfPw30ZtcSFoyoWM+U5yBaGVUinrx5OkLJbf9g6OiyUJ3ZFFxKuurKzrAt2/dEgJNwzG9SPTsEdSCqHMHewd7GvlzeX4mygJOHiEgqCQ72+vq5dza+BBrq++V4A72huPho6/i7mf3RTVZX1+P58+fxMePb+PszEJUVGP66AuNflVcGU0k54yENT3BvSFVPYfHxpWwFg0RhBeqHX+XpLYC3RndE+IwUFhF51PfnQU+cNhw2k+OrHIm0ZHslWCjgIIzNsT9VSSpa3F6BF/efWSAAPRwXlJ1EorVp0rznTufxY0bt5QEcgjfvn0b795/0Mgl5rjevvdACsem2XhT4CCgd0NP1hzS4UEZZypsG2tr+tmNG8uxvHw9NtZW4ru//Dkmp6fiwZdfxejYlAJyNqIEcC5NI1aACwVODqRtsOfgjwz2YntrLZ788K2EpahKLswvqK+iN9AX716/judPf1afGsGm+xoILnt6Lgg/UeGjQg3wgIGHJoMT4RqoWpC4sp4ceAUrUOHGx4UDHctpeJwDjkw2Ss/iII4YL6LKsUVJHOSay+9+RY/6YN1ItpRASfDrIg4OduPjh/eqxPLsBdT19asqiegTdB5mkaF2p8Dv5EggBecLQajxySn1gM9K3OpmoET+7t1HGRuqv6NQrhOdpscXCp4D3W19BlXrUqyTwjgB7RHBOlXCy/j87s148PmtIF9inQfzPirwkXEF4Agc5nCsrW///2y9B3PjSZLl6RQgCJIAAWqtk6lFVVfLnbPdu8+ye3dfcW7HdnZ2b8R291RVZ6Ugk1qBAEESoABAkCBx9nseAbLbLs3KqiozCRH/CA/35+89tz/+6S92Vb016+ix4+MT0adZd7ow7Fn2MoAEsYDOaj5/rHOezeWkkcaAShpn/hytEB35uzt1Ys9PSyp60BlJm5fGHr5H+keK+1ev3yrAr31Zs9Ozkk3Pztr8wpLd1G5VeLNmnEMAKFyn+MwyQ9CF7JcXNGBi+/A41E0KXDcVAdqBMVA43JPe++qyYnf1mv4sajZEzXEVcBu9jki8j6eis+9dJd8PSR+RQCFD4UKRQtF0faWATbLHHlAsC7EUJkBvakBd++4E/xAnPLnjsvGEOdLsH0dGuMFJoJWHTcpzU7IYLyJFsjhqAqO1OFbpyexAsQ6ibsaTF86MO2n72BV3PedN4oxuN6uK2h2hq21zqZi8uB6Pj8IzZq+ztpqJHDrcEbhqj30KXVKANFEfm3d+lpmBHubK6ssFxol3zTwZITEGyIHuS4GdYNQNFE86+HLadbdsmWAFjZLOdGChxU4IPxsNdZxeSCIVQKUA/jmrjK4mMc/Nevg3DBpAJ4pMNwGkcAv0vkB7J2ZwPkhC+9G+97BnHPBJdnfb1OSEAE72EfT8qDtyAMMTRO4EAJUff/6Llc4qMp7D0Z87CLohmn/p9tozbT3ZBYh6NKqhMEBUhFmbg6zaO3xfwfheUEe31Uihlz6+y01HADj1LENnwPsO8Wfdd8Epya6J5u8rdoauC0wUL/y8S+IMIo8pFPyPuru4Dx8LOc0gDeBQHL2kxCmcVZ6xAOW7CDTcuyt0SDa9U4YHhpsDov0i3rfnHAcjupgLAVxFECMWnPw7djFjB/Rpse/J8mOntl3MPtaTIYF+BIAjm8iLvse5jQ5ahX5I7ADHpDl0OpSbBQ+BdtH5FFzWff+kcxz+7OnHiX4Aeqah0OhQQuoGlF5UPko1YgUQdX8w72ApcfZxMOduh4EiWUOg1fJ3iYNQ6GMhxL/J7Vhn9pYD67pAFZMkeyDOijXjAN3gYEY/T24ksKormIZplrfLBSjs8CwB8BWlNUy8YF84aBb0kMq5W3ot3mdlaUlyG/YJ5zzGdRkcSrvqpnl1GHalUzvDbLK7WzRhPQXtfS/sohGSwKIgaxE7pRsmRBgr80QLGjupcWKFv15w8+OQyWnan6NG2amAC1MComHbkxjJOXA2ldPS4/6Nzr2+Buxld4yX+VLYG25g6lpK7g+x74LTvjMp4oSKOJf3CYvgyd534oF3MH1fPTqaK44/+XrqUqrOcKlJm1Xm84faRafTX51S68aNbvImMDWAKpKzBKd16UFDNa3PEEbY8ZIufQyd1nD2BOSxFoFi+0jw9VjlXcrg9RGKSc6XvAUCmynKppzRFM5ncDzX3RhkQB5zH0EuZ0AEzwWdgUjpDwBDqE3jGVWsDvftI3jtax7jhmJvHPsYxxvpGflrw+Tk9bRfZYrq+0yNKo1+dCqx8hvyrRD/AUvI0/h7AjUDzVnASXTJj+72AUzRLUMdR+7aerCFuRl5I8GYjMC6WKXBGV4WcQ93dn1aFC35pnIugylqUdUGGuvorBqBBXGsGbXHf34/2IrBt13MBh51PAx0YbkkRf9A+M4X6eiyZqLPhucxlPqVJTJjdt/Zo7mhMTBF/nPo1tvG5q799PGz9fZnLTc0ZrWbWyW0LAx021azaWOjY0JdCQAIyhu3Lr7PDGbc2AM6cqWszwFa1ri5UzIIGstMz/LpsV1WSpY/2LGL8rkoG6/efFD3FmQxnz+0/f0dq9evHim5gnh4nMwPZQzLgAdZXGFT/TaQzlpfetBScp3s04L63EAfVxMTHV38vT5riiJLRVTjNhRHbPw4MBmkwY1gpD0JXTwKZA6UHB2h6jBiBJS8ZaJzbn5b03gZ1wb7BiYho3ONmRAdwLGJCTl3gpgdFwq2tbltzfsOW339Tp3PaJLgnPt7K5+fSkM5mB204aGskFaK6IPdXSvm87qo5hbm7KJ8Zns72zY1M2PzS8+ssxt9dZcuhLPTkp4h76v1aOJiWdMsYhIopWrdBgAAIABJREFU0TqZt9XTbednBVv//IsOMJSyqekZGT9R8BTzR3K/5vOggRGCCbWyySyupKi703OL6qYKlcVcRro5705FExAlvT2gwU5H9M5CSxeSI7FOKyXhpptMMi2jpECL1uft6tQegKrkQZ4klk4EOiwKGu8QgjoR1BhZwt70GOpBmvfJ5YZtfmFBhS4BngL4OH+kf0QPVrcvYbMLS7byHPr4lF3Xbmx/311Qs5mMNIJ0KAmsJKq4b1M4nZwUpbWZm5/X+/MP/013kWfIeic6H2x6YsSWF2fEulBx++RiaiN9gZbPzOfSacX+/cdfrHxRs9PzS3WROUd0MCjoSQiZ6etUIKcmQoGiiOQ54TDeGWjH/DmzZqU3x4ji9MSOjw4EltDRg5UQkxieIXv52eoLrdPmt027ubvTmgwPj6lg6OvL2NDQqPT3RiLPZSnDmG5PxLjUursEHtAVG5+c0PxqjYMIxe1J/sDWfvlZ1P7mLcCRd8Vcu+auh5GKR0zE8IRkRSBg6Mzwb82Ok7t3t75/nMkpjQs01UCtb1+o4Z7nezDiIpMb0xiqweyoOuSMghrIDAa9lzvPou/yuBwTnWh2EccduP+5J3+xmxaMW3SRBBowyZqYN06fjkyV6CjJ3yOJiUWym9wRe0mQGLfRlEO86OHSRJF03upnKAzU+ZVxjGPhTjFympUXGnQKkYf4mdU/Uf8nipZ3CBWK7+8EzqgDTHdbyQTfpct1PYFiHU222NOihgWQXGAjbpx0CQKKLgpb7JIFx3UHarvk8ohjv0zn0L51eQHIvpW5RnRbDXTP1oMnNp4btqy7B68DimPv+ik+teeAO93KHUgd3CQ2ECPZ73zObGbAVpYWrQ8WguiKPFsHN54i0qz99XXN/vTjz7Z/VLC+TFb3EdIJQC0+EAUlgIK7S3foeeEhQOEMMENcc310nP3sa+/juIgPzqbx8QyelHlX1kE+79wGsEU0wVCGk7QHGp13YsPnb0ucHqVOgBje/fU46QWdMwba2vZQRNCxUYfgydgekk+5wIaOs7MIPFmT3EcJoNMCBZZwfmPHKHQ7lOA+cW+POluBGtpL/h3VOQmJk5+NR1dkwT6BbqfyPgAD+rknyZ2DOhEA8GIqnstHgDGO5Gu3FvzZB0piBNpirhY7vB5bAsVf2r0wfi/mwiFxVRHzaCof641QJodMrW0y+EgnVecwdMRih93rLM+y+W7cpRS3yGRYb4wY0UnSiccYEk26ujmtlsBsKOPusI+7eU2APOwrzgMFMvvTR4o4O4m7Tg7wXcSQlC0szos6jiQHFg9rTcGrzmVgl5ydn6kLS6cfOQIUdAFedHHZ74otXqTB1jsXe6dmq89WrA+pS/PWzcoCSMV35p5QiGKqR/3GDvMFq1xd695T8yKYc3oc8xjsOXQoNgKtNo4Mct2id6KjWz8PxjWXvk+8Y+l7O2yHAEa5XOOx8x/01KFrp65iHNUWRmSpcArsA5kToUkOhaTvZQpul5lEJsajXjSOdQr3UIjvvL/qAQrMNtPDgS69TgBQnXocCvNQJLfPQARvnhS0ESxyUDKc72BOCCPG75ZH3bl3Pb3jqc/eNoz0wlUGk+rweafUAVhn9XEGowM6wC25fXufhNcSoKUzRHPgcfSk5JeB3u3gQJgKEd2EgyO/ZCthLJsc6WXc5QaVUTPv7/HYS9b37PDxicjFvFPvcg4fMeR7SxMSoq5VQLQzdPjl/hadyhsZ4xh71aKM08UPzuhhqzpwGEz0YIvS5BLIHIwIAVDxsCD+0qxBE96oMxHAjdFEKeecDuAfktG6woCh4cGZFTCiO+hWefTywpzAJJpMcWSjMwXCmCwYE62m1c5P7eDbV6udnVrXA3UBmnr3OXEAwYFQz5M8vWmPAvJo58fnMZkKCGUQGTs1yg9tk65dcsCGF17Y3OsfNOf2tkUQ98VkJwipDa/JF/+6tmkfP69Zqj9rmeyQaLJ0EtG24IpJQgNdio2JzgWtJUUiQQtqKsXG5dWFHhx/l2QbCl6tdqPgRgfu+vLcKqfHtr+7addXFzYwMGiLS6vSDWLqUSwWrFI+ldOwb1Y/cLwOARh6JMGZWZJo/wazI5YaGFSHpVPaBCgv0dnQUSjnk3sq4ldmHHj9IJMCT7rp9NRFuSLhI9FHywoNilxa3w0jqeD4KMOWMIA5gw7s7tYO9/csf3SoAvD2Dsrjg6zSZ2bnVJhf1+o2PDpmC8vLMkGiA/71yxerXtft+ZsP6nyqc6ud7EG1eduw0xOnsk5OjEmzy5/ubW/Zl798VOBmthzFdfns1J49f27jU3Map3RxVbUz0UyrEoZjHMTnP5WhQF2JV0RxeVGoyRflU9vZ3lBRubC0LNo59PCt9TUVtP2hCDo82FdxFy9UDuHk9Ky9evPOBnNDSvLQVnEhEqB4femzQHYzGTmP8jPsO4IexQfrATUdzazoEnR2MWTRrDR3w42jKSLFRF3ou1sVS4XCkRAn6O7RgCw7mFGhy76SCVrY+0p7A4Vhbn7BVldfWDLpJlIbG+u2+W1d7wt4QoE7OTNnL9+8t77MoJUvrjQe6KpckWHV9NycKIhOLWpY9foyUJ0LNjMzazOzM7a7s6Nu/ezsvIo7koduitnOB1ucnbS3r1d1dpXQxxE3oRjSjg06v76+tJVOyvbHf//Z8oVTOZvzGQGaAG/QSmBYAbUfiheFAdRAgh1Bl1nRdG2noHdlMq6fL53oZOSyaWvUq3a0v2OHB7v2cHdrgxkMs0xzS0Ez0RnjVo45xkkR47mEpXMjNjExbWNjY0L+SebR7AOwWCfmQZ6Ee/RqqVBVcVuuyMmVrp6P9nBr+fPTon399LPAFD6PHDBDh9IzifBa0SwhFGH8kZBeIbqPdMokzub9PpOYoEqBISqoABeKGjdqCRm4Ne/QXPbZ2OSMTUwtWDY37nrjVqeM2qC/x8S5xciLqFsKCUic5ankJ85tVHHrNGVHyb1A0hi2MNf2QcVq1EC5u6h/rseEmiKV4gh6O8Xsw8OtVeluI/G4vxVgQsHEdxN1s9HQpQtzht/3JIILh+TKZ/dizMYlCwBHAcmZ5OcifU/rSsHC/DxM4DrRqLqeazA7bAODOevs7pUeG5QZxkjsFPooBe8waxSXmDG+5pFO6GfYKXlxj/D5Is1ZY0RcS+MFjQo6gEdmNzbsvuWdTt9iuHi710AsgKi9GcvmBaEnnQCVsDWIE0psgrZOFHMla66/gue0srRgv/7V99afwuOBhNMv6BCm2910Zzdc28dPX612e2+jk9NiQRFm+L4Cvho3+uw+AsUpez7WKrj4BrpY1KkLJQ8gSCyGnZ3gnR4SVu4s/Au4h9VVCACDF3++7i6fSWlEWJzx6afSO1Te4Xx01G53csK8dyX1gQLvzs491tPL+C9nPXkS488gmjB5wea5Rtuxm2JEzz50hcLZjeZOnviEc6PkzjtWStLp2oYRW1EX78WdJ02xq00sEaAdtXthpImP+3MA2xM0c514mHQgMCZoGWOB+1dsufD9In0+FlKerQWYI+rSMVaKI0UoaEJhq/gUt05IrMNB+P/R+Aa2R4gX8Xw8FiHRqCUAAe2mh3eF1M3t6NK+k64UcCGMTPMxR8x1RhLhVFHWj465xhRpDivgf8OS8rHIiOoLTZz4CljDn2udm5iSoTHtEhNrZmZa739yUhJjib1Fh1aATRidc3pasrGxUXmZwKriPiEOEe481lDUeA40OzvjDIzqta0sL2msj5tJsXfDLO9QquqZdHYo19rY2rXjk1NJDLqYIS3QJxRwQZ7kZltO+XdgMTrjhwQ86EVjQRyZM77XvLh1+WJ4/qE49SLNT1ikxbtmkr1N7I9nzteevaLfa3rhI3CR/w+a1zhiMQK8KthC11gzR4XOUFK0A6FrXsP3ffSaeMIQCCwq/sxjpZ/heJYfjd4cGItAu6j+os04WBXZDAKWI6sgID8ebwGkwozhkNM4E8L3d7zjRGsOnVaKw6fn0bWuDkrFcX9qBGmt4qQF9+oglkcQjNeBJSbvgOBdE6nEvsYOpOCXw3kgPvr4JOoWZye5CZ+PWVOcDpR5XpvcEL8Z2H14ziT7UgF0cZA36o0FUGoMXMNubp3VqAacmiKduquZLkM8IqayFjAc+YXbP0Z9fE+xAVvOEioeH+sfAbEaXXpng4Np1WX+d690vsmPo6Ek68dZHcz5a/pnwTQTT6BHF3GkgOm+lK0sLlhucEANpiiDigZ2iqHIWTrurX5+ZgfrX+2qVBRNWaaoInMFXwKlV481rNblv3wYlKGUB3yv9r1VHxFG53zrEmTEBKY4dNMI5D19Nrr0xube/GAd/cMaBUSRpU0Vi9sQEDHIIRh8+rxu1dqt9ST7LDcyakMjo7qc6rUbtcC5nDHeAE2D3sfoA9A9ucNZSxctwYLCBy2BqCy1m4D8Nqx6eW4njJg53NOCYR41OjYpyh+FMV1G1/S4W6rLSjyA8X6jY+OiFqfTWRsaHrOBzLD19PbLPOlOaJdvKiEL4Xs6lSDQdoJ8N6K+WouAJPv4Eag2DRWKjLwBiUyL3pxS8MPggqDN5uLPKBz5HmiECNS4zTJi5vBwX4dqYnzCXr1+o2Tr5PTMUv0DKmIx22Ezrn/5amfnZVt5+TZ0bkNxi1ZBnSXmOl5ZCQ1sssempyeVrBwfHdnh/r4uFtblsnIu5OfFy9c2NDZh1VpDtOdCsWADfSlbXV1pO4mWTs+sv3/QZuYWLJMd9LlzEqM/iFK9s71pvcmEPVt9Lkpp4ThvW9/WVThOjo3aYHrA1te+ip4MaoWelH9wuU5nc26WdXktwxYSYA5TaBdp3dBh00FEb4LOGfRIZjaiLPWooJaJQhT5twd3B6Q8FHuuC6XryyWLU3Zdxlp8h/J5yS4uoIdD+8El9SzQhGMnItCFmvc2PDxqK6svZYrGBtjd2Rb9miQJ1Do7NGyZ3IhmK1OslS+vdOGTNFD4s90wj1FHXnMRcU1sSntLIEAjflwoirI4MT7uFJJ7DLWuZaz2fGXBfvXdW+s0KHluiNFOZCJ9JSDNiUTKisVT+x///G8qbqEl9yRT6npHGmiyt8eL60JRRR1FJxcF5lgPjFQZn7AcOjWe+z268ksVw4yBur+7seLxoZWKaOPLQslJpN0luylQhud8eVW1ep1h5UM2MTVns3NzlupLyp35/LwstdbQKGsyI8mDqOQULB1uTgZYRhGMezV/RuJCQMwwcqQDM7KiHe7tWfE4b9cXZWve3bQvFb83/XJ0Kp4f6tgxjKi6IgeJpbrHIcFP0QEMna+g9eO5yNQsjIAhYSL+TU0v2NzCM5tdWLHaTVNU08Ehp9m3h7+HJFmJrJIF75YQk70D6nrWWFQSz5QQKbENI0/CpYkm1+ntXsw50u1IM7/4/WQyIUAF6Ue6L2nN27rt72zY1cW53dbp1gMCOjvHu/KsO2wAdE7ueOijKtyh09kqAILeMXaU3ItNEF1PkB2tdtM91yvTMSVhyWaHbHRi2oZGp20gO2KtLuYoulqPZ0NB5LMJIyXJ9XTSSmtGJprTG5nPcZnHhIe/T4ILWMKeU4FLqakOpl+U982GVauMXQssH1EgE5ZJZ9Xp5ctEY5oWLhSh0+n5pyPKbkYWvh+dzTCKjO/NPYA8Y3x0yH79q/eWSnbrzDst70k3jScks7eEAMW/fPpq1UbThkYn7KHDR6SxF3g9mCXpAcbTMW+2KgDJO5yByoheuBvvCJJx125H10w+Nc+QX540tMTCAMQCVCP5UAIW78zI5FIHrFsO54DTESSQZpI7vU5ix3gdp5J5Euvv8bS7xb4C8OUewrUeoxqeX6Rpsl9umBssvZp3pnyUZHAjDXm3kjMxewBiejRmSLrDMPJEYLa0gMFxPTw3McxClxfEzA3eXDvGB3bA0xlXcexVLGQj+BFBL28SeOfE86tozuYgg8cO1+fh4q5OXywe22Ca5wv+yxNfgBGS1mgKFNdBtPJAffCudTCBaY/oCAZUAplDgaVcz6UcKhKeaKljPPCCzbthj91E12L7c3R5Q/z7/lrBoEyjIL1rHs2+RNv3Vww/65RSvg9MDrnsBlAFxgf5H/t6bGxc++KpE7gbOHYK6Jc5G4yI24aeOz+DSRn7SWN+MJe7dfkYjBP2K4U1/hd4SJDUIy148fKFZTDk5LmHWamawhDaQYpX3HX1hm1s79pBvmApmiHMc47gS8j5YuMjNKLa90nbnCeM21SHM3ZUI80xFG+8qNeYztjRurXlXpHq74wirxy9mPNxYnHCQOx+OijoxkWuUY1eBQ4+ebGvpg+Pnd/T6zxKCLTf2uOkQq6j+sD3MoWOYlUc/xLAAJpF7trrc779fR6lCl7EupZXJXOg/UaPBu84u65XdNTgKh4BR/ZU7OTqdMUiWDVQgL4DRTp2hb3oDgBZbE2FaQkxBnLH4eFCDGP1b2s1q5yfSxbJHiI/ZvyiilvYLcEIK+YNrh11CSCFIPGf+5G9zWtihEjeE9rabWq7P8ow1hJGUW/KhscmbAKn/zTTO2SL6XryZlN5InWSa1D9Pbnvvfj0edrkjgN9/drvNHbKMB9oKKV6BRjx2WkqkT9hTknziIZbe5oNEsihIZ0r2Gw0awT0AHLX6la9utZKZ7M5H+GUcoNclv2qypjNB7lkA2BTh6V6EvZsadFGhrNaT9YyumlFd3rWPMkI1PKp7a9/tfLxkWjJjAji4UVmgden7ifjwH4Lt+QBGUp5cevdiPjv2B6Wlk2sGadY8T9Kk3sGbHzlrUYBJbKPc275K5HLzpfl9Slut3f37cuXb7a/n9fIj7nFZZtZWFDgk/Bcg6tJKGptQxgeyuUlSVVHcI5lc7g2g0Dotu3Qa8+to9W064szO4KSfH6qixFzp6HhUSWWFHGnp0WhEF6cxqYFRjqOcrh+r1cdX7SqUAYzuWHrTw8aU0oobgnCHswdNeKh6cCRxIWE1y+rqBVyzULUcmksQ+NW1M7r6lVo0XfLpU8OexpOfx1GbNBx8MSNLiOXNAeCwhOKMt8f+3rWIl8o6nOOjI3bwuKSLtSNtTUrnpRs6cVrHY5o4e36Qj4ze+TBzkoFbWzMo0ByMK9CG0NSyN+jUw4C++bdB42rubquq+DhQmBfYF7k9IV7AQOsGcACHe9H3cCDOsBHh/sqbhcWFhVScAGuQI+uVCw7yMzHjG2sr6nQp6Cj8wniS/cV7Sf/5slBO5bmD+fPXqiRST0HDpQblYAkuxU+lAj0z7pY2uMBXEcSahdPOnRBRYv2x+6MzCQw3AkuxDf1ayuXTwVSwBDAUIq1ouMU2QBC/eWo22MjY5MqUCmuOdgHe9u6iOnI0q3r6R2wyZl5u7mle2zqLtMhdQDCUcyJiUnRp+me5rKDcoI+yuedcn3j+k9AIJ5feiAlwyQMvJYWZ+zD25c6H9FQSpeBHHhjl9LPLEX1ceHU/uG//Q87K1/rc/GZKDRJqgB/2A8EPcYBsFdhUEA7QaeOrhtqLYijOlh19MUVUT27O8wuKiV179HDnxSOzFrM3qOgMQV5jJlIvnnOrNv09IKYFxTU+fyeHR7uavRCd3evLT17ZS9fv5eTNSBGrX4tmjF7NdHRqc4xFzjuqgR/UH9AIkYfEGCh05ydlax8VpKhWJ0Z29egkT730h0W43zEQE8MrIxIAfYk75EGFZFUgiyFUy43qE4lrAHims/UBDXGlX3c5pdWbX5x1Rr3dANuhc4ie1AHosMNHtwx9ZHqqIQTt/owL9c7dE6xI5Fk/7PX8RuIyUDUU3lsdxMc1zbee1IWEHAKPorb01LBZibH7a5+ZZ8//tlOi0d6ZtCH5HERKNo6O/JN8Evb5/K6Jh0HXeK09FMAk0H7Gd0ZRXV9rOEC5dMdo6MuF4fs3r4Bm5xetMXn7yw9NGnNFtRC1/JRLteuoEdVVGx7cufFvUapJXv0nAv5vPYFhR/0aIrAi4uyaOXEof7+jJgDV5dVFSOM7WJf7O1uWblcUgebyxemwszMnI2PTwh4pENUv6kKTNJaKoRQpKUsmx1RLMY9mefiI8rQVzNjkOIRRLxqk2ND9pvv31p/qsd9GeI8wdCp8OTXdDddXtfs4+evdlFtyFn97t7HOWkU3vmZPuPY6KiYCDi4X12URTMm0aCDqPutJynDN0aIAQ7DaHInVQdU+Y6cYYztOMdQ47xTFJLSIEcAgHD5d4ePYSOp7XAHaOmjJb1xuqK7SQdX7ciPjQl5SCjdoZp8IRTQdKFEy/DcRF0JOtPhXEb6mQrcQEtWwhyAGnwqpKmWGRiAk382jfST+Y4XrnfMzQ5GLgKrQuEcu1J8P/Y17BT0zZjoaUQfBmNMcOAsyjXYixTvNvp/q4h4EksEmAX9ojMynOqNtCOOLlJiHSQSkRburr5P84lQIsb50gJQHk2vNNs3dP/iWBovCHxNYjHUBu9iUyMABHpWCjORmRZmkATqaOzaRbq/Ot5BXyiWVpAJ+Kdyzwq9L6McRQl3baoKotBxbTvaamSIS0G41zgreDkAnLg8BFmQv56AA4knfc3050Eb7NrIoG0V2ODvDUWZtWSNKH65z4gPlYtze/PmtUwcRRsNnVMlyoHu6+vSbY27pu0cHFqhdG7p4WHr6k2JFecUdt//7EQ+kzrKMHgEukUgwUf1qDgJjSU56IYzFinwAHw0LiIFM+4HKobILossFq8JQ4c3AJaRYuzgSJwrH8yfuLsCqM1Hl6aZguH+zpqNG3X6iJ3yUkk4iObFkrtBE1vdvI7JESYjNxhsfA+MNJH3aSoCbsqtDnlv4HlD84pcm9xVMUkNBO+kAqQjadJaQiNHU9n2SvBusyi4ATRy2rMX/DGvi5eK700Hbb1Y9rwuAlKe+3hXWprqtplSoN0HE0zybLEHEgk7LRTsaG9X+YIzjsJYH1GDHSziTLs3QW97xFMsMBVvQn4hwCyCWqEgVR3WBsJcr0uM57PC6ptfeSYmX7d8RPzn1Zw6wWSU/C+rXIzPQryk4JXJGDpfuq+AnXg/UJPVai5zvL212TmmjSRtb3dHr8dzAXRjTQGDOAN0Y2kyARLy53iIEN+5OzDY5P2oAWg2Udzy4anf0KRTf8Gw5TPjD0GT9O6mbjNTEzY5Pmo9igvBFyWaXUgK0LKejpbdVMoqbs+PD71zq6XRxeF3bvvckBc5Rbrjv3zItGJB6wcrOHqGTaEDFJwbmfGFTzJ/7w5ack+/jS+/scX3v7PE4Lg1Wn4Q4+Wgt6eA0kDqW9va2bOt7X1rNHiNLuvu6bWhkBizkdmkDPgFRQO1dQtziqYbLZzmlHV1qAjkC6FxVMdGY2FONBOzellWZ6gBPbKjQ661M3Nz+gzHhUM9zMhRd9TYOyG9fW46RHFGV4XExMcB9Vuyb8DGJ6bkvOdjGoIrW0RIdLFxKYfxEGGhne7pHfFYCEccSdqYoAeio0Anmn/zmdFHERi4FE9KBXVo+1PuvMfPeKGWdO1j9VrJDLqSs3JZND4KI8Yj8VoHB/sqbsdn5tRRU79a7nvoDzgc9xoPQ5did3tTc39zQ1nLZaFxn8uRuH5TU7EL3fc3v/29JVMDdnCYVzKoTnujbr093WGkUcb6+jNKjNAJtDox8w46bIJFrSpTITSQk1NTojMdH+edmlouWzaTlqEXozmgJg2PjCgAU+g5tdDBBIIHY4GgcHIBYyDhtGSS7F6tD4UkBj/Sd+ne8SAWgRy3Z4/6kEdw5yn9LSYIHiQ9mMlp9+Jc9PZzFUd0haCW4Bp5ISQtSLZ8vR9aeiZTM3MK6uhhWWuQO8YMjYxP2tDIhE1MzdotTuKJpObWomlAu8RFzvw3DNbQALMfpiYntXe3trf0jDAtQps7PjGpy4bnGYvIuZlxe/tqVV1NFZlte3bmt7prpGh5urB67ShftL//r/9k1XrTEr0DdtvE4Xuw7QhOEkyAqpxWrFgoyARNRUWHKfDybLiMcbGkg3pWKmk/pZIJKxwf2kW5ZI0ac6nz1mo15R5OQIRiBjX37u5Bem109EtLz/Tex8dHtrO7oYKEogAd/MuX72x2dtHqjVt1ZqvVK50Hiibo/iQVF5eXihEkpXxvLmb2xFBuWME5drUSnXS6agJriFVcwJxJKHSenMc5rtA4A/UszFfTVNInSYlonko2WyrKoedAyeHio9CWBqxxqwJj9cVbm5pbtsYtRg3Qj7ICyNAwRSpY4H7FFo4DaHF8Agl82Me4GnOe6GwPZnKWAZCDbqXSMo5n8591ZNgTeQcxPe4Tb+m0l07yNjE2ZHZXt421j3a4t2m3N965JQEinsrtOo5PCqN6+KwqHoKelA6KLp+gd3pQRzzcMWHddE9obESXihTR4EIXRMDhQ6cNj0zai3c/2OT8M7MunPbpznVbq3lrJ8dHiv29KT/z6iqrk3mruAXjgkQNE7/BdFrj53qS3ba1tS5AiuJ2cWlFUorNjU39/OjoiBULR9KH397W7Oamqs4jFzujt6BBgnxDp6d7CygbuxJ4qhKDskNjYg1xN7C3uT8w/+McA1d0JzpFk58czdkPKm4T3t1Uxz1SrGKi1SHd/eV13f7000cl1dC1ZXB4x1iSc4GRgAm40Cd6ukS7x4CQ76/Znj1uaCVjuMFBxQrooPu7+0ruAQdhBxFLAOLmF5d191UxBtIMdZdVyPW8zDlEF+76Ye7URHePjY2MSfPfpoeL/ud6SS+kvBB1GmOg0Ac9I4kMNG3GswFUyRSv0928vTPjiawnj+5eHSVQ6jLf3gUNdY93kMMvd1NHohFYZ+ogu9mlm9NE2nEsDlTWBpAkng8vXHhvdQdCh03GaxRpoYiVW25kJIRcSrNqpVl2doLOjpy98W1wd3AKWzd08QLOtdNQ4r2o5//bhS4gTntOrX/JGL/9310qPETlVdHpx0laT4GaFJTuHhyLA34vFgmSURF/mIzh1ZjoxzxfHyWpYdR0AAAgAElEQVTDhIhw/uWU6p1kwDhpkkP3No4M80j46BarIiSMS9H5Vjzz0ShOI/UCRs2OMEZF5nNcqioavXOnkWCBseCu/A5K8plFoW+PU3KqOHuGHE00ya4uAT5y8O7uFLheuSjbm9evAkXT9ZwRKPNOeJhPjrnnXdP2DvNWOD23geyQ3XdgYuXsBD4HHU9AIvIcumMUAJow0AqeKn1e+HCm0CayJoy/1Lx4WBBBC8kdCCWVzrPmeMeC+P7Bqabcd6FEc68Hv+uQ8UERl9ZSpksO0qqgFqPFu3uRoemQHPnZtZ2eHNvJcd4uymWB6VEjL3ZIuAd5znS9iTU+VsyBTaZUAGjrfAaZBp9PLJW6z6fWyE1c8QEoQqdR57q7R5KzTG7IHthHXQmBg8hZnD5NLAkxJOhT2zQQdeu8NomxM+4hL/4dtfE/C+MnIocggInuGRBMDcNrEYOYyZrLZERH3lpft4OdHdUZeFIIzA3Ucq1DyDc5z9E8CcYAz0l7M0rBwtg877A6cOSGWi4BEJXaL043KO3stP5MRg3ByblZ69YcZL/HYTCQq3Pus0NDOp/qFMfxUcoRfNQZDRUAfBprdFtpNlUvLmxkxMdOHuWPwoxhWDNeb7ifSsoZecPDilMCtAEhmvfS1XsTp0ufhfehRiF34pnAoINazQgs5AHEC0BmGi2jwzmxNenE0r2NEqwI5PG4GWDauKjYwbc1Oz8+Mru7sYQ7XqkT7rHa16sN7rB0/+d3g39T3How85zf0a7o3OhB0l/k5u5exe3k6ntb+vB76xwY9uJWEFoERDw4Mu4DyuK3zS3b2TlQwYh5CtRDLiTRRJO9+vK4o5IwEJidMjYgapGLqFnImi5PGUw17+z09NQq0ERPS2YPd1a7vpRZDckOD4YEFjdZdHf5/EFwGnaalyuCvQNIodTT2yfEenhkXKN1env7FcTqN7dCuYVURI53hwdIFkrBGlc6XSTRYTVs0LYGN64n+iFfH/1MuHlkvHLbFFUZGgQI+vBQTt0ACggKoqFcVhsOLRdrpuK3WLTenh7R+DgA6Fx5bgQEEixGxYAypgka2ay37N0lQR3Am9pV20H39rZuJ4W8ZgjPz81pvA4uuJtbm1av1uTc++79ex24UulMe4ORQ/V61cbHRqX/1CXdhWspWrAuFbem+aSO5tKpO8kfSjeKIRgmFJhRcLDoBvalMMga0TpiPkGwpvhljUnK3PikQ0guzwxkF+4/xQgdOSFXGtcCZcFxOSXwAblsa89CB6tNUQkBzuOg612UegXait/xLVGCD/d3rHxatHqVuXIXKoK47Oms872YUeqHwFFaaKjM2F1YXFaxThfxG47RJKK9Kbmeor/M5qDBYyqUtcatJx/QQIS63fnlQGHE70Fn5rJD88weGhrOhREqbszCuKyry3Pr7mrZ6sqivVxdVOLoc6rjXnQTIe/meeJG5zZ/XLK//3/+0c4v6taTSsvsCLdqXIq3trZkUDM/N28X5xU7KZb8cuY89PbIIMw1cE5nJGmmwGVMFVomWBVIBm5qUH2uVHADWLFvWCc6clBEoeZCd6YQYCj87u6OXV1dOLDU0SGt+cLCsrpQ0oNo7IAbgymJCEUWRS/gAMYi/D4zCXl9NP/ZnFOA+YVJhLpN6G91KccCw+l8JJgUfT5OgY6DJ0xcSLpEWu44TgIZLwVRlup0lKv6PHTUYV5wfjmXfObJ6Xkbn1qwjq4+G0iPqLjVngkgWpR4qPvZpnGGjR26LZHWy/PDbO/oKG8T41My55K+Cu1sjHfRdKqtz/U9qtcXhbhLo7HKZyc2kEpYo3Zh+zvrdrS3ZQ/3N9rnFJFx1I7THkwa2rtbd9aUw2Iw5lISpf7qI921fb+EAsHBUKfIEZ9IaPEl9FPbZX2ptE1OzdnSc9gn09bqgp7Ihd0VurJH1t/Xa7nhXHBO9J+NrsHIOu4aN0rWqlc46HdZenDAzs+Kkkhgyvb27Tvtj7/8/JOS1NxQTkU6z4/zDK2WeIonA+ZwsHS809atZAG3VYAXObu2Om10ZEwO39wprA2Jj3IVZq9mBu0mGMOl+3o1h/o337/zzq2o3E/NwkLBJdfZpF1Wa/Yvf/yz7e7nbXxqVvGjTIJSvdbrcjYBdZKJLrvU+LaP8mkg8egb6FNiwp3KPgX1jkV6IX8khJ/4y3caGMjY2/fvNc88XyzpXlxaXlHCtre3a4VC0YZGhmWgBfBYqaDV6rCFhSWZAwFuAeRw3gB4iFkAA+psiHnglF/XjQW9eLOhLnyxkJdUhfOuIlBOr77PWEOSdp4Z9xEgMAl/tXYjzwFiGcAEMUmFXQBgIuCugkVAdNeTAtipliriZFLnCaW03aEbGXXr6tY4L7tNIZTb7BNTK9ZBlPl2p9Lnb7pLawAt5E6tG+KvqHUyoQxjnaI5kjp/wR3UE5d4sfneiIQjlsjf1+UBfEcBCoFq7XRflwN4d9lnp3pB4KC9fzOpzuXj5lRlwDoKcAoS6OIUt16YhNpXnU261cQ0ChmAnlj4RwaTRlEFV3rvnpETdOvuJ99zs7rQXcbgLzCf4hrpHg+xIqo/fcYuAJ6zV6IOUTR5PqPW4FGjr+Je1NawVlLdtezspCgG1nffvXe3ZHVavbssUFyJsz91bnby34N8UZrbRF+/TCDJQ5CNUeDx9wVMd3dLPlSSPrjuxS2Mk4TL97gPZmfndC4Zp6cxd4mE8lXy3JnZWZudm9czq97ciMkmmdjllR0eHfmcW2Y5W4feF1YTwL5mYCcSPo9aRUNgqUmf2qVzQxPFt5N3LWtXV7a7tWEHO9tiPsqUTvdEe7cHgMnHo0kT6qQfZ88BNinPw6TPXWzlgE/Xru7j1sTeCcaqos8GgIs17e0fsJnZeZtdXLJkf9quanUVcQPpTMizn3Rdn8xJ156XQWpgF4gW/mQ0z12zvQ+kSW6PQAxdboGpDsBE4DVqme/vGmrIZPDtuL217fVv8qOpYXJmzADvFJjg4Hl328GZvUM9E/MEn90bAAXJxhzAYX8KtBPI4wutHDXkrUh6KFYHiXcTkzY0OmY9qZSeK/eKs00T8nshDmO0SUzmmzkQSNF4L+CefFJmgd3c8Q2BLnhrnJdO2maIgJbkUXEsn0vyHlScIiOl4cee4zNRn/HZ2fNICDlXNCUBdQR0XFwoDpCP473DfiB/BbzkbMDQHMpmbGp8VI0PitsojY3fH+Cpi/zromxHWxt2Uczbfb0aXMs9jvMd3cwsOroHicf//atcu7hV9Rv0RnHmkYqwIF6PtAWhBXcPdpdI2eTKW1v5/j9YR/+QilvNawyUjEil4yAjwKdz+21j225vH2Qaw4GgeOJQak5kJ1qGmi4/UDWCGigWF7DoHg8tJSBsIhaWh8oFenR4oIQs0ekzcOmmkdBwiDQmZ35e3UW6kvw9IfvMW+gAcepVootOdXxyWjRmDHSgRBLUmBULyhm1M2xBHqJvwoAiRbQoUI4cpAwuhvEiejIr8G/RpaiBdAezB6EqFC1sApD03p6Eb5TbG/0/jwmKYxR1062iy8mMW7+874Xy8z20MXEvTGdED/BO5L1c0Pb2duy8VFShm80O2vzcjFCV9a9fxZ/HPIoiikHlFBADjGzp7lSxTUEH+gYqRXcc4x72Dxcm3UhRSxt30oSlBjLGLE/lBA93Vjzal5HPUC6npIiAB+2FQpnuNZ0uig66gyBDJJkE6oj0Q93koqWwBdEEiWSP4PjsFHc3U4i0+pjYtGlM4XlFSogbeATjiADoRGogz1mInqzhm+rYok9GP2rmYASdWzpDIHm4LELr5FArXEobCVrbI9dkOuq4HG9tfHNBf0enpQezNjU9Z93o0IfGLTc8KnYD3RWKONd9XKg7SfAFdIBaSbcacIAAAB1ZCRbmZDgNb36zUvHIxkaH7A+/+8Gery7IEEhjUZ4Ut44TeuHOGYu05L//r//dCqWKtTp6pAcGLOEe+vZtQ89nZXnFri+v1WFnPFQCul56QC55xAeSg8rZucw82NcATENDWTsvFWxrY80uL07NWhgu3ei7OaVmyPr6Gd+QVrJD4kU36rRE4nHZ7mSyBuy5keFR//RBQ6cRXaDLGBzQ2lNH0OdrImVQktV0CQJFB1RUNJScb3ff9r/DehBnCLQ8N0zWYJE4DcmT8pPiiWIPP0dyxiXlyV7LGvWaZAUUeej8iW8kp5gxAb7goE18LZZKMmYbm5i17DDPfcpSKR/XFR0hY1eG7+jFbSh22p09vxDZo4CYuI4fHR1rP42MjIfi1g1nYMd4wehP/dGB9pFyLUp+q2n1q4rVqxdWLh3Z4e6m1a7RR/eIksl31RkLIyKIpbcN17P5iAPXFyJjlTRDpijeDdM3iK6jgQrneiqPpxR/8ZIHuUe7Pzk1a9PTc0L0+b1bQdkkUL1217jXDGnreLCR0RE9L4en/P0k6dDoGPR/nKOK5fNH0ssjLUD7Tcx7+eKFEja0/nTvSdTYg3wnufd3dtvE1IxGkXV0dPusVGa0y8H42k5OCjrXJAcAIHSDX758o3uP+MaZwWiveHIigAuEnXuKwuP182X7w29+ZX2pnuC878VQ/KXiBSoehm7Vmv3rH//dCidnls4OWTl0hAD+SHxJLkhiiNMPzVv78c9/UrwmlhCj6cpSBLNO5UrFXWsZa3J8JEYNdC8SG9gnGNUlenqtUCzZ/NKiff/Db6x8VrYff/xZxevL169teHREMRzNP+AG+7u/L23MhWZnEqNU5AXHUxIv4jRFuXdjfKYwbJjiwY5tb6zZSeFY552OM2FJdxYFlgKVJ4h8T9Eak8wMht7o4CiUU7F25M7rhRvnk5hB/KRIcN10xoaGh/TvWMBhDNc3MGgd3T12B8iGwzd67DBHsV3UtgudR58Suau275FH8NApwQ5MxULStb5xdJcnsu5R4t4mbubj86WjXpeC0YsQ10ISn0RvDqOfuJ8BeLU2OPkDsinx844je1K0bpgoAjH6lJBHFpPALeU1kTEQihqxUzp8tBtAYDD+cQO2WKz7d5PxThx7I0bd3xqjxQ4zsTKsURgxFQE6ZzoBVPqsbRL4p+ZwfL5I2VZs1DMGIKUD6/vMxxqi+3egRjBEcJBltCMafLqZPo+bNW3Z9UVF7LP/8IffyeQQc55o7NYGD9TYgaHUITbTwXHRdg6ONCGkI7hBwzoE1GVaA3kLxqGs8f7unuXzMJUe5FOBREbzP4Mbrk8hKGv28i3Jf19Kn50OGDkDHiMUEq/evFGhAch8cnqq6Rica5pH7laNnwOUUZ9S4Qwb3wvqoKL1bNwotgEQwfrh9+nslfLH9vHPf9SUDAtTIfScwpaQVl3UUTdik6wlSiiiiVp45tHJnELdPRgoeDr0PDmHsAFZF594ca+pKJy/heVntvz8hSX7B+yscql1pWCLplixK+t063j3hfE8wShOhlDSq3bovHNPkzcDGIhRIsq/Tp2DQzpSDmLoDgqux+wt4uBtrSoDVIOKvrVpO+Ru9ZqkdeizAQmUDTabkh9xX+j+DmOPNDpVd1YASAKgQG6oorztxu7ADs9L4Awu/r0pSfLIdwD6uV951jUMaC8vNQ4xNzykixYDTb4PYAD1k6QU3QkVtjvb2ypm2WcT42Nie7LHmbBB84h4wp0gA9Y78m03dxSN+q5p2eERG59CR4txG1Iyxp4Oumzq/kFNRopcPr/M2jAXVV2H/GpYsU1Gj5rJ6/dbEpBycMCWFuaUW5i8I9zx2sEvB8+67F7zbQ83vllFxe21ilvJVwJlXeOeQgPLc4ku66C41eEPCb8XuP7iXPaekBAhAy+9y1OjBhb9dG6fvbXFt7816x+SoZTSiFDcqrgQgtIl6iDF7fbOvrpSFF5QMkhe80dHCkRQpNDJIToGkbi4vNKBZbPAF+eBx4DMg+D/vcV+Zen+PhnUnBSP7fycOZo8rIStPHtmC4uLtsWmxMRHhSqfky5nvwqJqdk5JS50cvgzOlTq+gUHTXd384PgdCrvdsUCyi9vv5ge2+Kxcxs6h0/GK7UT1nb64umYU6TRL2GfXdN4JCioBEgQF7fjbnji3zKhINCoI8WYAoeZj3KthQMPNaejy8anpmxkdLyNBhF0QVqkXWrdyy2Zz427IIeV5G+TIiadsZevXklnCVLDYaGLAZiAtoLLEo0EhQ4Xxf7BnpIzuedC4aYr3p/W7NYuUFm6QrVrGdRgTpMOKBMdcZIg7PtJFKMVO4Fd6CKzwxq4p7oZCp07NNscfkbU8PNKaqUXD5qFSLF/srejE2abivnkz+Il3y54A4ItgCW69xlJAh2qGxUqGpMiQ4FrjVSiCKPQJYjwexo/EzTsXDLs66HRETs7O1dH0y/XDulUmVEMLSeZSkufm8uNKqDxmaHfo+0D9Z6bnRN4AIWS5w+VioJjdGREAe3u5lbdVIyX6IpShL9989yercxLLykTteAOKhQ6UOxD2WG9yT47LpTs7//hv9vJ2ZXdW0LaPooKLpiLckWFFPOPuYxJJrPDQ9aZ6FYQ43tCy4ImI712MGrjDE1NjGs+Mwns4eGO3d9DF61I48H4FGZRjwyPKTCRhOWPDiQ3INi6poIEkpFSSaeG9g14EsToqfqNOqK8P68lF0PRGhmHQpfNgR3psNFiprCqzyrRbcBC0WUHqJaSAc393b27Ql9e6FySCIwMD6szRtJBXNrbO9CZWlhY0PqzrqD/J8Uj7QV0MBRKJKbe8YHK0yNdLZ+fRJGigERpeHzalldeWX86Z0062AHRjs/K99ETAEZ71ymVhFkldh0mKurZ6bnNzC3qfdQF5VIF+NAYjPja3q1RfA/mM5K6iHYMwHahbu1p4cAuzgrWm+zS2CuS5qvrqkBI3pj1QttLx/3hgcLDKUuAPLgMKxGlCxJMrvSOwchN9FJ07MG4i3Ul7lMAcdbRJePePZgdEnundlNX4kcST8KLcRyXbaOB02lVBRx3iF5fxT4mJvgwUKhfK7bS4QUsOs4f2nH+QM8JxHhiYkzjfI4LecU4dR+SvYqhxFjGrE1Oz4nVk0z1q36/g13RbCpJhbXBe7Hn0eJS/AIIAdiJpq/RP4zxuhHgBfMkkxmw2tWlLS/O2v/2u9+quEXaIBQ6dDQ9mfdCN3Zuf/z42c4uLq1x92DnZUwJB8SsIHlDtiC0nMSkcWPfvq0pEWEeuOay9w1Ik0WhzGdhj4s6WSra9sZXuzw/1TNBvqBxLrWa1W4atrL63N68eWfbm7u2tv5NFLWllRWNx/PZvIylo4j0cRspxg/RVQ2GfHQKoMzX6jV9dzrjXph50ge1/Kd/+2c72NlUjAUkEq01fHcH4ILBWxiL4rIeqIGAVbjeU9h5ZxHKJHmIupR0OTCjorDT+AgHotzkCMqzTqeA3Gcv31pvetBu7lqW6E3p3gQ48AqJ5PSR+iYleQCZ3PTqUe/tjB//vJEVoaQrahxDp1TYdzCEU3xT8udFlEsbkORc2hnmgR0t0UBxL4dOKJozerZ7aI/uvMov7gPyAKdIPo4+AUyle0heJPlKsseur6pOJYw5TQTQePXAjCRwpbNZG5uYFEU2gXkSPCBndgcqMrmeaxy9mHemXUxU1bUKxTssNEm1AgWb9deM6nC3u7mRd5IFfujdQtte1FJPgjXxgPEowZSuDYoF+E5ge3Cs5etIxxvHTQWKe5RnwBhIJjrt737/G8sMYOjn2ndnOwbZRBgvw3rU7x5s9/DIfvm6ZvfWpTsQCQzgFnltDgNUzP86O/UstjY3bXd3VzEJxgHACs0C1gQZDDku68IMe6RzzfvbMJYMKUHSKucVsfLevnun+PjLp89iLk7PzqnAQQ/L80bmRzdYgIxivgMkse3sBdilzhJFUxwpBXPp8uzMNj598iYQBkphnZWXxhnHoTPr81AfmwJq9PghDVRnB2lEh5YPA3T8LhvIDAjou65dq0HCz/D9Ga3EXbywsmLP37z14vbiSvkeYJzPBnbWYQStYvosfk8Y2SV5BJ3xMKIHH4L8cV4sQfSi7JH2HO1QDDlVP5jbBVOuCJw8IK+5qalrW7+6soPdHSsVCsorMmlyiLRADHXrhdoG4y/kGmHvPWWBeX4ZWNKhS/soS4Ad4UwVyR+gbiMFkK7ZqcZu8nQZ7ljyFhpZSe0BpzC7USLNHsb29MN2hE69uWEHe3s6N0hzJicnbXJiQsXm4eGhlU5pNjhTA+NYadE7oTw3tI+YwjI6NqG8njue38c4SiMeJfe6V3FLDOJ5kwPCYmRPcifz+au1apAWtjQGqHnXsOxAn71+uWp90KybzrblPuDud7O7B+tkZOrVpeV3Nq2cP7Rm7Up5LTFedZeKYmdjxP2n5/ef36fVuY0FV6SoyFUzCPahlSrYhuDF37lDV9aXUXE7+/JXZn05u6W4jQVhQDf9dbo105aubb5QUqJ8elrWAkH3QudHYs6XwRUPJEJ0IPONj2kOgZnD6BscVzLnp0OtJakbSPXa0eGuaLV0gniI2VzWXrx4qeTi85fPSjz4/gRStKmMlhmfnNFFnUz1qeDVRS3qa5ifFLQicdO2C4InBlweuCON0YtUR2MiChpjy+M6R2qoo/KPgKmziFxHzNOieKJ4pyPNIXJa7YOMcUi+TktnCn7jY3TzUnJyW19fs4PDAwW4uYVFW33x0jKD2UeNU0BZI40SOl3h+FgbnM3F5+FSICBQdFFE8jy8iHbrc4Tn2zvblh5gDiszhC/s/PxUiaO+Dh1JXNPmFpQQ0jVWALq/s8LRvm1++2rXl1dKclaePdcoJ+bVkgBxSbAudAE4JCSLHHB10u9bKmbVIehPq6iVEjzoY5w+5nHWA/Kj1kfa28gtCpExFrVPcIYASjuyx/9EClUMTBq1EZz2SB7a3a7qtVxmAVFKxUJwK/YuP2+Lc/Sz1VWhY18+f5ZWAdocoMTKs1W7f+iw8/MLm55dsJVnL/1Sq1TkxKxppq2WTU1OKyE7ODy0QuFYJg2ZwbRo5FBvGzX0F2UbHkZz2afO1LOVBXvxfMkemg2nJj/RrURKsgCtFuOpei1fPLN//Kd/sdPKtTXvOy07PGp3zZbGEzkN7F70xWtmFI5g2DZsddwp02ldQtKV4iioTrBr/ACxcOkb6Ou1/OGOHexv2U390s7PTkQlppv58uVbmZGRqJVKRTs42JXeRehxeEB0Xrm8JyamDO7q5fW1wCgSDopCgjPUGZJ3zguJezRy03nsANSigE0rLpDsSxseNHZsHJnABGMSASvQBLH/x6Sqv097lYsDIAc9O8gmOnFp/8+Kdlk5VReMEUj8nWjoQvHEOezvG1QXpDPRI4AIinLfQMZev/2VDQ6Nai61UwEfB8wrQQlgjLoHAeWUEYZcZhOSYoAqw6ZYXnkpI6aG3IxpdPLktRMD2u5OkexysblEYdLoYEkHzk6ObWfjq9Uuy9bb02l9vQmZdZEcYw6ICYz0RtDxU+g005ZOD1kuOyrwSeh8o2ZIHRqYgwEoYLoSqENuMCPLFXWiRCF+IGGlE96n4pbnG2dUE6PYK/f3mGX1OLgo4CSjIpdnz8/yXNW5SPWpQ8Jz2974Zrs7W0qUx8fGNCeTWMk4KozrSEgpeklU6OgKUBSdlfnFrJ+PiJtbWFa3FINDEs2xUcZjJYSiY4rHewGkUMhRUJKEkqyyl0gE0oNpxbKT05KSTpzNGX02PpKzX3/3Qa6VrKt08EEq4PHJ9dfs6evqjX388tUOCyW7rjUkOYE6THeHvwvowvdRktTdqfcjeWIvkRQSr7NDOd0N/BnPk++Oa/Pu5prtbqzrOWcyjHbqNpzveWYzc/M2NzNnu7sHdnZWscmZWRtBNjCYs7FJ1+5yh4rWJ4Mf74Do3gyjnii8iydFxQmS+zilgT8/LeTtz//y/9redixu3UyEQsbvxzCyKkwjiPemYjGvH86Hj8ZiBnXSMlDpsjjUm8wJKSAASG7CPHkZHQXKMzkV+cAf/uP/YePTc3ZZv7N6o+nGMNIaezLvbLRwx4e70oFtvy+iHMZPWjDWDO77oUIOHehwTwWwXBTFoHFTnArnhP8kbykU8g6otpq2Azi4u+0atcB0ECAC9VEdfgyqvHvLHuA5xG4QoB3nJsEs17YbcdCnRgmPpAT+HLUPOzsFYmSHh1UUzy+tiKJIAnqnOtzvWVFBKYjkou4OrR5H0QD7iCjAlM3NDQEYgFHchWJ7ZXOK6QAiYtaR0Mr5GPo4ndWylU9P1XWkcQFwSX6Hyyvfk4Q/jhaLVFslvEi1+nzmpgwl0YAHO2D2Kkk8QA6gDhKtH75/Z5l+/p6PelJxK0Mpz+XcnqDLblst29o/srWNLesdSMtZ+aR0oriEEy0JDE0IJGOcP+4C7kXuLoAvgCMH491kjWcBsAXDcGd7y0onBXXZ+HnW8voCplzK5vC0SPbYzu6eYurIxLjAKgo3GCHKh+jwS5Pu81QFFgQwlJwDkEdmTz0J5SDsHWZsE/pvrq6scHQoBhAMMHwsWG/2p9+DzrQILxjupACShlE6XmC43MBBJEzpfEQbd5XWBTAqMDoAyGlkYVqZGx2zlRcvLTsyajfollN9Av8FbwRn9JiriUEZpDrRAVxUXBW7fqfhR3JcKNjU9LTms3IW5NPjQrU2xT/qXmOiIVAA0Ila58bHMhYOD8QqAQggD5DRauNGbtySpfX5zHHuH8B+5aTBXVu1jEbv0FlnT/joIlHxRWd2GZqMdUM3WQ7gQUrANcm5IhesXpEToddP6DzIbTzVq/cnXhEDpNkO78NdhjSMnB2mTpxogPfE9My03pt1goETdfcCjdBgM52mu9tywyOWglWHSaxMUc8coB3MtKnVfD+AMneRZkLFlZqRcQyf51VNfQaAXcDXdCppH96+FjuVYjfmIcGp0Ec7ApbVa3a8s2nF3W0vbrvd2d99g8LYrKC9bRsy/q3mNm4cCiinzsga08XRQs/ctaRZPV4AACAASURBVK9pXdbVn7Xp5+9s+vn31urLWrMj6TbeQv0irYqEE7dkitsdOzwqaNwJCSXBA70lX4gHy6JAuWTGLRU/CScXEn9HCQKdyYEBdfcUeKBH12squm/rVVGrzkpF6ao4RLMzszY9M6ufJxiAdJGwZDI5W1petYWlFT0sKDexQOKzqxxxHt9jQhmQ4wAOhI62o4mxExhpsIDOji4FSlUwTNE10C6wgvYxFMaOzrupjwvjPekjuHMEobAxy5QuV0+Pd87o/lTKF1YslmxybEIJG+jg+vpXFT0TU9P27sN7ifLdPyOQEgMNInLVC4WCkqKnFBK6V3Rl6Io0Gk11s0gWmLGLPguUJprtkEiS3GQG/WKiqCDhx2gI4CAWD0577dZ4iq+fP9pffvpJf3dlddXevH2rgAd1h2SfbjGHCFSJw0tXApdCQIkxwIjeXmmnvBMVZN4ypfEOuy6igOa1qTN/0z0XUNG2wH8cj9CupBysDzmJv24EF/hN3ZF6IwK5d+bQZ+QP921ve8PyB/tyK4WGwd8BsXz/4YOCwh//1x+tWChqi5HoPX/xSiOnzs8v1Q2fm1/SEcKBMM56g4LND3BJE1SUWNeq6t5ilsMlwUU1NTFpc3Oz0gSXCkf29vULe/fO3ZIfGIAd1siLPWdkREFbZ0e3FUpl+5d/+7MdFs6scWc2O79kQyNjGssAxZFASRADoX7z7q0uUbrLAFnQ3cqVsheCAwPqOkD9c3fza0v3YzGPO3bBrq/KdnKSF1I4PDRqi0vPJQeAuoSjdqlU0AXCfF6N/QjmL2iOoDDXaiQD99adTCnBZwwWBQB6fpIxv8Bc1+5dTi4OHBnRjiWd1k6iG85Fe9/I3ZPOD1rbGyVE0n/JgKVpPUmfj0yA5qFXLriY60qInD1yKKdqupcRPIkA1MTkjE3PLMq0Dj0iqDKUHp7Duw8/2Oj4jIrbtqlSSEqU/ApcQkuK9f+FXVxWdKkyazmdGRBVau3zZ+vuTMioCjMgits47EdA45NB9k7BDmMXQjFFMgwzYX9n046P9qw30Sm6Hgkm8gfkEgxuR5cDsCNkdjBjI8OTNjo2bbncuIwC2YfoQM/LZ3ZdvZQ8ZHJqUkmKa4xgpzDbuyJwg8KcNVbnVq7mfoVw/+BGXDg+svPzEwE0gASg81DsALpwZeckgijz/yQXKnT7+0Un29vZEU2f9+GynZ+fs1evX+ksf/70i23v7LhPAbM2ry+dyp5w9JmuOueS5zbGrOm+Aa0Zev/hIbr1GKDdiZIsEzxABjm6MmGAzqEbeJB4AIAQx6Am0+GHJTM3PWVTE2P2/s1rjVSTOVOgpnpnxO8C3oe9zTzkT1/XbT9flO4Pej3ACOsGZY1zgsaPIgIqHnGC54XhFPcrYK/clLu7pO9DPwtYgzZ/Y+2z7X5bl9kbXXqSIIpbkh+SZwqQk5NT2HnqGKGvn1tYEGADe4LPDigB44fkOprAsA63Nw0VaZxBADGYSKKgPTxIUkOHtnB0YOtfvogZpO7ePV3zhnttY3BEsatC0eOyMw3cXCje1YBfbuzlVFWeN8k0rIvBbFZgGN8Jgy85auru8NfE0O/3f/efbHpx2WrNB6tc1tQVp1jxGOFGZxE+fcoAiqyttmYvGMSoKECHzSimMCO7LS2IV0vID9x+I4wdixQ7xt5dX6mrkRtMW+W8ZH/61/9pu+tfdGZUaCjJcxomYKLmGivBxfAn4QZeAkzcK0ATBxquB4zXm/I8Me28govdprZUjc8O5XEgbUvPntvLtx9saGxcsiPGJLJ+FAHVi4piJs+A88PPtw2HOjuV2GJaw/4DPAfoAMxEngZLa2lpWUUrvh8wd5irifHM5vpXK8FyuWVCA4DmrXTcyyvL+l77e3uu55P3QphxzUnt6rLM0KimR/BedJakacUxn6ZKX0p6ykb9ym6uL+z3v/3BcoOAYsx0fkolj5C55xVN67R86cz2jo7tvqPTDvMFjTsZHhoSQ4uupGiaPIeehNWqda2JNJIyHvWue8xBuFv4/oA1+zvbtr+7rc+Q7kNadifX2+4uvCNgUXVqvCP05Om5WcVV/FTQXeJGzPcfHh0VWEBTQc7/NEmqVXUYKayIjeQOSDrYx4yIYe+ggwRU0FxrdZSr2r88R7wINKM4mAVSzHDOYryS3AeGX5i+wrNgS/H98WmIo73oCsNORLrEOBlNPHl4sHLlQuZ1uZExm55fsNwYHhQZsQ+hfgsMCBBtzF0j0y5qscUaDeaYfO79g30ZLJIvj46OeSEWZs77qCZP8jwXcr1rZAzQ/U12d9tdvW7Hhwd2fHgoujYTRQAieL6sD2xQB5K6pX+mEOROBHQA0KWBAYiAYRhxBE8CckE1kWTIVNNnlGmuWGWYTzpfgTuOe1egSaJLJlCse9TLA6xq1GWY9EIMIC+LTCKfnJDU+YctKMp0AAVSqaSaiYCU3B3kFOxTvg9NR4FkSFRg5fT3yzlfctJEwg4PYdsihZyQl4KzJMJc6mCqRuymecUzYd/xi3wBIBh2EPlKpj9lv/319+rcNmFkwcgQ28S5hAAMuCB0PzTt/OjADjfW7bZ6KQkqWnkHUJgS8eCd8iAZ1b74v77PtuJG4Q8i5zxgk374SBxwRwvz2nhAtyQevWmbfP7eFt/8uj3nFr3YY4APnPgupyVvbOzY5tau9CxTU7OiCKEdIAnmgmVkCDxtjGQ4fARsCll47Bw8gh7jUNic0NA4bCBdaItISg72djTSBl0tqP3M9IzQLR4EVDoSAfS1GH0sLj2TeYujK8GAJLhthVQ/UDYeRyM5cie+UUi2uXB9jm38s3jYIm3Zu37+GlzMFKux6PJ7zA9WvCif6npIshQcCYItOOwXdqzC8lwzP1O9BEOTDopEiCRBw8ivr3ThLywva94tmi8dehBHZqdK6I2RV1oIYpyxFovb2OHk8ru4IpF1WiYX5c7OlgToJPb8LDoyogJ6t+4E9ARH90QZokPWn7ZuKBVhDhVdl4TorWeizNF9JKhTsLJGpdKpurJTMzPq2mPUwutDVx/DVXh4xOeaBo69MytDgv7EWr1dk0bjgaBba9OOQ9Ua1z4+p6fPMTbtnSLq89DaPx+epz9bT7zkSNrZsvvbhl2WT21nc0PGUXxX3CdBiZ+tPrPnz5/b1saWffn6RbN4U+zV2Xm5KXd191qt1tDYJoKcLmslMZ0CMq6uqvbq1Sslm3Rg5QhcKUujRuAi4EL3JrEtn54oMXj39qW9fb0qvbMxj1OD5J35EJ99ZBJwgRZOzu2//dM/2+evW4QVe/byjU3PzAmYQbsFokuRw3+vPn+u4F0oFhXAKGQ17DvDmJFuXZ50lDlhGNtQKF1dnlmxQAJ7KZdKgK1clq7AjLoB2MoXi3lrNKCHPnY0RMHtNF3qAFQUgYzqGhwaE3U6kexTAEZu0E2BFNkVT3RaPsLGnyMoqUxO1PVAM+rMAXec7REFGWSVz05iwOdindjDaIV5LjIxgzbb06PxAGtff7H9vU1r3jklOiaJJIV0pxM9mIQs29zckrrIUPnXSVQfHuzDr35jExOzdnOLzt8LGr4/l59M5Ab8zJHUgkYXi8c652OjIzYxPqrEY+3zF3VSnz1/I0kA3xFDqai1w2k+Sih4T6cIu16QSK+5kNUr+/zLzwIfmAsM/WpEZnYdls8f2u72llUuzuweDbfmxSZlijYxMS/N+NDQmOhLgFQyOOntlvkQGh0AGootuhgAdSQgFCBc3OrucrF3dLkruFwYoZTWxNCp16812gowM7oqcnewZ9RdEn3UkyCSVmInr3+NzvaY/eTIOWu4svrMVldXhUCvr38TQEHCzWtjKEMsE8W4wcidnE1Nz8tYbSCTk1EXuidpV+mKhq4GNHS6HBRDFJeY/ZFkkECgM6VIIZGiu8IdRYGLmcaz5SV7/+aVkWy0x1lEk58wEkZ7IZHUfM3Pa99s5yAvOiTJIPEQDwo6QnSNuSOQeJD8sz5Oi31Qhxu03s12cMW+tp3dHb0vkrK1Lx/teH/XapcVS/en1D3ke3BnkDwDPGECSXf82fMXtri0rGT28OhQ+xEAm7j04fvv5SNA15v153wj1eB+H87lxDIA9GJfU0CzNgA0WrdLX7fT0xPd/QBiOFVzNtFg0sXyc+23dCwIY3dYiXaofv3Ocfo+7+O+DDmBcV5UOPOLuEVyx8jAH373B5t/9txuHlp2cVW30dEJ6+nGfT7qoB/Hd/ytvCXeHfH3uQ9ILqGmAxRz38Z48EhVDJpcgNkga/Iuu99r3D10/wGcGM1VOSvaj3/8F9v68kkzwyW3CKO3KB4o5NVlDmY/kYbJWlMgyQSoLbMKgG7wGXC2mpfuYp4Fd1m//jxekkMg4fr+t7+32aVl6ZMhDrOWnLNyCYPBAX1fpwp6sQHYLTdjigLNlL1S4oxunffc+LZu5ZOS7pOXr15INvDzj39SkZBK9tjhzo6DRVBAr6s6QxOTE3qmdPx4H95P1PdaTU7b3Bck5Zj2wWzQ3VWrypCJogqTHjfY6VSy3Lyp2u9/872l0ynp850w4EiKgw6ew/F/TUw1K5fS3TJ7emtnVyDbhHxP3MmYNQcEhsatrrxvEH1OmHaiybacVYAUjO4pxjr5gwPlDvgDZCj87po61zxr7hueA0UN8+2fPV9VcUIetv5tXcUtcXT1+Qt7tvo8zCGt2mWlopjKmUEeBjuFfcXnE2suONzLLE+SDMao0UAIeWswWYwjeNDpc4Y1RUDjjlyHqc5hmJ+tiQPVK31f4mmKEVpoi2EIyptB5Yu7b8N06e+3YulUXdyhsTFbXFmx4bFxu2227FbMHEzwvPjke3i94hIDz8GDH46oud3KcQHvVNxOT0maQbyOmluBC0GS494dwcwpjJNjdGGCUTtXl7azsSGDvnQaScq9ZtviqYE3DblBHOMEeDk+yfSLERW6FOd8bgAZahaNQNIccoCeG/kECBiXVpqcA78Z93qAgYV2l/hJ3qZOarUq0NgBh+iX4j4EEUxyN3av18TgwFjszn1b2GvyIwmMID4bkha026nefmvcMHoVU14YaQ09M4pZuueAqOOTU9r/AkU6fJ44DAyePWdQjth1N6/i/6nlON+HBwf6O8QFclSAS4rbXKbfvv/wVppb3KgDJcAbE2EKBM7IPa17uywe286Xz1a7OHPJHWZTXT79heIWtmhkyypPR3Mbf0NogdyAo7FA1N5i0uGIpSw6sN0HWU8O2MyLD7b07nfWlR62ehPOt/+MLp9oXEMHtn5ja2ubonGkBgaFANAVPDo+tumpKTkD03JXp06of1WifNlNB30GQQmXVtEpGg0hz5j4EKAoID798rNomIQREDTonqBBOMtBIxudmLaZ+UUVEhiVQHGFKw4i2f6lC4WiMgw1Fx3ikWIcKZ0qXsPw9ahHaKOcUZ8bLloviLwGAzkS3hxox75B3f1QYTN0B/V5AlrMZ/FEmTEbzA1lBBDzcZuioKK/JDEjGJEk0j0jcGayOavW63ZwcCCEia6GdIGXnmQ5dQ1aoRcComBiXGFQtKaVoEJVhoZIUkRSyCzcu4aPm/CkH+0dZkCg/z7vDxSSwpQgzLrTuQXZB8GVY6YQYk+muQREZ2CubuVSz50EBIoNgYAEhU4AOlOQMBCdIElytFrP7lHE8IhEOzVGF5TzWf4KgPDl/Wvb+FjAtvc6IEacj6bC2RHy+Cv0vTwRcMxDSJM8w1v3uuzXvvxi618/SwNLUBwdG7bvvvuggurHn37SpcRFu7D4zOYXV+QkftNoyiUQF1DWE9t0CoBS8cROT89tdRUad1aFHs+TIoFnTGChu87lBvJKJ2RifMTevXlhr14suwaYTmZbS+9Jb6Ta+ZiKhJ2UKvYP//g/7ZdP31TcojUEKGE8kZYa+uPZuS5H9Ow8JwwvYADI5r87IaSUZ0NXkouGPXZyfGx3tzUVKFubX6xxQ5Cm4DBpbYeGx/R80RczQ1iFeLhwRNEPDoME2uwQI6+G1G3JDU9Yso/Zur3qtCGNgI4Wu/IyVGlSiKFNZRyGQ3fSJQVnRZYE1JxLg8vjikunVhPCSpFA4k1cYr/yvZM9GBol3AHTOqVhocPMeBlmGF9enuu7uQN1UowUzsLlZV0F4Lt3P+hSYOTJl6+fRFt7+eqdjU/O2v0DiK13/1g7wCycYKG0TU9NCLgDid3e3rS1r59tfHzMVlaWrHpdtfW1NRsZRQ/5wrp7UrqI0KnSzePCmZudVQLiOsSGyzSko3GKFp3b68sL++nHPymhJllbXlxQl5F9Rgf18GDHTk6OrMrcW/W92PsJGx6e1OdPpzHMSuhyHsikbXAQXSamIbfqmNWrdcUZ3jPuDQoBv4ecQimNquaRNmQ+QiePJMNp6q6zEc0Nba0SL6eAKrkPMxC5G8B/uaSLYaRZlIswiJ6uD4XqVbVux8deTLG30d6JhYFGsXErdk92aNQyg8M2MTWn9To+ZqZ4WkWl9pSSoCs7OjzSGaRDhdSDBIOOIWwNkj2SAo2G6sVwpmaZvpS9erFq79681O/FmZ9xLMoj4wBTn6SKbYrb9c096+rplaOo6PUpDPiYfV2VQRRrxvvyuVgTd3oeka6NNeZsnJ6fq+Dv7aXYrtr+9oYVDvasfFoQXRqnV6eXVQXAcbejrYUN9fIlxXifbWx8s/W1dTuvwNzosMXlZfuP/+l/F6hZubjUORL9VQZR7hfB/kK2gIsyI2t41qwl5x/AgA3F+qHPhRbnwftBiTKFEXcESRgdJlH5bu8UmwGBiT0kiXS3fF8GSnPb4BGtFrp8H4cEEAeziwSYovfVu/f24t0Ha3UnrHZzZ6Ojk5ZM0JnwrqfTpIP2N7K5/uoeUYnonfZudwfdPzhQ18iNVcK9FHIOv4OCL0coBEV8w+MkmFQRG26qVzY5PmLFoz37+NOfLL+7pfjIXQ/oT1LNM2W9SJphw1BQaiZ81G+HOyzeb6wP58f1rXGet2smAZWc2OMdW9dwJiydyUp//erte4E+7Af9OYZdmrdZ9C754GDbl0TFcmC/8BzZUyTZR/lDnTFi6+X5udgimN28ffNaNOzPn/4i9iAgY/2a0Y4YjqIPbolCPjtPLpgUkALoTVF7fATD41Ru2xRzmKz98Jvf62ywbzib6Iz39veVHxE7MVqErZDsMvvDb7+Xaznf34caBfqWiiA63X7rU/qeXlypc1s6L9vF5bX19vZpw1FEk9RDnSafJYfh/11C5fN1Abwo6Cg6KCbYJzA3SPjLZ2dWONi30vGxfo/PIffpwGwhjvILgA6TSgqnr1+/WP64oLjOXnj54pVNz84qryJHoxBTx+/uTnFdo6YaPlUAxh/v38AvJTescS8YjLJ/r69raiJFTS0gLoAZgAPnyPXtXh/w3sXiiTxFyPMAH4h1xFLyT6RG15WKXZUDxZxnid4a593ckLP8epJqqMCypMExD4DS5WdR+Ze6el6jxNnuUaYTGRusF3cz52FnZ9vKFxU1FMiZ3NgJKc6jIZVYF0FTrEZGAH+66QBby06LBdvd2pSO153kXWt7f3trxfyxGAWANVHLyxppDXNDbY0660MMJVei+AOckJcQ5mO97h2jEY7BVZ194e6/EXgG0PMOPJ3v6N1APFfT4Q7fEYpkWLC3yv/wLSD+JTSuizh7F4pbZI8+5548HEYQBfnk1Iz1JJIq1vdwzL44V0FKbEZzj+FuaiAtYJdYSC2DBAbzWr8Hu7QOACV0t2EvYBrL3tnfPxC4x+txH1N0X1XKApW+e//G+nt7dKdHAzbP3V2PhuFb8qFl1dMT+/bxJ6tWzizFWLuEO0Erxomp6WOc2gw8aMkx0W93pUKRFRMGvU2gz6rib7mhlPVmbP719zb3+gd1bm+aoHvtKkJvqELGOnQZffqypn8mpxc02xMNHxcnySMaPj30alUfDut0OnosCGgUqDfFHMk0lxeUPhJpitjOjgdb+/LJ1tY+q4ObZR7U/LyS4ePjgoorHDenZudFeSDJpOWPkzCbXYFbpkHuBkdgazs8BsP+CABEnVA7cX7aLfyrDmzojMmp0xOvx9nEjj5FumwsmIXaByOkdoEVTShCgazOrgrrppAzjdEJDplQi0dHh216atrnH2J60rz3Lne9qu9GwEcPes+GUCH/oMKURByKI2gnKNTK8xfazJqH9/Cg5Ihnz89jjw6yyWVGd4PPoJ8LNCkKMelbcBHsghblSDTaJZIwrgcO9Mz0lBJ1uicUZz682oERkhyQSQryOLtShW1IgB873VHvFIeaOyU8zjYTqheSufgz7c3fnjkWS+JIC9OJ8MLniS279/fbdXKg9Pr+9ldwbQ4FLmgTXVzo5F+//GJbG+vSTQMWzs5OSzMNBZv92dmZsLn5ZZuZXdIMYQxrGF5Ocduf7tOBBymkKACsoStKMOGzkZyen5+piCRpAJ1kdMBAChOLNeto3dmz5QV78+qZujNOn3bjgUfWgHfwADs4C3Ru//V//agiN5Hst2qtoWSCZFmOmIygOjkRGMV5hK7I3sUYjsSKz00yR0HLfiEhRTtEYVI5Y5bfte3tfFMnTsV2V5dNTTKjd0rdH9BWkuHOLtaT7ktYY/TPXd3qzkK3AhXNDY2quM0MjVt2CEosM1B97mSQ/ilokhBECos/qaDJbhe33gnirThbJNdcEFzKdEG4lEiI+Uc6myu3uecMA+SAxDKvN5GA1osZ1qGcFdGdQLt69eqlxqns7eetq6tP+k0SE5K9r19/seOjvL189daGxyal8SRpVDFO0ffgRkXolsfGRmx0ZFh7Yn9vx37+8d/V7URHCuuFInhh6Zm6FRgOudvvtTrk2hszcwKdKpeXSlqSSdgsfgHJxKKzQ8X0p08fdZE/owAcHpa5Hc+lUjmzhyboLONviuGCBHhoWW9yQCAN793RkdBZ5rPhekv3VeZWYd0pCEmA3C3SJSzIDIg9FKfsbbp1XPLqvHV0qrim+6dYE3WpocDg78YREzxHLk8ACPSknMejowPtKZVJqqFbctmdhG48MYNRo5JMCq/LCkUfRSNGZDCGRi3Zl7aR0SmbmV2QwdLe/p6oxtPTsA1cD80+w3BNdHaonzd1mfRxt7iPALr1qhu6tR7UpcEY48XzFXv76kUwu4Kq63RdNwMK0hdd3t12XW8YhlLb+0fWkxrQqDqARwITXQTuUjr8OGCyrnHUFTRqitFotoVefu9gX4yc6GKeP9iz0vGBlY6PVNz29WIU5nREEliN4BoZUUcFdsj29pZ9+vjRXVpbgCRJdd6ev3ypexVnWih1FP0ARpxjkk7uDf4hSSQRI35h8AbwDLOqccO4GihqzEPtEDU1m8WUxGdjkpTR1dfok3JFBT1/FxAJxor2T9CD+yxROtOdkm4gF+A88LPetcoq8ZNW+eJKozaevXprufEJeQ0kewBUA+gfOpF/Y9vQBjtjviMLzmBCSIw/2D+wxaUldUicBekSJL+Hwtz1UNj6NAPXeirXMBMzB4O3RMeD7W6t29b6F+lDiTcyJurvFyjCHqNoFGCJRi88AzE0AjgeX19rqxnEEtnrPeP4nMcC3E23ALmRfAwMZm1iesbmFxZFy+cZ0Wnnu6BphQJcOqPLfCvquUCGQHeO4DlnIlLGkW0wUkqFaLlsR3s7SnLn5masdHKs7j1L5J3WHiuXmULwIJkVrrqAnOwbXHY1p5vdQhJcvVYDAECP7/f67VvtDSid5AIUYRSCNFwAJRlHUruuWDbda3/3u19bqhe3V/fKEGU1NimElnj3tdnqUOf268aWnZxXNI1CTsDXVSX+s7OzylkBTUj6KbK5FwEfoKUS+6IgiNmfsKE4t3QHidXnxaIVDw9ES+4H5G9BJ6+7Wq6zQ+d2foE422nrX9dsf3/fqfMqVvttcXFJ6yYpkyZVdOis0bl2KrF3g4mvnEkBGd1d1pPqs8GhIYEFxBTe0x3K3UuAAkkzqwUUd8lQiBxNM7AxO6vCsrnSGg9mYFgNSKpFJ5C8EydmTPSgvvL9AQoxKsOJlxE3NK2gdwPUJpIJySjwOUDbTaHHIwDUdNdzGjrMEvZnTvFM8c46MjaTZsrG1qZqBYxRAbM0VzmAZ1B+3SCS4rylgtono3jBqDZUqyX/jP3tLa0T+5q8lDPGDPHK6ZkAvNMTxo+GnFqd6oSNjE+oaOwLDQeyR3IF0bqZwd5E059QjUOOwKKqgx7o/JwZ7h+BaV2dYk7S2OP3RQlXkeAjLzUKMXRkKbq5r2+q1zJTBDChEy8DXhkOun+ICv1Qv8CMhDnozCmTqRhSG541FHeo1sgQkByxJ7j7WH8c9/k+/BxxiHyJZzMyNCQAU2O6WMPTc+X+7MlcDt1up12cndn9bd0+vH9tKb6XwGrU/kFQRq3JPqNzy1znk4Jtfv6oSQ69PQ48ECg1xzmsBf8Rm7SiJcdCTcE5BGX3c2qn7O4sGEwVNMvsocN60sM28/I7m1p9bw+9WWs8kKhEvWPojoSxDMyK/fjLV/vxp482uwBddkqJOgsOygcdji4I1T6/R5eKRSFo8sBBBI7zeaHPg7msAg4aJi5Iujy/fPyLHR3sKslcXFiQ8yEXC5t1bmHJZucWpEGDv98ytGtdLuIOnWaCv8ycnrggi6oaltpbq66ZFS1KplOOAPH/0TH58aZ7RGTlmhg6ULGw0mvE0UuhgHJnP9ze3JBAiY10nWFNwyw3pytCebrRqBXa8yDgmBmRyDFPlREGjGXSrD6MYuCmYy5BcGAz3JN4VEULvrqqqDAFYHDN74MK24nJ2ZBoYwaAlulORS0JI8kZDtRfPn1SkZ3u71exQvAjCGHUAw2OWcFomrt6mN02YNnBnJJKqGl0glkX6HxccnS3oBmdnp0LkY0uzTwjrbMLgtoCcu+G++f1vf2EUsWFHlz6RB0O7ojeofK/Gy/x2BGMvyeXSBnsuPOdTkL7/f25dWybpQAAIABJREFURifLmCx7l8Cty72DC2rmBhu16oVMpjCv4dIm0MzOQbv22Ywkc3QhV5+/tpXVl3Zzy6zDpicumX51KBQ8Nef5Rk1vH3nkDqys+eLios4R9GA+3+zUlLStJ/kDW16as+8+vFZnsQ1YPekYiDqm/QHth+L2zH786ZNVKjV1bUGla/WG3hPnXSiuAE4UgCDQdKUYy0Knk04bzo2cYbRHFAig+bh9crnijkxxWyocW6MBLdGZIPxdNHywEEiaKRy74AVFSrgx6iGpeYuyjOjqVHHrHf20WVevjU7MaAQOY2IIeNoXIgnQuYXyEjXwfkqj0ZPnC6G4DcmnJzc+Vgt0FZSV+ESwB+nmDHAWYE5QsLh7u4/ZEsWyp1sGDgf7ezpTb9++VWzdO8hbsndQuuC5hXnp4gDmDvf37dXrd9J1EkMxKGG7y5BD7oM3Yk2geZ+fn7aB/pT0z3QHWXPXrjFnsWyrL17bYG7Mn1utLvrr/f2dLS95952uY/niSiPCSCyg0ymGhbmVuKfjrpgbGrSVlRWBXvmjvG1vbYiOneyhc4rR34EjyDj59vSqW8fs4cWlVVHJOMdcpKwFZ4JkmASMmA5SDVWNx0uxQmzhzykK5YKuIsXddFk3EF/2Lpc6lz/PFCTdu+lXPutVF2tN5+q+iUN109KaFz4oN3PilPS+0VG9A+3soICGsbFpJQ7MSN/4tqYCl44CjtrcVYneAf29XG5EHc9CsaA9RneCgpKNRnTlDHB38TlJyKenJuUNsbe3r0QOUzWKdBK+dH9SDI/VlSV7/nxZXRqncvqd4uHscSQQXhWX13XNuS2dX9rg8Jhd128UJ/iZs9KZLS0tKWEj2eX7klTrHlURh5a5pfWD+ntWPteIrsmJcc2W3d5ct+vymV2cnVhfsicAzYA2GMV1CcEnsYM6d1w4trWvX9rzDXkPgJ8Xr14pMQbdx7woOnpz56gTjx4Tx2sBQs5m4jvzzDM5uh3D1t/H+elVUo0rt9x8kST8f2y9B3ub2bKdWSRBMOecc5BEKnY4p2/yeMbzW2bsvzfjub7OPqmDssSccwAjGEGCxDzvqr0BtOy+t5/uo5ZI8Pt2qFq1gpnWDtpoPhNTYOXm8vuurgTwoTuEHYCDaLIyqTtdCQsUxHgQKGP93AtEirzShEHVx5n+9PTcUidnVtvYYqNPn1n/0IgKXYAPB1ULWafFHW0x802FaHCXZZ3FTODxsXHRYMVXylOq3ezJm43AFpPkydeo7hM8QLJQ609td3NdXg5EdLH/aeSZftNA0UhFh28KT8AmTW5vMXVy/xSBvlCEcQAPe0h3ZsgE5XnyfDHc1MpjUi2Kf43VNjSomYRqyV6kqL04d4AAQIrivLm1TfcHE3vcW6HQAq4olgYX1kzGVleXJGviDCW6kKb5OHVkW2trtra0ILoiAD3vCLYTn4/0BYri1OGJlZZXWnffoGo66ojr61tJUJwW+SgQmPvJWTWAk1DLXWvJfcWUn/16e4vk6UTvtLur3WoqE5ZM5OyHNy+spjqpCJg4UY+1mHJCNNwxeywt0xn6ZW7RDk5PtXZplrlDqSul64VpZuYusSQjoIesqRLI6BFXDjJzHvMbMbuDdkqTT87s8cGBJfE1wFSrHD4YhppZSQQ4d7j7oXvubu94mkSYONLEYfKpaol69zEngIr7kFrBARX3k+DP6fymRgNQr6ywGnmluFGV6p8S7h/X/Tp7192j43Q0I128Z/bivcLe5dnjp0DtIj+QywtpVkmT8AEAHhI0i+3WNzRo7T09inq7vEF/vWt7u3v6rIBl1KLU7eFA1M+FrIWegCYWZhtNFNIH7ikKpN7ubt2JS8srdn55Yc+mprS2NawR4/FEQEOXqO01dnuXkS8BwDgxbdGYiag2Jrfb6+tqyjRcS1YIyF9ZXAi+OAlpcjnzXfJkmuK3d3fZ0MioXI8ZMHEmikbNXiDJxMypy9XV6iv4PLCHOJ8BhgTMBZMomcIFkz6BVhxKIXoU6nKcRMvoNBi75ZAAMPg4OLCba9ICyuzs7FR7Vg5K8qhx4A5gihhUPg81G8a0gAX8N87Gju5eGbNVVtfoTIBaLUfkq2uX5WTu3NA0g+nkrSa2gIg7Yo0SB0c92K7+Df01gDcmcUj4vn/9QnI1ptIuM/H4KXEKYUJCf358tOvjI1v68sFuLk4sUfIoDxlgFs5Ofx4wXAPQTP3/b79vyUWdT/E0zEns3oBpqgOCF01W7u7tobTcqlu6rGfihbUPP7XHinrLPCb0DXRgBkpy1Cvc3N7bl69z9u79J+sdGBF1LnV0YjW11ZpCiS4rWsuhv2ymS9iWp9NqxngxuNFRUHgMCIUAOVvoLC40KcFRk4lYby9FckY6te6+PuvtH1STBQ1ZObxCBxhhF4KOEap7MRH0r2Ea51bpBRqxT24D1bUonoOfF6TI7wpfbD7pC4syoLTfXoqxyZWzZDC3iIL8SGeOovdIC/c8Lo/+OD3DPe3c2lqalL+6vr4m2tigKK7Vdocbocw1mMy5KRioN9Q15+SXyJabaQ3PkEYEq/i29m6beDKtYoNnBhoHDRyxd1dHmxphEPeF2TlN8NBtVVZi3+3anMqqWlHPsQ9n2qbmj5gQOcEF0OThQc05VEoOjEkQfzJ8r6+lT4zh5E4GcOqvGtPwf/FZxgmkno8QXLd7Z+NCVYsaw29p47rAA5gRNbc6nPR+vagsntTr94eg++jKHCl+olPivKmmOThq5nCK9AkutD+QvsX5WdvZ2bSW1ibr7uq0na1tUZdo3CaeTNl33//BqqrrdeFl7u+srQ2NcU6GGzRaHBRM5vknf0NJoxHk0AAZu7hCd3uuqfjV+bEtzX9V4fz9m5dWUeFrxi3WAxCgeBk3XWIayt7Y2Tu0mZlFOz6+sPYOImsSir1BO+b0N6cLU7zwbt3coDBp4PlDyYL6CUqN0cg69CD00zmMOu5l/EYREhtIzgAaXNYexgsR3ddeeqDxSlpFRa3MfdB3ohHhEqLBBfw4PjkTbbO/f1BgCoWdDvwihkSkqFOoujmTgxwimgUdj+93fyYCAlSsOjJKUeh5bqdqYDvaW3UmEovF1ITLk0OFcwyZBe+OMyl1dKjDnmKRZ1tZ3WCNjc2aOEBv2lhbts21DXs2/cLamF7r4gtOkzKg8+abc25hfsYyN5cC9igcKDAx80JjylmIlvPJ1LTVN7Tazc2d9gAgFpcJFwwTu8vLG6vDmK27W/ubab27mrojrMfk7IiS3Nfbo19jjfJrGGo0NaL7ytjqyorWIIUtTQ9NDQ0uBS7aTAy73P0YEMvNO9BnA2DxeTWBY0J+400vZwB7CA0v94Ly8oImivVKgcqzcKMu11FGsM6lDTfuLn5E3uyRXeoSzFlzI1RENL6X3qTI8M+BMqbkRJWx9zxX+94+f/xgO9sb+swY2LW0dlp9Y5uNP3mmO4OJJ0i6X+Q31tsHFbteZw3PmkxLmnIkIl3daJRMplUUBjS7clDGGfLhzirKzV5OT9mTyTEBlPkQ+2CA5k7sTpsrLUva6cWV/Y+//mLnlzcCc7IypgGopbg7FcgFaLi5ueHFH42v5awLM6xKqGJXckOFTcEkkWgO9h2547NfP9nJ4Z5dp89V3BMXR3MPw4CGmb3PXczX3t3b0RQgTpY5R5lqMLUFnBH9/MYlB3x/GWPJFO4hUGfRpDNlqhaowISiuq7Bausapb9njXCPiJZc4gwVWCE6l6V7dzCFJpcscD7H/t6+ZDRMTbppwmur7fLyXN4D56cndnp8aEf7O4rRgYLJs8O8jwK7vR2Twmpnk91mNKF8Ov1cOjNRb2OqQbh04kAgUpTzbKAw3GNtQqVfWFhQ4z0xMSmGBJPo2GS6uZvXCkzS3BQq6sZCBB20+sy17WyuK0INXT/ZkABpgCR8bUWglUE9rJSkByCDc5lJvScdlIkSz96QcSfgc1WVQNYo7dFtEMDhaAwjzTtRI0zM0SkLiHANfOrgQMW8arcypAxXkg8x0VUNSH0SNKKi5TcykHiw97/9Ysvzc6peWXeTz6ZkSrO7vW0znz6pxtP0vZSJ9bFyoKHBViSr7Dx9ZdUNzdY3OGr9Q8NucJS5t/7+gcBkMk0H52Zm9Iw5j1kLNOsyNLy81O9jndK8rK6ti1nQWF8ryndV0uzNqynRkgFD3Gm44IniUiqvXjDROktf2ccvs5a+ubXapmaBJbCYKPqh5/K9AD2ZKtLc6DM1NoiizBAie5cVSECOdHVllQxQuZl3dzbt7OhQ65bJG80h56XOV1FEGzSwmJ+bs8P9fVFRIoBPHcOQAOAUIPzsLJ1nzHgNBmPRYzJhQuj+Aygs9Ri2ZE21R9AA1iY5j9yJnCZLdZQi8tLuCJ/E68ANswAO5GuTTIas6yo1UQCrVGS7Gxu2uU7EEIA2RkGlOqcADCvwtqipsY4eDPuqBbyQv8rElbOV5hZAwaeu7lnAWY7BankyYb3dXZ5Dn8uJTruyuCgXYIYji2hlL68UoQT4z6CMPXO4f6DpOZN7fgYaW+5w/DNo7N2t1xtF6uqN1VXrH+gTI5T3u7ayYrvbW6LUNzc2yrTw+CilOwCH9s7ubmsSe6FSLKlrxet4bq3eldy0mWRW6yziM0lmIymS35ms0WLmgw8bcxoeCGQIaSA+YPHYqhJFZz1aEl8VMYiu7OLkRI2/1uHFhdddYc3wWWJcllJImpp0DwFOMFDhXkFahKSzvKJK7DP2FFFvMA44BwEH6MvQ38qNmcEDv0azfhFBt6oQ00cjfKs+44YIyMqkatPa6oqgc3fgJA6QFCPFekGqenxk8x/e2tX5kSQE0JXLpcF2wIk1rL4RVgp96//9XfPvJrdqcAOa6AdemOZiMS/bfKe63pckrLy+1QaevLa2oaeWq2pQzq2yYdWnBTdgubGC/DzYl5kFe/fuk/UPjyoehlE1tAYaUg47LlMWLK7ILDq5/66tCsXh17BAp9nl0IBeQSPM+4WSc5xKiQYJJRMUjwKR+AZ45PD4neYHJ9MbLTWIIW7IJ3g+qYlujJHW6hE/UbdZCBfWpR20lvx3Dq7oZuqXeWyOPKjZJ+gxOC58vfA14iTRO7dgjuQR0E5JEBM5LOhA0eTCghYCInN8dGANErpnbX52Rg3iwNCw9fQNaJMioBd3HffrnGkjcdBAgaGxZWEppxU3t8esRO5MNCafTCl7FMQWuijNDQhsW0uzIj6YFMsJkiiHo5QOLYoOnjUMCdyaB4dHpCkVahhoiRyA/IUmdXFh3na2dmwMhK6jw07POWAaNfWNTbHIwNEGPtCMnaoaNaORa+jPj+cfzdEiE8GbJNdL/a8Ahjh5D/hGUUYbrqcFKhl/Npp+oSMUtSiYVUUameMnfjgyueVwx4Mb4zMmQ1+/fNI76+7p1PNcnJ/X5Qsg8eLlG+vu7ldzsLW17RqKB8+mo1Claevu7tGlxUEN/ekszfsCJa+URhBL9/6eHru7Tdvq4pwND/XZ65dTVlWV9CY2aE0juKOpHUgqGl8C57d3bW1123Z2DrVviSCgaVa8VnOjkH6a6iYkATQy6Qvb3tzSZcSBzZ4GYWaiCLWR9Q81EboVrqw0+kyKZKTAIV9RYSMj0KiqbXV9TS7ArBdHQUFsoe40y6iISTKTNA5ZmlgOANeauTMnlzDFtXLrRId3B70I3MUpSzSToGCJ+9InuWGqHxpcp+04GktzqJzAszNLn59I8wH1ip+XZgFqI5ddpIDxjGh+ofco45ZIiCMcPTHCahaNk0v4YG9XDdH4xFNr7+r2fRLlCUwjbqDTPYpme3qaUrQNlwcNLo6inI/eq3lONoY+7N/FxWXtIS4bUHBMF8rK0AO1WX1Tq5x/abhkrPWYE2JLcwcqjZlJR1urzKr4/tBwoT3TJPf2dEjvt7m+qWcCskuhyvdKY7DBhAR3RxwcdUFDEcZMokZnL++KAiE2BjTAFOYquJOVwWneKcyBMJNvLpQ0J92jA4fsMmfYOIVXRhWZS026TlJQG/es5BEzjTO9t5AUFkAPlS9WVVNvQ6Pj1tDQJLO75aUFPVfWLc0/QEFnT7/19Q9Z+vLaTs7OdD+xvmn6uUt6+3qtqaFRRReTKJ45pmtElfCe19c3rKHJmUZMNECds3fXlkyYfff6hU2Mj4VJiCPykv/I+dELakF6ZeV2kr6yP//8m5rb9k4mylUqnPmb5qW3u0drAxAGcInCFNYBDQDPFyQdyhmND/pYzBr5fRiHbW+s2NryvJ0fH7lG+fpWurdXr1hPNWqmiFSan59Tg8N5x/kVJ5GY9oyMjKlQZB2gueb+4Z7iZ/K1wpSbKb4XQdwFFDAAn2ibyxIVur8FFsjMzQs3XOPlbE7xhlmKYkygrT/o52UqAMgiA6ejlP6JeQ2maIC/RHgc7m2LzqviBy1yTa31DwzZyOi4Ji2p1InuH74P5jYvX72x5rY2uw95qX6GhElHuKvF+ihDiuBUQ+4GJBjolWFZfPzwQT/j9PMX2mv3oQjlZ9f5ljdtClPBAN+KncXQLPdop0cp+/zpnd5LXW2VQGQaZ6Yr0JCVb6t0C2LlmpRJCXCBzIPGgKaF9wxLCBo3jQBu+qxF3S9ZJE54CZxq3URgmGkhU23qMH4utH6KDdzfsePDAzFx0LCq3roh2gepDBEopiaFGBeeDWct03aaoeWFeQG80t2RV4451XffieY+NztjiwsLWiswYy7Sp/L2cPOdezWPbd39No58o61DQB2MQNYd9SEMEU3wjo7k2M8a8CFAiaRTDE0GB/t1XwloE7if0IS4piJhtVUJ++HNczn689xjQ+VAhuhc4X4os8eSUjs6Pbdf332U/ra2qUWfj7XI5JYJYktrixprpQcEHxqmzZypfADkWNsAhoZnSaMkdrA3Ls5ObHtjTUkLeztbOi9oBMcnnlhff78AB4wIeVY0mQLwaVKy0PhN5p40hUz0j45PJQdDl+xmRnW+RnGJDlM6p3K6dwEAN3cmk2aMujTxzWu2TfcbTZX8VbJoujP6PNQlYkhJ/46uvdxqyIyvqRZLkPfO5BZpCJGPrHx00JNPntrtXdbOry6tqb3NhkdG9Ax5X0vLSxpk4cyONCDSrv2+fpQDO9rsqooK6+roEBsQzfXm6qqYY4Dfm9vbdnt3Z1NTpHFU6oxUTiyO0i0kLFQH1s+14q2oWd1hOpqhmVhnW2urooF39XbrPjw6TEnCwhndUFevRpeGGWCGs5ZhA1KotLK9b1QBQhenwfUc4lLRoGEr6a4Us5H4NeQ87ongLYQzDCMID3NOdOJwTrhQLgyM9FiyMlsiWz59emJX6XPLXNLUuomb4nMAC6E1c5YGB3fORBpxmnJAISRQAE6wA1g/jS2t2nOYxHKm04vRR8CwAoiEks/X5HlAT5bUUpLMEtVHnJty84cxc3Nty4sLAqk721vtzctpa6yrE+AbU3b0rmFOcn5wdzxm7fooZQufP9jN2ZFVJ8v0c3paiY8RHTwtSq9hclusH80XVcqY8yBmOaSJ8uAUTQrHzGOJldY02fDzH61zdMqyyTq7z7lZhZAJKxgvOHL4YF9n5u23t59ES2a6iD6BC4FMTtBnXLTWVte0UYlrQAvKJHJjfV0LyA2iTrXR7+6ZzF46xeD0VAc82iMuRVDD1vZOIbJQLdCeOirpuYnR/S+iyvkolNj3qJnx2Bf9LNGBsYjOGn8dyllssvK01qLfpwZa1MicNlT8q7jYjlPD2OTGTFMV1UIkoqOiF+ogvlHnxWdnIsZFimMqBzvoNQZOI6Oj0qfQsERdmz5PLqfLfmlhQRuXUHgypmRKVUnj+ahLn8IOmgZB9lEvxKGCsQv0IiiXY2Oj2syElC8vLwuBZ9qB2QkHqb4Omj4V2NEkp1zFDZFCGNTwbCYmJ/VeaM7I0qMQUtGkRsx1tTpkY1EQ9LJ5wCAamIWN7siPNyURkXYWQiiCA/igJlkAQsizzUdDFFgLTjUrZDb61whNUfSyCg2to7r+9bQuHkDkH6UbgKqMqRPa27nZr6Im8s4OcYFbXZbLLc+rrdWnCKzB1OGRmiOo+O2d7SpCeJ4c9lxANJhkijaQIVtbq8Ls/AzzkTa7y1za7taa9XVj0jGpZoyLUM9WWiJ/Nt7QP2qqxiGxuLxum5t7tr93ZGdnl663ub/XZIsIGCgzff19opn7QWyiKdPgakoHu0GADLQ4zyWkMKquwpI+I9M33CGJt+A5Yerx/PlzNfCzc3OaRDAp5dyoram3xpZO6+rqF02+pQ3TiUrZvis2JVDtfA8FcCNmLxZNIiLtT3tMDX4ht1KU8yBPyNOgI0ugCAspNFGPavKgWINwsiah2mDagcGC6IHJpGg5gD9ENYF219JMVlXrHZEPSlHIFB66Ek7Yrmvm3fqBzdeGeswlA4WztQXQB8SUOK5dmcZBqyLrGtorjVVVTaVNTkzqouJZ0lyqgLu8EIW8p7tfexNmBVMrrh+ZACpz0J08YWQAPOEa3N7aoqYdUxyPErm33u4Oy2YzKhJwpIcGDj1JkROPjizrmYDIyxQQyiB6Ir/M3d01qUteTpk4bAaQws/VIqfW0OBGNlD+zA508whiMY3i4laMwEPG7u+uFJuyu72hqS1/c0aSrSfdeczGRsdfUiLDqLa2DjXXNHYwSiiq0f43NLba4PC4nJKvb+40MQRMomjh+zN9oWmDIodXBBN6JoowYe7voVknxSzgPKTAJkMWoCtzkxZ1+vXL5zY2Oiw2jAMxvh89VzUYZOicKlNzS0Gdvr615tYOq2lo1EQT4BE6H3/Oad+1mrhS4NMAkTLADw5YzJ6sqarRVJlCnwqhva1FEoa9rVVpbgGZWac0fm+++05TGADQhblZSVmMwiLso/iZmSyRi8708yx9IVMxnhUgD1MBiiTWICCW9pJbGWutUFjzQTCmoyhn//Br3JMyKylP6HkfpnDxvFMxKJOU+wdJA/j3ttZWaRGZItDE0wDmZKa2bxtrKyqqBDI+kgOatF5FQk0LgMXQ7uz80j5/nZHJH+cP/42oIxpS6pRIA4SCB9AHmM7e4t959pzN1HR8BmnOjo/s57/8WTnAL16+diDJI2y9gQxJCBFwEWU+yDAc+PGydWdrw97+/Fc1h431dUpKaGisV2MDSL2zsa6zgmaDP8GaBfhA8yfDveYWTcA5H/iL4pP1IS+CzK3WgKZxivBz/RyFNhpR7grAR0A6KL9kTR+lDuRtIo8NxZkgKyAiDWCzUu+dBoFaQE0TZ4v2ZqkdHx3KbR0/AwpXgFPifyYnJ3VW7uzuivYvWchjVrFfTOSYEmG02Nk/JKAJbwrAIhpcJsa8e/YrhTASDswNnUGXU13JHmB/oYGnfkyljtV002SL9lv6YI11VaG5rWBM6Eka+b99+CHapGKRykRh//XtBzknN3V06U7y4tr0/aFTS5d4cmqtbS2+7tDftrYKGAO8pnnUuYBu+i6j9/t4n7H11WVvbne3Qw53tf3w/Q+S20GpnZ1hnabysh1+dk02S8zqqRXaO3w9Qv1t79CgB10wgAPaWL0PGeGFLxHqJ2cpBjZBiFVifys6SlF4SKY849zXr7vF80Pz+ZnUiZ4bspXpG9ir5QxZ7u6kr15bX1FjBKvrxz/8ZFe3t7a9vyetLwwgpBS8s4XFRYFq/QODAr2iVIM6mq9LXYz51s7WpmRxnMFnNPSplIAfmmcoydSQT58907PnXVCPkCnOGQTwxyQRrT20aO5NLluPN3KpDr4p25sbNjgwYC1t0M+vVc8AYvJMOPeJR4S1o/VVXSN6saRQMDiQ7pQRY9mkO08TbbyFJN+r1p7hPuSM49wRSKHzP3A/g/dLrF2Vgx7OCe9xOUsBG4g2e9AdeJVO28HujjToTHMxoD0/PdX9wNnKhJX3pR5HnjR+70gn3NGuWgypFP0V+wT5AI0//jkMFTS9BSBpaND713O8u9PXjmcLOnJlKKsOcDM11pJiDM9PFZuH/GVkqN+a6mstB2U+UGTyg0MkHgxWMWg9StnKzGe7PT+2mmSZlTyiHXZGZ+zpeGfsAw0amdxGamwxLVkUVlm4g0th0IHLqE9JoIne58qsqqXTBqe+t+b+Cbsvr7N7cydSjbqhH8rpimK6XOYmc3NL9vHTjGJOiOPhwW1urit3D66+DKB2dmxne1t6DA4ECit+DXQG5AVkkSaMKUNZOXlfx1qwIH+dHVBgk9rM0GH5vriO8nnV2Qe0LppF+TSPC6FI1xQQkdika3JbNImNmk0VWUHwTCGqxkkNUEHPye/RNC+a98TfU9T8xq+TR2f0IX3UrqzHB3LiHP3Ov4/QiIkzTxF8xRT7wFqb3doeyhhTNL7OwNBQMAcA2XM6sKhQDz7tlpYzmxFqwmVF4UUBS6wEGpKtbYxJ0Dr5pA4kbm93yzbWV0VzQNfw7NmU8tcOj44V9AwaC93v+PTMqRfVNa7n48ArS2hTUTzy7iRYD+6KmAkw3eGAcfqgGwhF6q9+LfzsUdugBjhQDb+dzqlxC7pZepTi5la08TAdi5Qsn/447c0BC3++0j5FCkg8VAJtOTpc50dCop3F5+yGFJFWKuQXxWiJyfBiY33F7m6vrTJZqn+nsOM51tWhj6vWpaf4jXRaegaQPtY/sUmDg8NCVvcPD3XItHd2qJiAJgpVFR1d5vbCNlYXrb+nw15MP7GaGhxQy6Wv8Pq5gOZwCHLpZXM5e/eeOJs9ufa2tnToEF5dXVOzSjFQmijVWkD7o0l99kEFIYe73BTr6tx0DlSXwufuTv9NruZnx2puKThpkDDvGBsd1QR6cXHJttAP3TO1I1Ox3oZGxq1/cFwNRmUlubLlXiCyJ3PsbQ64MNkPCLSMJ/IRUYFhEYjY8YL0C9n3vVMrw7S9KJorHvxRaiAzngCeqMgpwbDp1o6PUyoOofOwztPpczVsGL4cHacE5NBc0/TwfDiAa+dNAAAgAElEQVQTBgeGQiNTIm0saW7sG5oAFgzPjKgfjIGuLy7UnHV0tCkmA53uzNev8iDo6emzltY2UYAVwUU2XdDMbG9viXrF5al4rZ4e6QcBRgD/FClxiwun6fyNe0k/09GhjPoaG+qkzzw58b3MxK66slwTUvYLhQdGL0xj2efsq0z2QdPAxuYmXW6wDAAyaXJhZYD0Mq2lcC6wYpwd4dN2x6PzOalRHx31Qfll64AX7xI9Eqg3muCjg107O02JnnzAtO7mUtnglRXlKhjRC4uCTZMh6rpZA5Ouji49n5OjYxmgsL6YQEFLHhl9YvcPFAGlNjo+KQCGfQmlkmKFz06xiAauHWdczsODA/v44Z0KFc41aKkUPxiCXV2d283lmT1kb+0Vze3IkKQ2NAk6M/LMgegnUGq50jI7Pkvbl9kFmdgQK9Xa2aVceC50Yn2gxwFSAfRCUaZBBRCm0KOQxuW8vrZORSpaeRgWnONN9XV2sAsdct+21lckl+DZjoyNq/mgaEXXvLa2rN+Pq3YkwVAj8C4Bk/k5iT4BPGloahUQxwSFXy8LkR8yhQvSJYHpwRuBn/vuFhfXjIo8j3WBvuwMDM4nxYEYwA+OnR7hxZ+LsVFx6guIwH6kMKXBpEngvUu0ksup0CT7lKKTDG8mzjiCptOXtrCwpGgjztjRSaLOaGABbJzFQ5OI1h2wj0KQGgLDN2j7ZPR2dHTaxMSYpU9P7ec//ckGR0ftxas3VklDWeIRIIcpXOSJwmnWncjPQoHIHYVWm+epSB97VMThl48fxRKB1t4/0K8imSJ+bXnZNlaWbH9v21lU0DdzOU3BO3p6raO7z2rrG7U+5fze1KTnRfHNGtYzJ8/5DqoqUUJkRDtFlZXHu42AOIaAFMlQHQEObsjfZHqnzNysIkN4RiouA4hKDSYvD/RwZaa7f3111c7OTjwLGjpsRaUSM2hsaMz3D1Ni5UGbfsBUjp+LRuT2Tj8P1GTYJ0QD8hw5e/r7+zWJVFOsfOlbMZoAAGDVUD/iAHx4sK/nzp/hrOEeRl6CPKC9ud5ev3hidfgpPHjDXkxL9iXrWelWlrCTs7T9+u6D3WQfraWzR/tTvgGZO2XYy/1V2a+YZPW7PvnxwQ36LjFaTLvp0929GgKYEWR9VlUkpEvmvcNw4v4gYu/F9As1igBoS4uLaqwCPhTMUB+tDJCng/q3XWcsrBrWN3pJ6Va5+8npjQ1UkM6plsyTroPuMRZCQHDZ+xC/6IZOTO3dIdi18FBz0bZjGEbTzfpiHSvWhqxVPktzs57r8sqC7Wxuyen75ZvvpLM9Pj21hpZm1RqY9FEzI/+AdchkHmBMbC7VLW7cCTuC972xumKb62tiD9Hk0vwjUaDOoYmEeTj1/Ln6DfYtZwPDHNYtAzSeEc0bz44/A4whY0OMK2mgT44FeFJT8fs9vufatre2BfzAGmA/8LwBtqgF2E8AoEwrOTtoAmkK2XP4AgDqMtkH7PY70NmfUS7DP6NjOXvKGZwOPMQJaBywsTfYS9H9mIYPZisO4w01tQ5MXV9pKIX5leQMxPBBTw4DNz6jN6K11tLWqvfLe+SZ0TxTkwMmcXbDapH3UXDj90jWWw3dVN+Ukk1/I5YI5zTnDgAnz5PnQl/R3NSgtZC5vrKu9lZrbW6wSgxNQ/avMzC9NgPEqEyU2v1l2uY/vLOb05RVsZSVfw6gjou5O7bzh+LU/X9qbmOxh/mQ6ESxsAhW8Swwik/Qqrr2Xhuc/sHqe0Ytm6y3bIkjra4R8ibNs9OY3GZtY3PPllc3NcXthWrwaDY789UG+vu1MN16HDrmpqjGFMPaQORgNvBwSm1zY11FAI3vTeZGxhZ3mXtrayVGgOlusyaNGJww+cpm0dn64qGQkUYA5CoUSvkJXGHAF8ADn1J7c1LQicbmVgVxuN1jHlw+JuabaU+cBnlj6f+x8P0LFFoWaKQzi92t2BvXy/qf8uYrfg1t9uBiTaF1fXkhMway+3AaBK2kuCWPEIt3L2wjZRpNWEK6W5AdckW3N9etpqZK6DOFGQUGU9iDg5ScJNEy9/f32GFq364u09r4FEssqP7BIevq7ZfmhgkkmhQ2YbQzVyQzUUagdJsbQtwqqj1rjkKMAx4aBw1NbE40uQ4mCWr2i1BtPY3AJAgS3t+hWf7O/BXpnYUsP9f+FSbZ8XnEBtb1UEHdEIrsSJ+MU6VIXfW17vQJn2B6U1v8F4dwWEgBeSQPF8qGRwWtry1b+uxIEwWmdCBfHR3donZVV9cKceWirG+ok1bv+PjUpp6/sIGBIdH/Pn76pMk5GhvQNHJwKc7R8xJMPzf7yUYGe+z59KTQsSQ6K1F9XUvuDQ1rKieknn36l7/+Zmvru5asqLWB/mG5w66trlpvX7ciYZZXl0XvoQBS/IGophkh4uxbKII0vzhpQm8RPUymFLd2epxSVM55+tgsl7WW5kabmBjXZbK0uGznF9cyfINWOzQ0YhNPp6y5FXdC1hPtDpSw0KmqweXw5f+jNp5jhyLUp5FiTYR3IDQ0vDN/ZeFF5xtcf59507Gihth/3elf/u/81NB6+Do5AUWbGxsybeMdgjy3tDbrvTEJhb5DcUqD6yHsvO8DPdu7e49XGR4Zk4FNfCdcohQ2tTXVaipoOOvqa0U5u0pf2Ows2rISGx0bs74+qFBt+uzkl64sLwrR5rEwFcCtmf0yv7DkjUg7uiIu/1vlp1LoR7oXjevW5ppALwpTgIn7O5wMmZ5difJLFU1RiqEXDxlaMZcKchB+DV0YyLXYOfdMYKrVUEhHH2QesXCMzBVlKgYJQGxyveJy44sIMhS/H9/LnjEt74DTE1tbWbTsHYZGGU0bAQZyuXurrvJ8Wf4WZSoc8UyaWcvQwstKyzVdgC0hc7yyMk11iVYqLa20JMZS/YMqTAEHmFYyhWGdi5qVydgQbuW1dSqyMN0D2Wd6xnPhzMRR8jC1Z3c3F9IE//jDGxseGrCKcjc59ELT9VURgNFZV5qww+MT+zy7YBvbu3aTubeB4TGZnHBmOr00nW9a0JzxF8wmHp6KkNuMdXd1e8YsusxqcgdPpDG8Sh+rsd1aX5UulfOEuwOgE5BKFPj93aCHLzS3ivKprdd0mDXC9+3pH5STOQwUikbWWpQLiGgd3mk+/i7WGRH4VWPlRmMUROwDCiaKMP5SREVNtdYGtE2KNpnQBU8MJiEAgpgtMt0EjKVRQGPJn8E1/OmzKYFpNCUTT56Kpg1tH3303Myc5B/jT55YoqI8XjGuv89m1XzR5HZ1dyqdgWafxvZvf/mLmC1Tz57ZZTptH96+tfEnT3Vm56CI36J9PbfDg0MVt4M43lqJpVIpeVqwVzEWcjo/LLmszl7WET4KY2NjagrQpq6vrIl1xaSPyTQGLexFPh+FdHtXr029fK3MUN1/uUc1WOznWIPwT/f48IgkuR4HqiKMIBo1Mr85K6Eossfw16BJ5T6CGuqxjx6hCH3cv76bzMgYBtpleZnouIBlPv3fddZQ0OLzs2JoA32bRgMfAc5QpCxEhsDIQ+ADYNLW1WsjYxPyLFjf2HKtZEOj9fb0qPlj31BUHx6m9DnYbzS21EYwEtSMtbRJLrC9vaks+LLcvXW1NdmL6QmrryYZAmaQO9DmAdGwH2nAcqUJOz1L22/vPtrZ1Y21SCJQ7RTN21uBI9BUWa/IrWhuBdbc3KhBwmSKtcrkjjxw5VE/PojNVlWO+da1zc180dCCswCwbHhoRGsCnS1TNTcqdeDddYeAGnWqqYidobliyAMDD2CJ86ME13OlgjDx8jURZzu6D0N2qiQ6wTiKNRK9SRxwYRiK+7JrRZla0gSR04u8QWcc0W2AHw8PYgLcEztE1nZtbchuJ87rVnTp68ytZE/sG87hRmnG3YmX7wXoBGCmO537l0nyzbXuUtYj/xvzRqjC1JI0mzBZNrdxyL+ymoZ6xSfyLrinST8ApIV5MRJo0JwqTLU5mwCKudhpQKkTlPhweqpGFrq8ahrW1wEAjAMhTCnRpvL+eR/kw7rZrLt98xcu0NwZvBcGF6w/gQwydorNXGCfyQE5qyY+9gqxD5F5UkiwiTVnXmsqqRxaYb83k2TA81o5E3CEvkMHmzZMI8+OjyVN5N1Qw0RpEjGOMg3c29NZxffFdBLQRI7P91lFHTGR5ZlyRrEOI22c2oa/uJP57+7+HD1Q0Nq3h0HHmfTBHS1N1tfTZRUJpBoxx9glQ5FVyH97wBfi/W92ebhn1WVkED9a9pE0hZj55s2tPhPMv3/3Q+v/pLn1PqowtQIVZzTMi5eeMvto2VypJrejr/5oDX1MbuvtQU7EXnDSbbNAXIOLiD1nO3sp29zZs8PDE+vs7JYOa3F+QTQNJrWgXDxgKDSgmPqbiQ/OYYlyUQGZktD1szAJj2dCSWEFlRVTCLRsMi5yz3TPi5NmrtQeg0mWv3dfeL5wgjNuUQiwF3qxLwk5pqHRis2L97ax8S04u+Yh7aKYIL9MAj9e389dl/MvQpokR2jyTVweuXCQoZiKkG/KlBVJpuSdECYKaOifLGIaVGhoPX29moA9PHqYuubYaACZfpeUaEqBtqOmplJ01sXFeZkyQJF9+nTK1jc27ezswoaGh5Szubg4p4nUIJStu3uhiNCJcZfs6enXJVVannTn7EDv1nrKuX06X5sQc7J0axsbtDFwWOSgoKHz5t3/1kRbGnD/pVjg+rMIKELU4+a/V8AggxY2NrfeEPv7is9S7wD0MditRzRMF1rRi44NbuGXAn1HQeJOPY/T++Lpfr7RjZ8xOGmyqfkbvc/S4hxQobSogDlMwDgkYR3U1jaIXsSUgMYRo4pXr7/T/tnZ2bUvX7/qvTClQYdGLh3NDWZGtzdpm/n83oYGum362bgKC2jnblKAFik4f8sZ2IPPM/cP9t//+19tc/vQGhrbraOzV07JgCedne2i35K7eHR8JCMxaGHQi9xtGWbHgyZJXRS6hJenL6U99CkLDd2OLS18VQ4skzSmkUyQQFpPTy8sUV4lwyj0jUMjY0ILcwZdh8OXM8VN60Jqu2jektJjksXBFlxGtXpi9hZ7HfggLwvwve3Tu4I+Pu6x4ubJpzVucuCslILhlCijvE9p2R/VRBA5QzGFcU9FRcKePXtqmTsH4do559rb9dxmZ2ZtfXVdl/bks2mbfv5Sa19Ua9xNdXkV/ibKa2dn25aXl4SQw3bgEmatcO45rSmpC9OnS2nb2d5UQ4LLI3qhg8ND29yAakTBgWFThdxHMbECSNAlyIT54c5WVxalD8f4BDCxGeOpEvSbGNhcip4OiovOkSKAz4I+O2rt4gUM4stFLndkjL5YB6GAivsxFtqumYl0f/cHiAY7TPfiZCHu/HhWSqpBdAN5ipcXikGAdkZBjdb75ORQcQ7olYlpYp9RnPP7+aKiiJaV2ai0l1XSHGMO4hm+JXK27ukdsmRVnTURC1RRJQqix11Vi/JNoQ9Toa21TYYioNgAQEzzAJ8o3GgUWFtQsgAf0NySQ/2v/unvbbCfjMEyy2F6KBTS15Y/o1DwWKkdHp/a7MKynaYv7eL6VoZqQ8OjQswV0/XwIJopBTYMD565004v9NNw/qPH515FO8ykAbo27tAV5SU2P/PZdjbXhOoDjDK1ZbJBIcu9AHOEwlaFsNdPrm9rbFazzIft7GIK12sdXd2K9sHzgrvgMYezpeeiRtDCqb76SgGgCo2vfku4L0NUDT8bpmFIIDzCJCnKMvQ23idTGVgTnJ3sIXSmTMkB+ijoPn78YMsLc3pOz55O2fff/2hfvs7o8xBFMjiM7r/Otrd37G9/+rMib55OT1sZwugoAI9xcIoC2RGThaYTUBipAHrkSLm8SJ9LS4+mlMaZieT27p7AB2of9IU8f34e0gJYIzRBuPlGJhf3+tzcnPSySDcYBACgzMzMyOQGjWZPV4fNff1su9ubfq4lyFZulufGk+nnYtjgjA1g8yD3csAGz5Pm+3Dv0mRxtvFn+Z7sCWik3O88T5pLTc6RXFQmfYKkvFV/R+xpXLAvLs7VDMAm4+c6Oz5RAQ0ARN3W19ctWvLB4V7+anSPgnsZ1oxNTCqGEM8N8mq/fPygmgEtI4AnsTATT6dtYGhEQAGMEibVyNlwECbHmyEJ74C7ks/OOoDe3NnZKbALWiRrk58BzxLOi4e7Kxse6NHktroiYbkgsfBIOcrswCwRSA4lMWFX17f2y9sPtrS2aTUwFFpaBVLyPFmf3AHcfdxXXZ2dmjDxTPjj/DsNBLR97lY2EkAMMrH7m2u7z9zYwtyMPi9nG9NeJCyAOjAbWXvFfgOCfRPlOmsB61iuxLsAeLIHifhhgltd36Dnxd/yJhH9u8A2LB4g8PWj7CuetWouVdIHqVwWna0zs6CaK9u9BD1trepSACCmuNR43LeSFCQwNKuws5Mz7QUigLjamf5xT8AGJFro8vrKqmpr5YoteRrAzf2dpy9gaMafLU/q2QAAb66ti+lJvQuTjffOmYtOlFoEsDF9eqYVS7xYdzf3ZrkkBTT/MExoSJms4unBtJX1jsM2AwOMJKug1+YePKcVxhW9jfaBrwuZJVZVivbLuVJR5WtB+cO1NWrmuaMjfT0CfXlCoHx8/KbTYKu4HwgSyXi3xncSI6UKQxsHe0sCIdVBC79TpF8lWvL6yk6PjlX3wxLwjGCfklI7so/YP1Dn+RysK1hKZQmyeHMCLEU/JpZP+bsPnmGbBUSuloQ0TpOZcqOz5lyhXuT8ga0CoIonS2N9jQ0N9Km5dWZjAF9Y4UK7Hx34vbm0+Y/v7Hxny6pLc1aWY29mQw538GcJ4KOa2//rTZNoyb9rqvIaT+e2i5DMg4XOIE4z+6FUbskjr/9otT1j9pAEWUPLh4X6vYoFoXJB/6bmdv/QDo488LqutsGSiaTNzc6qcSWQGtSGn8XjaMgIPRbSDFWGxo1xO4cUG4NCD10DKBqIOMUwegQMDSiE8xzsnCNbef1liPuJhW5sbnWwh5gfTXeCXT/LTFoGkAiNzQsa3DjlKaYUx3/n5C42NVIBp0bNqd3iuUfdZjjm4zvwxsqbZS046eF8zBBRHNHDaay4pLCJz5kc0TCEwQiGmA0MYDBpYIqGJTkTbEeKvJkHkeXS50Km0Xg6SXGX1MVJAwqqNTo6ZsvL7oo6PDIsNPzT54+KJcGVj6gQFu3m1radX5BZ3Oa60Q7XzQKEgAqxWckBQ1uK3vfNd99bW0e7tJw0tkwcobApHzcI6fMHbUC1oq4yAhPe/Dp9WAhkQLNikxLfz++m7bHBLVrzcVoeJ0jRgKh44ltMOZdBWDj48z12qLjj1yi+JPLvM+/E7c9DxWuOeJ8rO9jdtpOTlKYLrHeMFETnz5Bv57EiTC54Vl2d3So40+cXKlJ4LxR5HKJMcxNl5dbY1GCX6WNbWZyzvp52m56e1CECsu1TMR8Mab3qc2W9+Xh4tP/0n/+Hbe2krH9wwurqWzS15/lCNeVdUmDydUD1QMI5CGl2uCRokLmcYGJw4KGVotDnsOOy//zxN9vaXLVs9lZGcm3trSq+YQeUJ9EB9snEDOMonFMphtXYBmkBdHdvzkNlrZI9TlsD0yEYDEXAQgBGMOiJjYLTkEGB3VY/ghfxLIxryJsmP2R9ournreuvApUL07AwCWYqSPNPBAgF3ejoiJ7t9s6W6HVML5ho7GzvCLRA7/fk6ZQuUwC5CHgxWaOI5fLgAqagxC2ZX8f0SE0kRiF19XZyfKbmknOQMxTdL+sIii7UaRo+gA+XBjDhc70yU6q6hibtVVgvAuoeATkwQzqwr58+2O7Wpui+T548VaNDs3+Y8tB6XWCJRNBBkqlaHTKIy2UuAzBD4yuNd+jSon9BpBMXA0H5szWYQviZ6WBC8dmsCXzYx/E9+fvzGEppsgJyzGGCcQUxZTvbazL+oNnFZIjLVeTnHJEnJvYPKDsUU85FAXKl5WK9VNc0itaHqRkFKXRsdNOwTbiHWI/sUZxYJd9hSnDkJn1QxzWZybmLO1MrdItlZTnFFP3D3/1Bjp8Utzx/3TeBXsl+c/CMuyNhe4dHam7LK2tUsFLcQydtCCAhTS26VNYoE36KP0LuIw2WMwIKqEx2Dilq7mU2giNofU2FrSzN2d72pj0+3nu0z+RTgZiwD969/U0FI7T4SKXjPqMRgXYMUyOaGkmr3NRsre3tNjA8YsnKaoGr7MMISrpMJBhPBtlQoZuPW9x/f7ynY9HHWUghq4lJDXRbci1LVScwCYtTQdYZ7AMKYFgHNAxIcYaHhm3q2bS9//hRABMgAZqyxpZmOz48sr/+6c+KSXo2/VzmKZ637JpLvg/FLYDGwtycmmvo5qwZAA0aGCbd3L8wF3766SdRbrd2du0cJppMV2rVxKIvJruZaRv6XkwDdbfIDbxMjtNfZ2Y0kX/9+o1ALRomDFmY4HXgODw2Zj//9c8CmVmDyA+gLjc2t6jhoVi/YIr2iENrjM1xyZRieqB6l0AlhFHiuZSSl4Qsy2j4xl7XhFBZeW6uJUBDwGEwXTKPm+Gux52YxhZnfD4r00gaXOQWnE9+73oMHfuF/8W0Gbd3mjKGKm9/+VnNMKY0Pb391tzWYUOjE9bS0m4nZ+fSALL2vn79qjpoaHBAgAETUiZP6OgxJwIcJLMbxhggJMAPexd2INnrVxcn9mxyxF4/f2rVlQlp8/l4agID0M2elA5eQHhSoO+v7z/azPyS3edMze3wyKjYKdzBNIBoiHn+GMtR/DNR5vPwFDk/GxuIJboV1ZX9D6h0vL8nV+yt9TU7PaXuLdG66Onp0dQP6cHRQcphhVCPUgdDF+W8pbmlMeNnbG5tsdJEUsOHpjbYjY3e3OYBo4KmP9ZSOkuDiZGb2sWhgt+5uv5CgxspwoqvymbFzGMfOIui1OOQ0EyfnekdE9sDTRnQkX/CLkxUVIjFx3PoIQmlpkZrc//wwGob8RrpVD8Bs4fnhJdBOTR1ItWurlX7dHd26Zyfn5/XUAxQiuEJjs9OVcVNHnrxvhrxjnb8KjpsbXXFVlZWrFTRTTWWqHD/B0ys6CccNPdeZGVpyW4uLtRoIaOiUQUgpv7VhD3UOawvfn6YBdyzrF0ovNCjyRLWHoospTzEE4Y5KiRCtI9Abv8r1icyw1Pf8PtUlzx7MbJiQp48Z4gGjnIQpp/Dqdp5bsgQr2HKbqyKMQA7hkkxYDbnIw9uZRn54ZVYfUQ1Cqiuq9dag9lD43pxmVbNRyXJO+T98b/j3QyYSASRMnAz96oZWF/IRnB1TiZKbGJs2GrwZMkid2ImJuhGTAKuP/xiHjLXNv/+rR2tr1oF0+LHe9WbPFOkOPEcitPifHMbi/VYnPvYyrtoDpl8c0uhyXovK7fKpnYbfvkHq+sdt2x5nZE6pELB3NZeD/bRQ4bJ7iQGA/t09A6EcWPeQQwMaOLEk8nAy6aRc4dHNGV8DETrxGsw/m9tbRZ6s7yyJNoI2WpsemgmGBlAPeahgLXFC1jZR3knVMdY4jjfG8rCFFcUjweaz0BblD41ZNnqEnBkOf4dm9lvi7Ti5kbf0SNrC9PGsAhVmIeDxKeKIVM10Ariwo7fJxZ5/G/x5NE7Mb1NlmvxgJo2NTaIQsEkAaMnfvYnT57oAuNA54NQNKITWF1eEfI0PDyowpuvT8YlE9+J8XGrb6i3X375xQ4PD+3Fy5dyBV1dXVWjxTuCZgItkgJhd3ffDlPEAtVYb9+ANTfjCuj0CgoiaCirfB7L2fj4uC5W9BY7u3taC0z8aOgKU9U4PA90UTX53pQ5FbXAy3cwIk5mwz9DA1vc3Mavnf+98fIKWl6ternRRcAnHC7hkOFrxUmtW5YXDntRnovcL38HegSwQiia2D9+UdL3Y3UOXY6mb3eXyVpGRXJXV68dH53Zzt6enlV7BxECmCDQXFZqagbliYKcBggUdmlpWRQtpnVEzNzenFtPV5s0tzhtyqVTAEvxhISfA1fkpCQH//If/6stLm/a5LNXVlvbbDt7B6KrMT3mTLi8wnGUA4t4lQshlXIpTaV0qPHvOGyCoKOFR4NIAUV0wZfPH+zsBES9ysbGx1VEwQzA9K2nd9AGh8ZExS4rr/JpqzKOA1quAji4PfvRqYug0JBGynC4nEWfcnMICkoHl9xAwftTQKw8vJm/ZorXiIwrinTzfl7ExtqVF9FJk6/PFBckk8YGAIjC7fz8WHuRpUtBU1lRaafHxPfU2PjEpKZau/vQYB/0/Hh2nHHsT/5ibwNWVFdXCvHk/ZHT6PSwhJgwNDBMEnmei4sLcgdubqy32ppKz78uLRVli+9BZIMK3SoaZLIJsfdP6nKOZliAD5vrK/bl00djAtXX168MVYonomCgv/FrFPhrGxtWUVGtvymoOYv5mrwrvTsdyYVcaW2FeAmHCWDco5ExE99L8R5Ss8u0XeygeG46WMiv8ezVDFNooftTtIrP/zDZuL+/saPUnq0sLdjO9rponNJhQkssK1GzMTY2oXW8vLKss5UJTUNDi6YemVs0zUkbH3+igouz9OT0XJMJ6L3sA+iDSCxoWPAV4JykuWUP0HjQHFL8tbQ0Kl/cHu/t73/60bo72twVPxQuMQIoGtgIxSspE0BMMY0pGIXq5bU3eXhi8P05GzAU5D0ROcI7lm7/4kKTWFxtoe2hT6SZwdgNt+6ryzO55kNLBmh7eLxXMc50sb+vX1rFublZFXKisQYWA2uYqS3fg0aKpoQpP2cJa/L+8cFGx8elAdX0tqj48i0I0OpnOWtF93SBolPEhikwmsRwKnU/EIAxJjIy0qqrFauBdw+lUXm3FRU6F2m2OBPr6mpc/lGeFLvk06dPursAY5hw0kQAOn38+Mka6xpsfHJCRVwEwMTUKPHsUQpY7skvnz+JlYGhDSDA6sqqUxWvb7Re/vGf/kmU/DUFoWwAACAASURBVJW1VTWXTEOlj4MqfnOrZ9bW4dFmPhHz6Rh1C+9ziTvzMWeTTybELGA/Q5NEL8r9Oz42Zp8/fbLU/r4au8HhQb079IasP85jJl+Y/aGp47/RlIpGf3enaCC0x5x7+j3K3YSt512N96ABUIxkqQAmx6iSR+X1RSAe88QSxajIvfzm2lKH+7a7tSGpAOw7JBPQnJ2VBVuECZDJwbpnYFDSMhqh1cUl21xf1fIfm5y0to4eRXehuT04PPJM0mSVLS0tiQpK3UMMFGsDZhNSKujVa2urelZMRllzeIjg5t7Z0WFHB3t2fnpoL6cm7PmzCassL5WemPXswKiQbGcJOd1PzuVIOt59/CRGIjm399I113ljnkDik7HV9XXVrkTI0ITxFxnUAhDKk54Fn0gKvPDYn2tN0q4vzvWMLi/TOpMxVvL9XGm7W9t2fYk5Gq/Hs3JxTa9jXzc0asKG5pbJLcwZJoGXVzdWgpM/spdQjObPUU1F/UzO18WBaSg2TfCmiI10bFoCjc7pwi5AzOeUAtgD8tDMA2LDkmHfsS44f9izgLxMNqNzMPVCe2ubQDKaoYOjI+sfHtbf9ATKQtdU288w6tZTDFQPDy1zfWPdPd0uvcjc2tDoSL655D3yfdG6y3Dq8ECNFaAXjTLPj+aZ857s9zp0uK1tosfnAZzHRzW3C1+/yIEY4JAYK4A9KND8bLwf6hzeLznbAoWqYJV2qn5THRJ6Da8x4z0YmDCBmei4fYgT/UaKF+V5riaLyTZhGBfqXQcDCxrdOLzxgYqbnPKu2PfQumHuUCtyDwAWcsOyL1ibgPDIJfi+zS3E4sEEaNKa0tmRKPN847pa3UPK0CVlQPGuSNHo9WAxAHjcW6K8QrUBMi0YE8REEpU5/WxS9w+gkssR1UHq87rZa85y2VvbmJux1OqyJe4yjFIVbwrNnrUbtcg8O3lFMbnlIUf3vlhkQDGMkw2n3pVpJH3HpAPtW0nCEvWtNvH9P4iWfFtaKaqyqFyaZDjNljxZlj0d+87ugR2dnNn6Ji6SWRl4oIvgIqaoa2pu0gXN+xRVZ29fh54Q8WbMpY6EaJ+e8RAzcgRkeoi4GSoyja0OokhD5n/ExlEXZoHmFc2CNK0IC8inxo4Q6aEWTegKjVPxBVygCn87vY2VcpzG+rTW6ZOanEY3jkjsie6RselVZx4oaYGe+21Dzf+OcREUNxLMH+znixc+w9bWlg5XJi8Uybx0xaNAv0in7fzk1M2B6uudrnBzIyoVf2Z8bNQaG+vt/Ye3claemp628clJUQtYgEKd0Ra2tQhgoMBharC/zwVSqqKovq5BxQXFI8jQ2tqaU2zkslpiqZNjNTcDAwP6vQ6MBkfjfCyVvzcBL/ns5UiNizFB8agIzWgRnSOugfhOYjMU/xmNpvJT9/Ds4/eMh3n8/fH35Q2qQrddPHnPv38dMk6pzH8fbcbgRv7gygI3mUrZ8vKcnZ4eaTKA3q2uttE+fvwsZIpmsKW5VTpnaN0KHw/OhNBSeb445KJ9g3Yz+/WzqIZ9vZ32ZGLEGhtogt2QpdDAiUOgY5bD+O4hZ//yL//NZudXbOrFd4pBWV5eV7wAuiX2Nm7PamyvLuSaDJrK4Y5ujAaBYoppX3VNlQoU5Z/d3optQQ4d0wGQT/4s64XYo4HBUVHNqmvqpavNhsYoDEsd3ZfBmn9OZzI6vd51eyFfO+yZaMgTtZvREEbgQtxjYU9qz//umYS3F/Qukb5cvB7koqlzwg1xVKChaxGq7xcLVMmTUyiHu0LlAZ+ur67ViEAxw0CKYpX4EfYAzticnzwvzjwyqPlB0S7JmVWxGM7ioElFigF1HdM3YlegUTJBIiMQoy7YGBRLOJJjosHly7lLwUyMCsUXlzpILI0pBTDriKKLyTx5xFub66I3c4FRWPFz07hx5qIjRVuFNAQ6Z2trh34mgBf00WpsRUctxMLpyRa9g4D4+Z4PhVTBICzkNwZDvgi8xn0mo43AkPFJQtToBPBBgKKXba69Z69lRVFeW11U9M3ZGdnLSAtymq6+eP5Sv/fd27dqCGW2Vddsg8NjlkwSu4Mrf4iXkymLgytc4gA+cpnFJEcT6zI7PEoJBCTHUm6pZaXW29cj2t7Gxqq+9//2j39n/d2dOgOyj54Z7RSBONnyMDGaw83dPZtfXFHTjbkaH5acZc5t7lCKq5jvCf3cr0N3UvWGBjMtjD/c5ZQG6XBv16qrK1RkrC4veHP7cCetHFo1AJnFhTk7ODzQ3SpJjbnJCO8biQSsAbLJ+ScTEH4YIjhk6IKpCY7ZAiZC7F605FBt4XuXPOu4Nnw9uGNpXDIBRnSfCTWB7u6O/g1wkOlQNDmkgGKCEg1k2DvcaYDjmPkw8UFOgfbRDVuIt6jQhJWim6aZd9jRhbwCHbxPKymcHyjqFGNULgOgz58/2e7mpo2MjgiAhDa6tLDoYF99g/39P/yjmBZo5Cn6RAk/OZFRTm9/v54PhTQFsCilsaDlGWacbs0ZBK0WuiGacM5cgEXArIGBQTtKHWnNMMEWg4fYPkwomXDdXOldtRABpqbgXgUrBo68SzTVgDPcUzGmD0A6osgq/lXHxbtZc78Cmyy8uyjzik62SDWuL9IydEMjur66JFMbyQfI3Ly8VKMpaqyMmgiFL7fOnj41+xz4pD/A9ILuOjA8bD24JXdhktWgyS1AKGfN/sGBzLlglMAk0jQthQazSxXWu/fv1MhA/af+YA9j/MW62NnctOPUrk1Njtir6SeKq6MJBiSmkZV3iBoCVYteX2JWdH1rb99/sv2jE+vtH5RZk/SzdfWqaZmWb2xsiHpL5BtyBUmHLkggKBX4AfirqRcOy3s7arRxicaYaW1lWawuJtKsG2os7tatDSIYfaghhiQAHIZ4XV3W2z8g1hdsA/Sdd+g2g78G28uBYv8/P3vDxNApTW7OEybVqv+L5V/xrP2GNSP6bGBX6D4MAyMmswxbAEeJqIFRg8kQa5ifhQm/srjbWhQVhRxxa2PTFuYXtfeHx8dsYuqZtLDKpb5HT+r55kz4YHVS/ypm8PhEhmZMzRkM0PAgnQLAYGjCZ8Hr5SHj5l3koLNGyHLHbI/nCtNKIGnCmVFI6+SzIT+HhO73lcUFZdyy/5lk4hAOWw6wkHMXGjSNO01tc2urmCAOjmUDVy/S+H1gFvXq1N7R/ycO1rwMLZbQFe5O1mBsWiXlEXhfqDPjmeoyH4+X0x0oNi1DFe8vqDN5pjSaqf09SQDOT04UZwb4xzOhRqN+YxKNAz9RY3dZDPYSYnJSm1BfYWAZzeUAyTiH+EuylYZ61RAA69yhvCPWOB4sVcmEvX4xZTWVSYFhAtRcSCvtMJ9b3nOPd7a/umLbczNmN5cymYKhChBI78d6j8xW9bOxuXXHQ0fuWe/RxEi5ciHjFloUETMydilJWFl9q03+8E/W2D9hmZJKY/uLssICDA0ZiB9DcF76zu6+mtuPn7/qf3MxQu3ih+Ywrqyu1IUD8s2kEMoglzYPEBoBTpSp1IEKaQTOICfoe5xO6Y5ZTldzGnJ8+QKqwobzAtU3dTQkcqpcmKu6qLNA2SwuxIomg9EIIzacxZRWvldhwurGUOKAB52La6q8cGMSpwPEV15eF1hchMevx+eUWUSkietrRMTUc86g4tAkguDy54htAIlm6sJBziaLIfL6usE8gn+HfgBF45aYiaYm0TZwT6YIY+IGij88PCbUMhoJ7e7t6WtSVFOo82lwnNzd2dfnYBE7SAC9NGurqyvSpXV1U5jfayrJYuew84xLp2SH1xF7RG9uA4WWQs0bzNDQfNOY5MGKoj8dJ6bxueqfgV4a/qHfrQuDgyYUVfE9CmkvmjbFTfS7Zukb8b/WnA57J5fEz6XnUQojIDZITALo0jBt2bDV1UVNdXBOfvnyje3s7AslY5/QUOCGTBHCZcnBwdfjc6LLYmpHrFJDfa2ohnzN9pZGGx7ul+YWB0oZlUQaWd7NmXo5qabyn//Df7W5+RWbfvG9Nbd0CJSikaYgxxiA5oCCmu87OjaiCwoqO9Ew/D53SaxQAQpijy6N4oD3f356bq0tbdbb2+fmDTe3cu4l4zdZVSNDqwc1RN7MQqEqRHLxvGhuE9oDugQk2MuP8sMUl+1UFAYegY7oOBjYEbFZ1SQ7GHLEX9NXDVPdwpopUJKdFcIa9M+ni4kDX0W3gzA0LhTDFC3Q/Skg19fWdam/fP5S+hymW964mN6xdCkXael7KApxNSf3lwaDQodzk7OZ6Qt6eLLn0J5hnOfRG5gqnYqiRVRRJuMXCMVkczNnQgg5J7YC9FjrvczuONNzZSqC+ZuiCz002cg4W+O4C3jC1ycvN3Pr+XdMpECpWZcUdSUlnnPpZzAuszHSJrIqokFfaODizMCPXP8rCpDC/4zyjjg5iOBS8Zmrgix4IuiP690FACzSyNHpIETKub59fXXBZr9+tHMa3JJHXfQTYxMqjj98/CC6MZT4isparc/GxlaBtGhuKVxoFmMEEp+eZopzjLVNA8l/P0ufaV9S2FH0UIQA6kDjv7m9UtzS3/3xBzW3TMqcdlYwlMqDpvK7MFvf2rG5hSWrqq3XXQodXU1bW6sADM4BdJsUFzQl7C8YNRQnTFNpbjkAmFKwvqH2EUvEeXFzlbal+VnRSNnnTH9+/MOPuhd++/VXTUNxDqapLK+oFOVz6vlLgXDcxxSC0d+Cfcv7wO2Uta0iLnhOaBKkybtPEljPKmgiGB262eLm1u/ICFJ4m+Fghhfgymu9v5PPxMbmpgpamkEmzvvb24rN4vw5ONzX/Xdxdq691tfXKykMWmKmSDQ83KNt7W2KUwFEcFAioaYU0yj+ySdgP9FQIQX665//LCPH169fC0RaWV6Rdhcgq29gQJ93c2tTDacK0dLSABw0SgoStXjQaXkWyvgNPg5QU6EPNjH5yz2qaWMC5WdfiUcjQrGtrNS/w6bgmTId4Y6lbkDGAkuDrw+ozb6neRPFsKpK5xeAmQN1wRQ0NDw+zQuMFW3PEIsTwCSx+oJFCe+f5oXPiVEZzQCNKZmbh3s7MnfDyJK1ih4TcMxd0r2OwYiSSLTxyafekGxtOgPi5srqm5psaGTCevoGBYBy9mCcdCJDJvwkKtTAwlBBe81nQT/Iu8PZljsIxhDNJECVGIEXaQGu6bOUffdqyqafjtv97ZXoqjDSADY0BdJshGaE+ollUW7Xt/f29v1HOZhXEedTV2epo2M7Pj4RfZh7ivuffwcwpJZ10MpzYDHpo85gXyLNQ/eObhrfFM7+BfKkb5j+Q7cesqlnUzIWW1xc1J8FmECv2tzeZr0Dg6LVY/TDPaDpFcw+NashxjOaK+o+dODLj9tCgys5RBE7UT83Bo353/t700WBE9Rj2t7F3MRoVvWoaZyiaE5OBVagy0TqQEOLbw6sCLTxTPI31tZtb2fPunt77PmrV1bf3GQ3aMDlRYC+N6O1BZtUDUyg0FN7clYqrujx0U7Pz2RKhtyG8xgJxtHBgVWjL69IyhSK348Wmj0JAMnPjuZcEW8ipybdL4A6JJuVOzNnNM0f75J1wPnK3hOoqQxgNOwVuh/4NQgPnOeRUaqGLdYbMUUl+iEVGV76i4nAvdcUBeOpIhYUX5veh8jWIh8feaAETxEHj0IEYmCeeX3j5ykUb3q2R87PvT25T+P0zjCDM4d7DTYQRzA5y8hMEhWVAgY5b2jqube2tjbcdT1RrvuIM5WaFTCBn4T+g1zy1NGJzkga5/WVJU1sf/rhjVVXuHdClG/qfA9SLbWl2YydbG/Y1uxXe7y5sMoys0SSoaazK/LDowDCqLmNTWA0NNJkkelD0EKAWoA+oJmRMYyyPBNWWtti4zS3veOWKa20+0ArkuFERM0pUh8eVbjt7u3b0fGZffj40U5Pzq2ts9NGxyZ1ie7t7etg4GHIZc9MJjkYe9AbgCRgiACN6jLtWrWn0y+ssoroGgpnGm6/6GSNHRaQoyOuHdahHTQeXpgWmo4CHSPQqfN0gHzpnDd5YKEoSiYcAq5h9QOkmOLsDNRAswrTpdgUxQY6b2oTVrNfLIF2G3+eoOfjv8lB7TEYLckYygvruJi5uPhZuMz4PCwwJjU0n2xiRZJwOARql7K8QnYsKDHTWLTQ0LvQo1RWldvhwY59eP9WC5uCprqmwcrLfcIOmBEpgTwTDlwcR2U6do+O05svR+azogeBQlJ4XEGLXluTCQMuyZGK4XQLMonDO4tNRh45jpTxUDAHenD8PjGKx48Gb1JUJIZAQb2RoKMs6n/1r/mv8U1jU5juF9Ng/QRy4MQ/SyzAv/26xU21uytD1w75qrjN4lydMBXdGxvLtrmxJnSenEkMgwATUkcpS6WO9BnRXvX3DejS5GvT9JAJjZ6JjGjM16A319dVW1NDnY2PDYuSxwSRv6L20ZFWX2+JRIWa2//vn/+LLa9s2pOnL625tdNOz87lqNfUjK7NRGPBdIdJHloiJiGfPn12QyOmHAoEd1v3VIq8QQwH7qSvYd309gyKfk6B0EEeI4ZIaIVYM5reBasmDrZIj5JVPvMiRycjvVgu3Hnnc6dQaXpa5LrHmnQqdiH6J07h9b4jQyMUyXENxOY2Mjh8b/tl7mvFDeCEk7CvitzLtV5Ck8Kkm6KaC53ie2lxQXr2sbFxrRsaJhB46XtU2GL2ZZoKZTIeuwEF8vBw36O7gqaqu7ffhoaG9dwy98RfZDxOBBffpgZN4nZ2Nm3m6ydRjih2mWwJ9S9zHbSmtpU1VlZeaYlysv9AqstFM8JADDdrKKpIFdCPDQ4Mai2SrQslVSYTyih1nYwXQlzg7k+g7M5C5ZvfL3n6ZZELejGTIrJbor467qvCWRvOwCDP8F/3SZUy+9QoOVWu4LSMoYbTYMmcvr1O2+zsJ1temlVhSfFLLN2L59Paa1AdaQbLy6tEl8dYirxFpuRMR5jocLbCOgHEWN9Yl54VerifqwlF7cBYEHZp5gWr8kTvrLuny3p7Ou2H716Jloxrq5rboEWMAKh+dukwS2x1Y9s+z85ZQzO+ChVaN4C+nP8UdvgY4BqrGIvgRLu1TZ5mRu8KiiYFGQAUhSETKgq2LPFPqQNbXphXA8IkYWJyQvmQs7OztrS8ItCZKQZaX2QnMv8Zm3DTt5zpuWh6J9d/N0aJk+04dc1jGbGBj272QQ5SSBwIM/c8q6po+h+a4rzddQQvgv4QoJyCjDXOpI6pDrRPAFvuP5gGFLGATBTJ1BxErfDcKWKZatIUvnrzxqq5l8IdztcFqIBmi669orzc+vt61UBBjfzt15/VtL354XtRtTnTYEJAs8QIDjouPz+mNJiM0WTRBFNEN7a06PMyTQUURoPLfc1aRUdMfA7NAOcae5zPQkNH44XhDY0Bfx4tr9IguOuJoFJxSfQTsWVubAM1GnohEzHdBYENFYtDb3h8Mqu7zbEI/ysP9geKrsMMnm0ezJZUe8GwOzlShEpDXY0KZ0C21MG+MkjVJPKsT4717xqISEKS0xTy1evvBVYsLS0qB17SpkomRyPW2tZtV7cZ6VtZ/9D1kedwBpOmAXsIwIcaCI0gPxd1JFRW9ISqW1SX5mxm5ot8BZoba+2PP7yyiZF+u72+UMM7+fSp7h9JufQAwl3Jz1yWsJvbe3v/6YuM3TCXYr5NowFbQRpLnn1drRvMlUHRvNe6RLKCYRJ05AjUs3+RkgBCVpQnRJ1dWpzXeUADMT393Hq7e+ztu7e2s7MX7poy6+7vt4lnz6wDp2gArQASxthOnRshw9bB9tg1RUlVmJBFoCg0t/kJbgA4Yn0jcDMYVsXBr6Dcb7Lioyme16VQYEvENNjd2pLmmOYemjg1ATIe6k3WN5NdGqQRSRnq7fzqUvUHdwz+Ekz2MDpD2gPwq7UW8oWpO9gPrHn2BxFQLW1tMnODwQhAFDpVpYRwXvJ+eCoyhQqSkAzmSpIGMC4s1Z7kbmVvs99bGskWv7HNjS27gjGDsVKIJ4S6Cz2c6S/1sGvUw1NXo/YNI7SI5p+XSBUNQop9e8SgCD1LsbTKf503XgD6fKvGJhh2hOdqRxNRr39hwpGLS1Xla5uJOPncxFAxzWXP0Jzubu/KiI11TbRZa2eHpyGkL1Tjc5YCqmHyF+PYcHTnzwICAjYBQFAXkPneQDRQiSmHHmOoP373Rk2uIoViTRU8ijjnxRXKZux0d9O25r9a7jpt5ey4slJFQ7oqwunxkkLGya1+6OgcGmgxorSUueEK/w1UgppOk0MWeGnSctVN9uyn/8MaesfstqRClOUol0GY6zbloPeY0GSEZFKcv333XhcsjnU9vQO6KCn0j3DWO0+rKersaNeof2NzXYUACw8jBQ52GqGJySfW3EzUARe/6/LiIlJjFONfAgpZXKByQBfTLbwO9SaFJRLjYsK+Dpq64L6an976go1NgibekWMXNLYxJzNfSAe6tJ8vnuauwqVoUhGpIJGR74h1uFNCFhaVjj/bUFjHg1faTTJvj2T+wjvjMAWRZZF5g4WpCaJun9D7oNob6ji5ZwP45uHd5+z46MA+vvtNiCgFVWsbVuHQmBNaIyAZTCJ8I1Lwi6TiSFO8Eym+cPtl6q4F3+yT4rVVGxufkDYs2u7rR5ZTbGjEZGpQrIEtrFc9yqAf5ffnwYOghYzvh98Xp7Cxic3TivNaheIDIT9HKjokCsZrcc8UN0yxgY2/Fg+Y4qY5Tvpzpe6Gx2fnaAEVJFqGSCAamvm5Gfv65bN0rrgj0+CCFv7t559Fo+EZog9srG9UY0t8Fhc6y5BYCgxrmMSQi9jX023j48OiCPPfiveCTxidOaDJ7WOJ/b///j9JR9TbP2IdnT12dXUjKlxne5uQb4oOYm+4xIdHhuQWOzMzq0OOixwjEdaDJjKGLfudcg3Zu52dZLk2WEV5lXX39CkuhMIIe3n1jM7JcXVIcFr388rfB6BMBJAi4CCEPBbBRTRGvYdvXMi/BSm0ZuTEG6jwwewtDvbjO/V36GHnOjiNMzFq8H2aEUEU346RmQFlNSPGAggnhcqXTx+EqGMQgy7d9XwUowXzEhYGcQVoRcknxhgKU4vVlSUBfOy1urom++6HH5WLTI44MVGHh0fS3Pf19gjIODzY1lo6PNzTJSPnxjvQ7Zy1d3aJnkfcV1lZhSbmXJ7ospARMMmkMKHoWliYF+VoampahoJk1yIJqWE6dAebxx2HkSaIuhp2fqRvR9BRZ46KwwKwGPdsZLTE+iscHXkdohv7FYru+N81gdZZFlz9A9DgIFZ07Q+AhFzbnfJLM3l5eW5rK/O2uPBVmaisvJ7ebj0rpiSwXtD0DfSPSOuXrCD+QKtBmncmfEzMmPKy/yiwm5taNTnlXL/J3IoeB9hEVAaNB+7gFPW4y7Y0NdgPb15ZR2uTCgxpbfOsgUjTDUBsaZktra7b24+frbquwbp6etVAoYGG8i7ALJv13PB6N/PinkVCwHSOQh9mBVRkFa+4D0N7RBJxciz6+eryovSGVZUV9ua7N1qv3NeYykFDAwzpGxi0qRcvZbqCE6kiL4JjrtZPyBAWJS7ebaDdeYJFTBiIEsZo2BbMbfJ9VACr80WaNxjeREVAOWjoVeDF3qtE/g4Au5gsYnKjCfXDg6j7NH6AF7y7ro4ONbTk+n768EEFGs/p+z/8qOadxgnAjXuN9c/3xpmV+CFox5j7UJCx59AJYm7VNzioQpyvoxzwhwcVitD2aL5am5vFDiDiZ3V5FbqQAAMolUyaBvoH3URHZK4SnZ1fPnzQVAOtoCbKAHYYNmo/O3AIYEHDDJOG5pwGGSoh9yrNBEwR1gFNl8weo54yNKzxPowNjNcvvBt3Q45Ao5NznVYZZQFuLBX8xUOh7e7dWWXMQrWFzs17oLlDRyvDtdSB1qCkbBrIOz2c+oX3sr29rX3ljIHSEDfYKA0pDRA0+I6uTv1s8q3Y2tLehakAyKRszcytnj3AFRnPgKq8T4ye3v32m8CKoYEem342ZoN9XZa5vtB7mnzyRD+3pt9ErIT3od1flrBMJmsfv8zaJVm6F1d2BWhUiTO4n/2wq2CuASZomKB3iUYfyjvJEDWiMTswhyTsSg0GTtNQsVeXFnUeoOV+8+qN3uO7d+9lSsa+52d/9uKF9Y+MaP1EamY8F/O1cYhm8frWdf0RvNDdWsSC0+RWw5toJBVNDj3H24cpXi9GEM7vZJ9uulNlQUIWvQMUf0jtif7y4kJgEOaIrF2c7VmT1P0AuZwraKkPj4818OI98VctbLTDQ0vj8t7YIKCWJpUJP+cxTRVsN+RbTE01LaWOTCSUVlBfU2u1lVXKdoUmP/vlqyj77CsAFtYKZyZ1M6ykqvo60ZqhkvNPXIChtNdV14hFJVCxLKF78OjkRN+vrZMYUo/40XEXnpeDs17zeU0RzzY/s2KdGkH44hqy8D7zN2L+z3srUYgLcq+3OICJv79wbrp22fX+Oqv5p5z5HbjnvuceQj4AYwJQiOzgh/sHmXGxtjt7eqyju1sgAoZSkkhcITHIiTEqL5ogZfVzp0bPGLkSTT9SKn5O6ouD/W3LZe/szYtpa6ir1mdhMUWGBOcvtUIZbuK5rJ3vb9vyp3eWu0lbhe52TAp92amWC+tSz/nfftecd0uODyo/jRBdJGhnpbNxEwdx80vLLVfTatN//39abdewZUrK1UHHbqYkFJZQ3mhuuWRX11bt/Cxt73VZpuXgi2aiu7fPKitrRJ8QNUa5iej0rm15aVGFMg8eKgEUDjQ+ZIEmy6vzmqI49eOHdWq104tDf5R3J/ZmMToR+2Ea/3Laa9i8kQYbJkCxQc3/3uJpT1E2Zn45ReQz/ELxZE+/lM9EDRTYgFbov4kxWyh0iwX9fqH4onQjKv8GTu0hk+vS1tc27NmzZzpUQZx+17xHdz3FOQTHB1ACawAAIABJREFU2BAYrW8t6jQh8q49Bh27ub6wL5/ey80YymJbW6e0oGxsFTYl/O1GG3n6UkCp9DWddaavR4PDu2XiyMRPETNdXUK43VDEjcAKk079dHnwIU7Y40LzV+kUY2+Ii5qUyDAvMo0qvsCLm9vY8BUaP/+e/J7Y9BeQMD/AY7OsIq5oKhifo78TR7+dFeF0YBXx0JL57xgkRUAFXQ/0yGSZMk1//eVvopVPTk66jraxSc6ZExMTmgag9wDlRx8GVW1kZEh6ISZ8C/MzdnF6Ys+nn8lNeXRkyGrJMJZ5TphkCsiK5lnoFyrU3P4///5fbGf30Grrm2xkZFITquXFRevp6pIpC8+IAmpre0vNDcUzDRdoJhN5DB9k619TY7V11XaePpUOlBy4ru5+q6iosb7eQXdufADtpgj2yaymbboIIz0uAFFOBRGN3xkTkeYdQJDgfiw0Mlwg8ZD36WxYm3mQpHDReBNeQD2FroZpNt/Ie1X3HVABl2+AQ0xV1FOH+j2COo6m+r7k7KLwIjaES4P3SiHK9IF9BQhYDHJRSK+vrYjqyES/IplQ86VcxnLPj+PMnJ5+KY1aVRVmXzA1jkXxQyuPpmV/b1tmDtCUKTQ9dxxjOdxwa6yvb1AABhRiJsD+HljPnovH9J9Cj6iN4eFRsSxw3q1FY9vWZo9xOusjOxUIPDqBb+iORRPzM9cnQeG9RTCVCzVqZ/OZkoWpnTcy0UiqAHL8bi/mXb/pE6J2yYszXqTrPIO7q5pr1zopnqLk0W5vLmx7e8XmZ76I+UCW4cjosJqj3d09NbPt7V02/eK14khw+ye2Cd07xazoVevQzbOBnQA9nClU1u7IyoW+PzKsSTwALUZc9w/oHk+sqqLcfvrxO+tub7MyPEzDWeL7MjBTdLahLSq15fUN++svb62zp1/NLYUujQ2TKwrwt2/fCiHHlIz3GxF+IoswF2LyzlOEjolzLJrs2qoqFTFo9HHN5J1DSRsfHxOTZ2NzS3cz+xVTn6dTz62rt0cgiLTVMR4lSgii0V/wlii+vwrllgOt0RiswLDxItgnHFEqFNdNKMxDRnFcAzr7Nc118EmvXXKbR01Y0dphzsP9QyYwf5OBiZZ1cmJc7+Xrl68yvONe+vGnP9r3P/6gxv3m9k5TPgpnJng0TUz4Keg57zCUYp2QuUtuLRRIaXozd2pCmaQCSsK4oLFDbkBBCIUWPSJ3NJ+cLGi0t5zzaOmhsnrElb/Bxbk5+9tf/qScTnS6P/z4R+UJS4O56eZMUCyZWG1ubclHQ061JaXSx/M3d7cX0aFmCMVGlADlAX72NGBVmJzk6wetx2jUGXV8/szVBBdlijvQHHS6Oh9xMHfwBnAJ/xRckNGPMjmFtqr7EtltWakNDQzYk6dPbH5uXuwuL14Tyk9uae8SFZmfaWxiQkww6hDOWKZ+rHXWEM0Izx45AOdtE2ZLHR2iY3PnQLNnGsd+v706t+7OVhvo7bS7m0vlIo+PA244KO+6RV9nijdEv36Xtc9f5y19dW0Xt7eqY3m+xKdw1kLP5NkxHQTU4vlyT8MSoN4hzxWKrpufOT0bQywm9dt6Lhu6h7o7Omx8bNy2tnZsbX1DsTXoPYdGR61vaFiNLe8ZyaB/Rm+kYg3luaOFprPQ/Pj+itFcEfhVefrNHcqvRZp1PJc0wS1qZuW0HYZhBZ+KIKVDvhOkgWrgsg9qUvlZAdIAoJgMEmvY2d2thgWdrUxi+bnEWrx306LrKz1PQAteB/UGABK0XBimTE9xJgY04qeGPcOQp6m+UY3a3c2NzRPFt7KscxIjsnDY6uyUMVdwNy5Llstx2RkMvn7vb9HvbklPDWuH77d7cCBAChMvnr2mqR6hUADe8/MSv38iOJA/x8J5X2DvFNJRiutNr0tjIkyhNhFwEbxAfC8XGmf/d29oBUSHyZZkkQCd5m7KfGQAA94fgOw+Du9np9pLTGlxhUZCwc+J8RZgBd+XdRwd3qnxYYWx1zif2IPsBb4G+4ZWGr8PWDWHuKbfZ9TcNjbUWgmShwBOex/kmtry0jKrKMlaen/HFj++tYeLM2luaXzl/h2YA8iBWGeSgf6771vyObfxcIuFuCMCTHTccIHCCKSFciNbVmFW02pP//hvrK572O5KkoZkOv4ZB2q5oD28HVH94sKiDp/3b9/Z3v6BrMrJl4M+0trWKVMTmls9+MecjFgoNmrraoRqgTiARjJtqKwk9Dpqb3z8LqpwaG4LB7W/YD6P0Or8Aio4JEetVugS4/37e0Qk/Ln4HwsTwtAoFxsGhQmpXJrzBYqv7G+LMl/kBcpV4d+9yfWDKtIg88bgTgWKja0uLEf/MKyJzS1Okbwv9mTU/DqJKDYSBQ2T63D98tJGDhsRGgiaovnZGSGRBNuDSpcnQGHK1aC5rioI/dUw+UWkZk4gh+dnOU2T5op1RCTGnowP2AigZYH4E5qIQuRSLIidBhMOjCJwICJQcRIdn1c83IvwjDx1NP81gzA//uweQ+VrIza3kVqdL8yKJu3f/lpcd3kdpj5nIaomf4EEZ1QVASjUY7P2+GBJdATZO+UJLy0tKLIEOgzW9BgPPX/xUoXK4uKy4oDQAI6MDItGmjrctY31ZdveWperH83t2OiojY2PaOrqvWFoHsIkTI9VE0zQfLN//g//2Q5SJ1ZZVaeJFXsSaiIZi2RSU2jTgKKXolinqOD9AlSwVhwBLBVSnr44V7GFeQaXFqHyaO3r6pukE6W5lUQgWNZHFJLlIjZGcK6OBVgekMmb5OvT59dWREGLJQf5iX6e7uNFtV/4/m5gK/gkPe61cPH/L5zRIwMiTu+lt5WG0NkKQbFQ0BWCLmY9KomcYCjoFHZcAjS2w6Ojovj6ZDK4HD567MHW9oZdpE8tc3OpTGRiW5hMoMPq6e6TCy0FeG1to85Rzte7+4woYGTYQQcaHh4S+r+4sGDrG1u6wBubmNaWW309SPeEJpICaWSo4Roc0FboccR48P6ePpvWz3Z1fWNd3d1Ct6OTtX5+0aoddtIlI7dEUHFvUOPlKgBDU/Aw2csjdHHiHU8pb2bjJERHUswcDo2yzqqAqfLuWIfRTEy/P+9AH6NLHDTR70LeQb5zgqnDjRyU8RaAnouWnKJ5fn7BUgc0L7X26s0PNv7kqV1cXquh4XlzdvEekVtQ/GDOw9SAgpV/8gxwF8e1lfeOWV9tbY1V1Vbr/MOt+V/9w0/W19mui53i0MEUNyCMUxLRrUtKbWVt0/7jf/lvNjn1Qjo7il2KKM5lzgwyUZncAj7xvaFP8w7QBtP4PHn61OqYcl1eSAuOW2ZDXZ0icn7+298EhBC1B3OKyTRNO0BIS1uXJBJPnk0JtQfIQNMXG9tYTOnciw7k+bsvNupBthPAjwgaxXtXe7/ofXpxU7gz/fWHOK6i+1h3X9Ea8s8Ssh7NNNUmNYCfpa2FrOkOmdxAO4cdxnkLGHd4cCjpzdSL53lzJ8Bh1m+kAENppmHmHRLDA5USwJ2CEeos9yz5wZyZNFFM8NF7bq2RSVut5wqTgmkQ4AGTDIo/TVSyTMeS0q9D/ffpNEB/QpOiX3/52T5/+KA1/erVGzXSrEP8SWgKWIuAn9RJmHNSTOJJAlWdBoYG2iUVvmPyniOh8Yn1Cf+MdMj8M/9d7RLB9MIZGcHmCMq4NMEN32L0CewTAHAmNhgMMWnd2dqyhVkyv5d1ttHM09y2t7XY//6v/7UMMn/99TdLp2loKmxwZNyGxsYFHvAu8O6oqql2J93bjCbU3NfyzggGSYB8mgpiipOEBVMqOinvZ3JyXJPb89MjGx3qs6H+LsvcXIkhMzn5xIFATey9xiopZW05S48EEPTvaG5PL680scfkiPi73p5e7UHWXWNTo5gEMJQ4n5ku8jmZciEVYu3Q5FErAZrQ8H/98kn0UCjsA329atjXVtcl/esfHFJcEsxHTI9ERQZIRLIWqORKBwieA6qHCl5tYbt5gReni3rn3+zb2ORGYFe0cblahzWkXs9jaXjmMCP433FAoHtSMh4340KuqAx3mS6WClTibkHzCS15YW5WUqeJp8/UnCq2Mkrz3KRa75W7VGe8Mtm5J8/kZUGty16iR+CsQo+dBUg5PdFaaW5stLbmFugtesboSslfdYkM/gCPAuwATRi4QIV2B6FQi3NbPGTt+BDGxrrO/WfT07rXYKa2drSHgU9g5YXJbXyO/DP2DRrG5WOWgjdEKCaLhyXFwxbWTPxvPBvfw74HvYZxCejv61//34VaJZo05tsc7UVWghu/OufKTR1zkg7gws4Zylrc3d7WWkZfjq6Y3yMjLWqO60ut7+srpDqDGnSkDlMyBsYDAVYK65PziWfOXX2wt2O57L1995Lmlhro3uOAQp1KGBK3NeyiRO7ero8ObOHDb3afPrPqpP/MrH3VivSOYZAknTyTWy3Y8KBZwKAi/kDCQ4OTLR0NXhxobnN2z+S2us2e/OHfWF3PiP/vMFFxQxVveMwSortdXl7LLRB05f3796KJoNGbmn6uaR25ZUxxaYYJg+YgAlllevv/8/UezFnlS5pnyjuQhAxCOHm8KcrcqtvXzHRP93RH35jYmP0SOzuxX266d9rc29eXpXAFhRcIJCSQAYG818bvycxzDnTHEkEVCOl9z/s3aZ588smWtmZRfkCimXVGpQHjmfQwJSYhXpGKmRkkp3F2nDiox1FtyCpuVbm4il6V1Ro/CEkZqF56pyb6nLasMPgBzopEidzka+TPexLpjfL8MI7MEQh6nkuKbR5MfYYo+TutIIL6iqoyFw5EaWxsTMgt6+gBv1d8dSEiANF7UZECAYkRG2Wy5sPgRSvZ3bFnzAKrqdEIH4Ji+vYc8XMpelUhk+JqKGsLp43+DAyaI7LZ34sgzfNnz6S0dqi7S04HEERPqQpZmVzm/rhz8SqcI1cp/BWOtFLFFuofaFtWgjNhzQpSOvM8+/71EPgqAstIfj5Qzq7uof+cv3lZOXh/3xMw8Lw4z2EklULPYmYqqqZSWDZbeD1r4+MPpU58qKNDFDca+89dvCSAB5GF9fVNrR1BFBTyp08fSpTq8YO76qP77LNP7Py5s+pfZ61VCZDPKSnjmZEoud3dt9/+7o/2ZnHZ6urZGx9VwJ2lTwyVa+2RWhXqbW1tRbM8SZy5r/RZNTY12JHDfQouHjx8aO9IwJvpWxxS5Q/kb0/9+xxc9tp7JT2Q594EvRQRiXSkhRhGVvU9qUk6ffF5CiGpoK6TrEVfbeE0ojSbyKan+n6HiwDPDUbx96Rp6bV03wXlubPy79KYHu8xLVkMqoBScWbo+8qSqgiHD/eo15GRWgTEQ8PDokti0xJY4a5yDkhYQFChd6+vEyw9ssZGeuvaVJ1BbIzfjHDyqs9hUUkfPXigKi/VpcN9vXbp8mWdn2fPpgSMHOk/LvEn9obEyEdEOO2XYJoAApSW56SaRaUStVXaSjgT9N6onzISFTAcPr/ELaS87TQ8Ahvd1azepjOWQnVZFRc1z9M5V32Mu+z33Onljpx74KA7Fyq7fqcClKgmPWGPwkyEg88+bpgpbj8o3NfV7trO7qa9fDll9+78YOtrK5pRvPT2nY0/eizq//DomF28/JEcO+q0axvr6v3iz3xuQANaN7Ahb94uqrrCc6MyTEIFLQ7bTGLTc7jHJicnbGtj1f76L39hJ/r7RMlyP5LMolRMVmRoVltvTyae2z/807/a2fOXbOT0GRt/8kz2kN537s/9+3etv78/lGj3Vc1DlXaRERivX0ulnKQVpfOavV3N14WC9t2336gNAnooQBmCH9BGZ6Zn7FB3j50+e9GGR8Y0KoOzohFd5RUJ4TxPcaggezAdmxj3I/2b35ZAQfhzqoKK/lvS1UPTtcLiKV/P/XQwrUINO9t83He4z1GgVuvz3Qm0YJBBVUbYBlVyKq6AttDqSFSHx0ZVAZtbWNA+Ul2lfYa9JcHle1MN2EXL3G+TbCFIxdqw31R5mRXJz7GGxE3QL0nsnk88kS1mrB7gE68P4wGqKuJSMDKoFkGHrWuoU58olV60Dh7df6DPgfYFz4KAJGNi6KfmrL1eeC16M20/MNxgy/h0hNAyCLA1A2MHgMLrB/spR9wVX3eXVTWIRezhPIioEqb6aybCmdxmlUrsFw9qFVdQbCB4np2127du2L17d8Qk0HiRlib74vPPVd389ttvxaCAXQJLZWhszI70H7PZ+TmpP/N5CZih/LImJAGI3zF+C4BKVdO9PZt9NavqEzb61dy8lK1Ry0XsCoDr3OkRO3G0T0AijMELFy4IaAcYShEtXxPv46egeP/RuE2/mrdd6KlHuHerqgYTqwL20q4AoMEZ8JEpB1Xl4rzJhh/q1J9hPzF6hTPJaKlbN66LecPPjgwN+xSKl7P6/OcvXRJrowaKp5hgzrgRS0UMGfrvQ7k/4pmMaz/8fxHXVsWMJDTqPdtpazOxLYQ1g5kpm12hxWbcXSRuUY8QOyoqbIBtxA60zUBVRzQM0AnK8eOHD5S8wxBhHzeDQeCNLp7807MNeMtWoAvzcmba7v34o76f56Ud4PS5CwJ1AI8WEDObm7eOAwes+1CXktqVJVq2jtrUC9SZH+iuNbe2aa4ubV/4ZOy8qoJUhQFNGupt+d07UZoBPGBdAPIqoUbcM5JhUbSzLzlGe1UTTvUnF4CST9OoUsX/IxZgMgg9Rgoh0mBR5D3NntsymXVWRe5JFsqwsQ5yRYy67xV/6ZUQz+xmfLqvKi6VceIA8jL6nbmvMAxYHxVCa2tsa2fLGpsaZUiwsYCqtKi9nHmp5Jb4BlAHIIcYFrCdjkYUwem1vXLpgh080KSWN+bvktwSj/osEYR3zZpq9mxl/pU9vHXNtpcXrbWhTmwQJbfBiCwZffZ+5bZIokK10ZM7T2wLZUJmxu3u2KbUkvvt3F/8nR04Mqjk1jHn4HLXRvWLJHS/1lZXN0T9oWfk1q2b9vSJzzsdGh5V1Q61RXrwQCwx0KCj6iMy5jE2i1JFv8/JgWFRw6BJeVAeA+555mrgk/Y6DkM1Ackk1QPJ0qFmQlUkuARsldEp1eRWhzeoijos4egykM6eOz9IlaA5s8dKYOAxmFdRdXBTmCYCfqcfe3DnVFfvI0tkP/vbeGmSW4SFEBWiKkS/cvYoJiUxaV8p3JQlYMUiIYLlFRNHWrmMkxMTCpShyIKgCjmK3sjsFUT90ulDVPZ8vqguV1TIqBJgnLjMIJxQHRlZQ88Cn8l7gCqzSCOAcQp29IHoGfNSenLzIa3DYymv1MgYZL9QlHbLZNnFiNIYJP3ZvX3Z75VCa5nQ5hb6npXK2ApMYzxNxgtZWcqfSToK54K75T4pKuXqimfuLYiUz569e++OVCdZO/pnEYdBaAE1SXotEe7K6uZGiFHNvpq2h/fvSDTnZz/7qZ0/d86GBgeVdEqkK6XjA912oMT3jYTzy6++tvnXb+3d0qod7OhSIEVPLaM+oNG6NI4/N70sq8vv7GDHQSXh7NP2zqZmDT568MimpmfUn81rID4D5cdpogQHVApz/SJ4Uu93uLKCQudhbhp2Fy8Jys3+vgCzcu5p0ov9nLhNyz4hF5dT4B3gUdQeigpZEetFYO5nK5wV9z0qkv486aSiVz8p8SE4leCVXpMAe2tLTBQqr6gnP33yxOYX5nRnP/roipgsomiHgIur1EMR4v23bGFh1l7O0Oezp+B48vmkHMnAySGbmHiuCg40qcsfXVaVWP32MRako7PDzp+/IFEkVFOp1FK5XFujT6wlVHqdSkVC/WZhXlRz3p8KUH//MSkdEsQraQsUv0hgYv6wq067aFMyT1BXfv8+pLibWwZV0YMNoXSlAiwUYFAAe35KAlRIBfzUS4iessLEhkCYpyDRBxZ3TslVVB4UnNX5uAHWee7VtD1+eF/Bd/ehQ6LkE3gxaqP/2DHtE89M0riw8EYjg6BgAR4wZxL/CIKtucPNLaLSgWK3H2gXhZS733uk16ZePLPtzXX76//8czt+pFfBG0G6V/5zTSJx0DDYehufmLR/+vVvbezMORseO62xenyQ/v4j+oz4VsQDsWn0okEHYz2pvDOygs+N6jkBf29Xl9D4qcnndv3776SATsDP+QEUnZycUjXw9NlzdvT4gII/ki+1DDi5qriHDtgF2qTGrwQRIlmNHMqVkj9IbrNKUNnH9M0FPam6h2H/M8HVe8f5yPta0LozuA4lUV6XSipVQ9os8GkLbwi2ugUKaIQRAjKomO/vK/Fk9BrgAH/m5/h63+Ee20REKMQZCfoZVQNlmEo3oFVnxyEJeQESIKizsboqBXXo4LQYkOg4ocnjEPYecFEgI7RM1H0PtKlPlnuIomxbS4uUkpeoFi4uihEHQwBwE9CQBIpeYpIrAvtUgXc+Q2kHC59ZABBJcwwmmYyWU/wTmJXfjPhAiVTYZwckAsDKIkLSlKMFQNX8APC9l9cVzdGaAChE2f/bb77SvE0CXKjAAydP2OWLl2x8fFyMBGKDnr4+Gz512o4c7S9GR8F6IQHFf1HNxqZCkWVP0ayQ6KIx9mrRnj17rh5ARMOWVlYEGiB2NTx4wi6cG7UjvV1KsKkiYi+hD+fIomyv0uFXbFZrj59M2OOnz60Doc2D7UrCoaNjn2kXAIiAtYGwFrEhPbgAGrQd4YvovydGIymHFUXMe+f2bQnP0UN97swZ6WvAOmhuPWBnzl0Q/RWgS2RS9UM7oIrmgXodERMDfKWiql7oENgJwD4pqf+e4ebxh+Kh3NMAL9kwzrji5Zj7ngCWYp5KvJ1+L+MqsWkKsNJnzvOMqubW7KsSyv0gWXzw4L4SR+4RCVL6egeu/H24T9hk9oW4CJoyFGWYioADsBiaWto0roZ7gZp/xs+iE09M2PbGhp0+fUqifrPz8wK0YJPBwhCjClq/hKIiudWaYjueC7QAIKS6y4phKxn5pdgqVMW1tpHYymcpBnUmRsakfsWcAuziU8F+DF/oTDIXjRXHKFtVMjaN9ypjTE96My71to4yn8j4ybcqizGAgM5gU3ESZWhRy70UJmAeIGdrU8J8sCuYxoDdBODu6Gi31fVVW1pe0t95ltUVdJFc34F7yf3r6TksbQr8Imrf2qOGenv84L4d6eux0eFBO9jWJOFR6TWpn5Z4NMSNbd9aYKa+mbdHN6/ZFsktADrgeczoSeE/wCMB5NCSk+PtAber3iVtLJVdVY2NXjQuznZdk9V1HrMzn/+1tfUN2E5tvasjBiWNwNrpqqAStba6tmm3bt0S5x2k5saN617qRsK7tk5ViNHRUxqKDMoC3YaNYpgwJW82A7QKUQ+MCsrNSrizX07BQNCWwghD8dLBiiQ0A7FEMPIQ+CGL2m4izgH3c2Bd8dGRjhJZ9kOUQbZXnjItctpF5Po+DzMVwKKf6D1UOxLawnEk8hlOvBBnUb9KCFvJK0aaEcEgFVj6L0Hvx0bH5OQ4TBK6CecmSfEYJC3KeV05csAT8uh7DSMHiooTgk6HUYHCCLLlo2Q8ME1qCx/ZKYROcU2lTF8IH2/BZ0GICtoACqxQdkAscRbuiL3i6lVpT6CUOqQzLZynZwweFztNxunQue6pTlRsQzEHTP0gQZnOsxC84Lj0oX4cVeQ0SA7cOCrhdLkI0qT06RQZd4AeFBRGpKLUnNVD7990I5PPzGt4pcGTecSEoKOhrrv4BifZrwCL4OnYCebZHXMhItTIN9bthSisb6S0PDMzpR6Gn//sL+z0qVOa94eSnRSzU6CrqEa7AeOZCLC+u3pNs1MnJialyjowMCyxjI0N5sL1W2vLwajSbYvat7T0RpUz+km7uw8pgQPNvH/vvuafHjl6woYGR6yjo1vJm8b7aGSMVxQSQIrLWlQFXKq+VKBO4CcFpAQ2KeEsAYqyQu6OOkGtKniU4FXewaS1pmP3nwukJ3ZJdiRm+JHgss+JtnIYvCCStaZErspKk551F2rytDU1N4rSiLgXjJTvv/9eQNSlj644rSkSXJ0FjWWr0bxZ7WnnQRscPCFq462bN0X/uXjxst2//1A2kz41qvR37txRcMWfockhOAZ9nXNDRQchqwQYcmaehLVqTc/IKAx6oTrbGSvWZS0tByQghogJwhA5SKKoBOT4HwFeft9rYYQEVSqI8L7F8VvrH4BeOvzSLrqrKuxtxdHnvmYi7QlxWe3UnlPrRr9BtKW0SzXyF2XNL2l1LhbjAZiLa7x9s2BPHj8UYozHHx9/JHvDqA2qZJrl3Ngke8vrQbuiCs5zoIJNUkIyqaCTZLan19rb2m1yclKb2nu4W5X1/b1N++v//Avr7+uWsAaBn4MbIXyVVkLjwxpsYnLK/ve//psNjZ620dNnbeL5pGwNFWM+961bN1SBJMmh6oXoEfRInpfqEAE1NDICaoXC22gqrIkRQJJx4fJl9Xu+mJ5Wcs5YsZ7Dh6UOS8sC99X3JJKlCpUxW0+KPY37lz44gytvqUkxxAizFDtUZzoGHyLPU/qEamU+QJHc/0yIfR/TUHvVXyBXCDoSdxCDnDx+TADAzZs37fjJ42Il8ZLYKAmV7MFiaBQzhs/M+qmdACXeQ50CPBBnozroAk5dNjDkSvBuDvbt5eyc+imHB05aW3OzPZuYsK+/+rOYUAJ2EHeEQl1f5+I1Dc1WU99gja1t1oUAErPFfQGtr/ewnTh+XEEn4lckTpxFAcrMRR8aUf8fZ0gVtjj3JQhQ1aPwNanGIcVdDpChABPDT5RA1vsK9QWIF/FPaidEUc+D8rCP+Z6qxhC0i6njUTX6APfv3rEnjx4LyKM6hO9iJ2lpA1g71NNjF69cEfVUbXI7uwKVsBbMDq9rqBdYw+enT5pxhlTESUAAKJhBzPoA6DGlg+R2UaI5TXbuzIgd6+vVxALmOp89c1Z3XAr09BXrXHl8o4hjv9aePpuy+4+aRVRDAAAgAElEQVSfWO/Rk+p9RTQVsB4FXaq4jKICIKLqhX8nYYUSj6gbCQF92iRgANq8PKrePCMVXwCrEwMnNL8ZluPQ6CnrEruRQo6fzyzuFHEYLWBiWVKEcgowa+6zinlov3d8Tef8Ax+ZPtBB+gD5g9ZaHSFZJFuhcZHtBBltVX2st1gkYlm2mWBBOANry8uKc3p6uvVZaWMiDkHTgfNO8Yv75RViT7pgQCGwiE+lUo4IF8/X2uriVIwvJE4idyCOUJzZ0yvhOKqvCK9iL/qPHhEjra29Qz3v5DBqE9AYp0o73/6+nuvlyxkBFzBbADGWmFlcXycRKe8zjpg4EgNfl2rrYXrAeG1Yjqk0Hmsu2m76szhvGRvpToZt8fXI1kdnZzoAEaNcK741C3Oe5Cd44ffOJ8uUc3eDsFYwX/Q9YrZt29IiQnpzYr8Qh3F+KZqgTC0QTtMyfO47YAXtPJoXLa0PX1vGRnKvW5obNVqt61C7nTyGjk+L7e+hYB9jjOgPZrYxe44A5P6ebcFe+eG6bbxdsFbiC+YnsyZBLc+JOYrF/8fHnU7qqow+KQPCPUdYIsGjngIipnEy9U3W0HXCzv/F39qBIwO2VcPYA/j4HmyqiqeqHX1Y9Upur99ElKhDamlf/elPWiQWFbSbwwt1i4VAiVOl7SNHFVi9W14SknJykFmtSIDvC9kkEMwxHkkDTqRFaccH1KhMKAonSCIOfbbSVyfZaYx5wNKoAYtqFwim95GUKIoHthyQoFbq52JzQl7bR+SwuTm0+X3KVlb8MtERNSAquUK/4nM46OCValdmDbUzMT5cypshyXfu3FafHUh0om1+17zEr86+6K2Vs4lgHiOACErGK0kdAzUGraJnh/3w/sRomleOGcknRDWdJqr1JeXWKzj7UufMIINxT4/HH8uggbCqvyGESTQjMQJW9QBgkCvIf5Xa6+VuNxhKrCMYLICLBAiKrNT7Q2TcgwLuUurVZNUDN4QvfIyMJ7uZ0KbhVk+17MP7szyrwZz2Mu16/N8r5F7ZSOEHfSnAGe+ldsNPgkuFb3LyqbW2oGKLmNOKaDAIj9TXOUUQZ7m8/M7W11fUL7S+umxDQ4P26aef2ODASevrOyxU089hVAvC+AV8oDNMsHDjxi2beP7cHj1+ao3NrXa4r199siimrq9tWmdHlx0Q7eqtzb2eV2URgZqf/OQz29xcs5mZFwrioFFRYT51+px1d/fJFmCsPEB22roo+FLuLhOUDIRyDzN4SmCgmtwqjA1YuBqc5ddLW1aKp2WSnHlrFeRKO1hlehRnKqpTcmLvgVQp8BAiEQX7odI6ELNvmVnJzNiR4RH1YELR+vHHO3LmjB6hV13j1qAGiS5bJ/GVB/d+lO0cHYVe3qSeLKp0tB+MjI7a7du3NZYGZgWzOu/c+bEIkKAdAyaRWG3t7NuJk4Pq16V3HlvqtDYHGVjKGzevq9/ro8uXrYv7Xltn75ZIkLZETXZRCL/3uSc8b45c4iCzfvRYuW8JLYbYJ7/nMf+5YKuQ1JVghqcn3p/PeXAl5ZxrnEyXAMKiYOjMFheVEgU2KG1FkK9nduEb3TBV8d2V677rfvq9w3/BgEA9uLurQxRtEj7Qeuhn7BHjnKge4KugbU/PIBLWbp988qmCYvofceaMouhiNEx9g1oxoCX3Hu6xx48fWH3tnv31X/3Sjh7ust3tDd0/KPs6k27YgoLNfanTnNv//a+/sYGRU0punzyd0PdASyZBguoO0MWcYnrkSWw5G5xZgnSp5bY0KUjb2dxUcsWYLypJR/qP2OipUxJ7pBp45tx5ofHYciiKTm0N8FLnOWn03isbeGv0PIfYefbMhXaEfy4PUPNXAWBVVEPfS7rirDl4HeMwYg/DVDqIko4raM4pSCW7EC1TYuGQdM7MSJm173Cv/XjnjvryPvn0UyWLCbp5q47b5QT7G2prVO2mRxIACNAXUTE+FRRk2qyIVVgrKvovpmcUYwwNDlhLY4MYazevX1OyQ+WW509V8s7uLuvs6tUMYcAEKkeNLc2e/NBHyqiZrW0p1T9++NCOnzih31QjUUU+fvykUyPjTAf66kruWjtftEw2iqT0AxCiahf5c8ZNspvBQstSXDXh1dtm8F1pAVPgHLoisvsVESKfdZxVf+agv7EH9+5Fz+lrgYCc7annkzY7N29NrS02eua0Xfn4EzHISCA7u7o1eonnBNBDPZwCjCpwhzr12bF/AMMO1h2yV7OzAg5QrYal8u7NvF06f8qO9x9WH7zm3I6OxnzajYLeqeqhCgTy0DY1/VLJLZXb5raDog8DVLYys30TkaRFzfMFUGJawauZGZt7NSv1e495DwtAofcUcAn9CsQiSdJHx0aNsTSs9eDQsBJbjngmtR5qlgCqzr/0TbwtzrUOEiSKEXoVsSkH3hz0yYQpk6D0pRnLpD8tAKqCPReFi8IHh22tACQlE7HMM+JAytbubjNG5rX2j0o7o4IQRkS5fJiWnYGBQjcm7y8L4XZjX6yUh/fvS8+i4+ABG3/82NY3t21kZFSzWLHRAHXHjh21hw8eyk50HGy3l69mlCCjtk1uQR7CXmQcmv6N9YE5+t233wr4o7WDpI61eL24qK8hfOWgQha9yopprqGDBaVQoNYl+rfzLvKamsZQEaLKP1fjnJI5ilBZsisyuXWAI6nkvGY+23uvG7o9qW+SbYoVwyw7zbms9ctt+zu7ivXQi8AGMjKQdV1eXRHdnrvR0d6pfAGWAoUwZ0G6fYbF9OTJEzt75rQqt0xiQCyzr6dLSW5tDQUe9yfe8ugnGO9Xj77PypIqt6tv5gyVJ3gJFAmcteAxvWJrklt6boVyR6M4C1EV0PEfrFWCF8P2hGqu75k1dB6zj375K2s7MiBaMqV99U1KwInAIQSlrM7WNjbtxq1bmjUHanr166916XHI0CwYsry67JLfUGqoFo2NnZEUOA8N5ae7ty+QEZ9rpN7MypgAJRIkXWyGkDDcQdRlPkAp00i7UmrS4zKgqvPFcaCrCMJ1SBQclX1B1cMCBSRVzEqUzzcVB5cVpgIBixlzSpBzhlUkhXruSjWi+BiR9GnDw4g5BdeFv0Dhb928pYoN6BJP7xeBbfOh4vn+Wr90NFkhCwRHgUQ6JFV0PMh00RyPCbM/0lBLVj9FKCzWOBVGwGLsgJYtDB6vAZL66PEjGXeS23TKrDdUhHSqRQUtUWEZBEeaMgHOKnnSNvhZCWghahECUWq2D4q004wdQHDqdKga60NXgQc/O1k9knEJJTanMrpojkxWJbFOY5ZGJcGIdBBCUqOymzPKnBmSmJnTdXg7+pRBGR89vGsLczN2+vSYAlMuPawHDzJqhHhiyOlRn3kxJbXbn/3sZ3bxwgXNYaR3x++1OwR99uipcZCk1upr6yXKcfvHHxU0/3j3vvUe7rfa+kY7dfqs6MUoNr5dXNLVhr569Hi/dXYcFFp+4fx5m5h4IhVl0GdM0meffaGZ1HV1CF94r0cZZEXSE2MS0nhrPUMkrawulJS6XF8lUO/RyktJfb5HAWG8dpn4lhX9fJ2Sll4mTWWFoazEZwW/6mTS2XuCFKJ1lRmRnFG1LITgFMnO06fjqgoQFPNZMfZUXS9euqy+IU++HRykwoYoCf8fGxu1nm4qFnvqCXvw4J5dvHRBfVvXr19XOwfjoaiuQ2MjoKPaBMKMOArO575E/XZFEz95clBCJaqm7+4q6cK0ffvN16owXLp4MfozV+3VyzlVDxBMqosAoBoIlXfIE0tVgSv00Vzj4mvJesjkNij9hT2POyl7m1S57BGKeK4KQBTqkcEucrpnKlKWdjyfC4CWvmIlZVIi5gcCNIzeQILcWQVAs6JZk1QAxGBXfbYfweiSAleEgGAcQaWjkg4QcPXqVY01oXcv56hCiW3vaBc1eOLpuLU019lffPGp9fV2miHep3MfaqcV4EYslZo6m5p5Zb/945fWf3LABoZGFVzzWanycNahjUHjbGtplQ8gyEBBmXmFCeqJSra8JDsARRZRH9qFTg6cVD82FUTu7MGOQzobzsDK1oAc8xHrFTZL/a2hcFgFyrPSEFmV/pcJqSe60VYSIGBZfc1ErAQ8MgD3u+khWBBcC4C6mpgpcIc+TzUjOTnRT4hNheEC6MdszXv37xnUfeb6kpxkUMUDpo1febdkG6sroVyxZwtzr0SPpD/25ctZ+bvPP//Czp4/rxmya8zCfDGlu8TsYaqUAJXvmO26u6MKUtopPnc7Y0xOnxU7gPOo0S7BWBCjYI/9WrQb16+p5/AnX3yh91xaWpGeAQkVDVDJmBKdMdXDJfZTMlnSF31ITa2CewWttFJZUtwUsUL1fssmRiwhoEF98pXWoGJygMcP/EqGkrOc6Kek329HlXF6L+/dvWOba+vyYdgndB/eLr1TvPhf/uZvVHF79WreViRwd0xUSEYHwYYhzmTd5+ZmlcgCAJK4NNbVy4a9mptVTEvP7dvXCxKT+8nHl2144Ljt727Z8+dP9frEdDCW8KeBSXu6KNtWb3Ov39iDx0/NGM2DkNsqVd59gVycG/wy+gdHqcIePyYbwhnooedQvcWtOk8wLOgf1fiqxTd2/OQJ9Y6ub23YiZMDEpMkgQJEVKU+mF/qfY/iid81Tww8jfJ4ohorKTGXorgD9sUUh0Kg0/cmqfJ5n9Ln+f0Mnxi9o0HAcVX8srwQoLPHvxkPa99xMtl+JxVlUy5AXEOixAckIQUoINE9f+GCqrh+ZrzNj3Y5PgdjB58/f6bvPzU6qtafq99+Y51dPTY6Rqz0Usq8ALzEmpwhtAfOnjmjpHRhgSrkaynB8zNU8x2silggmKj40Zs3btjw6IjuGuvxGqGqpSXFry6gVoIE6XsK5lGR7Hs1vQQTXJsiY8hsYSx8XkwZKAVho+oOMyOe8T8C54uJGJWiZcaXea/955z9qbyJ8xOFs4yXdMcRJ0v9Ak092RGLE0B0fXVNSWznIYQVV1WxPXigvbCf3ANeg8o274/WEu0BYyMjAZTR+mhiGfZ04aM8d3SNjmBmakoGglL7ntzeumar+OTtTWtEcA9QniIkMWkA6ZqVm2rJeYiViMXFSfoCCLyadncQF4q+rNpGa+k5aed++tfW0ntSldsdqYbm4HYXUjF66/ZMg5Bv3PpBVCnU8W5cuyb5bxwtsttcainK1dZJJGBocNR6evtseuaVBo4Pj50q1TllWALX/sDRFQiuEPzAh5PKGx6xkIr24+GOLyiOqVYaNHR3oEWVLdEiPphXbwLs90NC7x+BQBGU+GV35CoGnQdNLQEFR8LdJmh8xHZKzrsBlVGJPFcIGz6jmAEb1dMI5AAiSG5//PFHOzU2piprKjiS6Cf9QQZKzsTFsORc9LplVaNsqIoVUqJVb3U1rorngYX31jkyDLIf1O1AjZy/7z232WeT68SluHvvrowZFWYfmuLJAUaStXAwwIN8KTtGICUUKpKFahDtRtaToKRnQJPIhDUdbhFwaV29cu8q776f3gvrVOeoazsIHmJCiZqxN7obkZciq/5hQF9NwFQV0jxbZudtebWhKCNR2Y6G/lCuZk2VkFJFmp6yH+/csMGBYwpY6UE6cfKEDQ4OqDpE9YHEFOrxq9mXEhX6r3/7tzY0NGwd7QfVO4hz92V0sbdq4MnnpAq8vLRid+/ds6fPntudO3clHnSgvdMGBhGZOSpq64upaXs1O2etLc02PDKgCggzQZnfiKgUDokq4rFjJ+yjK59aS1u7eskKum0mPelAKsGSe053LCkg5l9ICxWtBxkUa1RD0HjyrsY5adBcvnJPChAi7IDubjVx8iv3PmqarIakRBXCV2UPcDpdznmCJRozIyqp33+NY4jKyeTkM1UPpLTaUK/klorDRSkvOm3cZ3XXqK8ONJ9+LFBt7h40x8ePHigguPzRRTvY3mY3b16XGvKVjz9T4ooyLmJH/DyzwweGhmzg5IBGxzydeCaFZWwx/bNSugxBKIBkxIXoER0eGtSdpzryUoqHh13VuRinFIlJBbV3p5gK1JmguNCa7nCub6XyrZ+J/XZ2hKs+6n4FqKYAIAIi2cToZ8rvV2JaVPac7lgkt1G1Y3Nz7JMDYSXQkeCdV4h9hBy4Jzd0fn5WysKMy1lZXVIPHVRDZlQSPJHsAsi9XnijoBZ6KJoEr1+/USW0u6tLn4UAjLuBkipyTPRP49A/+fiCdR1q0yxQf2bspq+J25OwPXX1Njnzyr67dtM6ew5rHNDy6rrUQnt7u0XHAyymp4nKYE93j2ZqPn70WP+GuNTzyeeiex7qaBfNDBAK0SQSW4I9FC0P9/frzov6KAqO+0l6m7gwSb9ze+z2VsFPzItmbbMHvgR/wpflpUsqTKU67b6oBCQyeCsBrqS0Z3fV+zahGuRFnaGoXqQf9ypsre4dST1HqbW5xaZnpqVwzR1DVwBKnUZmaFpEvfr6V969syePH0mMCsGxxYU5BWr9x49LzAhWA+NjADsOdLRrEgAqrbwfazb1fMImnjyx82fPWndXp127+r00FJjx3nqg3eobm/TzJGIkzIAKrq1B76SLWz178kw9g4f7+2z01JjEzKAiEyNR8c9kR7FJMBgIGlLULf1RBq8fAnu5oglcpW37/0uGc92TYZaJlZ4h715EDL6nVRueLSDBVJAP3lPfLev14+07mg99amxUgqT3H9xXRfsnX/xUM7dxaM+fT4lVhrAUWgP4OSqyVMaZRfpuZVkMF0Sm8PHcC4AHkh6EbQAb6PX96Wcf28jgCSmnT009s74+H1HIZAcKJs7sCJ0WFTJq7O3Sit17+NgWlpY1loc4eXp6xo4eO6ZK/vLSknpo8cGoHvtoqkmdEWKX1ZVVqQXz2qj9MkaKBOEolPndXSXt9Pq748aXOHjhyW3s9+6OzqjHomVlUHscPZ6ZLCkBC0X2jDnznmU0nDFnwYRIamyMc8z76HFTVDpiX8tCclkYUCxW0AFdR4Kzop9VvuFijghTcjiYskCfJoDu1e+/t57DvTYwyAgzZwFlwsh6ARag9cH+Ahi8e7NoX/7pj9LwQRkethK+lQTs5MmTAn3fLS2JEdV3pE+AFr6ZRHpza0fVfNgbMFxybj1xHTToJ0+f6DlQU2YPpl/OyD53dff4XpAEZoIb1N9qPJjr7IWWUu9H6x1fqyaxeUfzLlbvav753wGJAaxXweSqAj1fr76O73WAIFH1LF8zmKYV8AQfzLrs7GzKDgIMsA+AqwiEYedW1zZECSfeg6JPzzjJLa0xiH/V19Ror7gL7DHjJdsPtFlvd6e1NDd4cqtEJ0a6erXDGil8rSzZkx9v2dLsjO1vcHdqrBkBzP1diatZHT/vfWKq3GZwmImhI7xu5hRHaDZmzEFkADBJR12TtfYN2Jmf/JW19J6w9b0a29NMweCd720FlZRgzWxje9uu3bgpRO3OrR/s1s3rUuEiiMIpvl18q8NBcMDvkZFTtrm1q4VCdIqRQVxgVRnigvN8mcAmDaNo2CZYr6jYKojlB0OkJS9boVJWT8Lkl8epaT4vSX3ElZlh6ZP9wIWojIxNUH6DvhU5qSdt0ePqh7VG1Rn+L/phjCdS8iuZ85jPGM4gXzcNig5eJFoFAhZy6+wbVJip58/UsI3Kbao4EzTna+jCxdw2PqcLupTJm5DfuHweYDpSyCVX0BlJve1t28rKO9vd2vS5rQrKfdalLrJixwx0PYH316tTNfLhwwcyZPTKaG0CVZRSrOT8GTcBRTNmhkUVNcf1JC1bVzNolU5dKynTehZofuqf9df1HMN7tknoRLFOiXp9LRL+QB2K6kDRixluIBKxNLp8Ngx3GrGkY6aBEyQSs1IBHXwvy+QrZ4MKmYxnUCK/s2Ov51/ZsycPbHl5UYaECunTiXHdT80agw7S0ak1I/lBWONv/uZvZYgJZukRq2/gDOT83l3XxcjgWZ+tXnSge/fv29zcgn1/7bru34VLH2mEDwq7HR2H3Baq752h6yv2ahaq1UufXby8bMvL9NK32blzF/QzzM4l6dveDnXuWKOiwiBwKVf5/cDHe9m9EuBJkNslr0CXg9GdtRFq2klBDHArnWE6eE9kymzZ72WqZEdAVmDQHibn3eGOZc9yBmkZMPI9ojSG8EYqCao3VOer1iloc7M2Mz2tHj9EF8bHHysZJVjj/Ei5EeVVZhciNtLQUIzy4j0J2KB9AwwCLrS3t9rTp4/th1s37dyFywIV2EuSV/Zj/PG4dfV0i67MfQBofPN6UYkvszIJtMRQEBOhRn2bKI1Ca+XMMp+X5O3IUaivDba1y6zzpNR7r7bfqKich73UCLkcqp7CaYVfiVl0BQDpNiduptuksBeZkKRNSsdUOOYQRtN+BJBYMlZCkClgTIEGWQEGeIhzJUArlOv9vNDzuhtjS/YFGE0+f2pv3swpQUYJl+B9fPyJ1q+xsUV3Ty0DHYfUawQVjvuX60LgDYjLvkPDe73wyk6fGrGL509Z+8EmV0tWIuLnOpPbtFU4e5LbO/cfWl1Ti/QnoLDeu/ejdAuwC5wvkmjea30FoZVNsWRIzgjwmMsKfQ9xOloZqCLRm0j1gd7ak0ODEsESSM2dCDA16XS5z34L/VeB8odCfVJTyzz2fbp5kfAGKqjkOFTw835ngFVNWLXfH1Qr0rZmdUhtQ9Hnpp8NZkfxrKE/wWfe3tpQcg9VlQAYhWPACujZVL1F6/MylSuuQ6tbWLD5Vy9F/W5qatAoNALitZV1+TH26hFMC7FaTtjRY0dF8b774x27+8NtW5yfs7FTY/bpZ5+pv3Lm5Ss7dKjH2ju7VKUlRIH2iDhOwbCqRbRm3Z49ndAsUNgWx44f1b8jWEUMBasCIMKPTdi2GLkleFo+PcG7khT+YXIrO1oJdqvJ8IeB+od/zzUu7mX4WZ2ZsMkOXpTAIF9PJd0ExvgxknmYFVPPnqk63tnRrv5YWjgYL3cqZr8DDGxtIeC2bQtvXPiL/nOAPGwBVGTKDYA22DbsLRVewCdAQwSdbGfbJh4/sCuXztuJY31m+1vq/wUwaG5qUXKLwJWLPPraYkdhIjEW7Pqt2/bqzaKNnDmj8zb+mCRoSO9JXDr9Ylpj3WgHQKUXMJj5x9j22VevNH8XrYo56LivX0t/BvCT/mLZ3AbmSXvlPfvxPWktwVlnsVT2PoBbr9xnPFfa6EzCxIyrMGz+oztW3sHQmPE0umhxKwEsX5ts4/JKN219zKn108HfnU+Zqr+7AlAxuQBx+JqTx0+oBYf7d//ePfmlYydPFG0wxIf4YHzbxNOn1idmGjOl20SZ/eqrr2TPsLPYZ3o8ARjPnD0b6r61EolD0R6QEo0EVoYK/+K7twL5UBunQABAzqXCPrA3CJlxhrAVDx49UiKMn2UNNX6mspZZTMq8SrYrpgZkfpUsxIyF8nzlmleZLEXyXBHJTXvIe1XpzDyLQLWYIf+hra7e1WqiXK3Yq7UnGVXxA97C5jESIlPMY+aOMlKtr89Ho9EaybhAbBK2j70gLyCZRSzqYFur+s6JY3h9RL2YBjJwAj2XRoG8gEnq082CG7YcnYidLXsxft8WXkyabaxZQ+2+Elx6q3dhHzY2uRI0OcP/daVDc279wjpnPOleVALd6cSonS2EClA6q7ftmnpr6xu0s1/8F2vuOW4r2zGISs6F4BG0hnI2VYEaW93YtKvXrmk24A/Xb9jtWzcVtCN0s7HFoN8NLRuUOkSlmMM4v+DBF/QrFGLFqZbCaqBXEZzn4cnNz43LzXWhnO1i83H0xeEhmAjr647QLQbGS5cUpTmU51JoQpfX+2u9yV3Hy6u4UUbPBFSV10gFc0SIO0rv1RTFJIfOa0SLS7h7H3GoeeY4JgXyETyGUmsBQkSPEU6CwPrNm9d2uBfBmIw+2D9H+jRHTnPmQmU3HFAhmIX8dgSkXjLwwIO+IJ0NveSe+rU21pbs5TQD2Ff0uh7Uc34cKCgvEEmdqwPL4KG+tr0jdU5m/wF4+Cryn+yzc0Cl4AJFP1aeTb+QWZl3lJqeNgWHAjFI3Kj++ggrLkpdQ6O1HDion+PSiYLX0FgEtZk0Y9CkUqtxJgFyxGJmEkbPTNKgS+PuZ8ODiZBQqAQbSW/zgNqVdt2ZJHXHARI/dw6c6AxjODfXbHJi3O7fu2OjY8O2srxoN258bwuvF7RE3CsEE0hOuUsE1f/1v/6d0Mr2gwesi+RWn8eTNa/e+ya5EwJ1a5Da4+07d2xlbc2uXr2mPqexU2ekZM6oLkSsNN8YFgcz5N7MK7ECaSfAfjE5LeMyNDRqg4OjVlffJEQtinN6x0J4oUKZCfCyoBdmMulOOEZkhZP2yqBTwqsAQpEMRE9xCshUDXsG0lVk0+2fO+zcSzlh0fFivmFWe0N92SlY4awrgIYHb+UIBX6sGLlVy5i1BvWdXPv+mn3++Wcy/IhykWieDefLz5OkJIqbAaH6aGrrVDEk2OXvfUd6rK52T4nX11/+2U6du2DHjw/YgQMkXE36PAR8Ul1tbo650y7qhhgSH5tAmoCB70WUjsofd5JRCdxp6LVUs7DFDi46TTXvIPc0yCeFMrkzIHz9cq2UNAZ70YGAQLrjcCS1X8lnJMFuQxGZDXDjP6j2+55lO0GqY/selPtc4hlpQ1QjEkrsiXTaYqlXqq3BmRzq8d7bs6mpCZuaeqr+W6q3AIj0O1JpaWlps8HBYa11b+8RJZK8d4qD8HqsKxXDwcFBm5Po2rKdGh2yU2ND1tnRIqVID2acmeR3wA2jbF1tvb14NWdPJ1/YxvaeHeqBVdFh3377jVoPSMgcODWpWapq//adAg6Caz43Spcg5QTrtAehZklyrmDw7GkpvqKI7FozKaznIGUGvhm0ug+NnuowJKnT4GCpb2K1upAB3nsVh4JKWY5PS/9cTbbeT5ByVGFMEqicAc+Zo7e3ELwzhiQAACAASURBVIR0sMB9mN9tKg0EWDAcCFihNwKy019HLytVGmjoDnyiYl8nwJzxGNjRd+8WJYpIO0j7wQ5bmFtQckzVbWpyyja2t2SHP/30M3sx+VwjTOgjZC8IirnvBNEktmgbMOd2ZXVNAkmybfsuYkSrCSAEthnxqhPHT1hPb4+U6qkOkghF2FJU0rNfW3tQiNy4l81zlfFK2sRqQJ22Lde/Glvl3iVomAF4NWAuAN2ylOc+PvagSMDDhuY5SYaXOrpRid/aslevZuzJ+BM70NbqtPtHD6z/+FEX/dmn17nVTpw4KbuICjLrg53k3uL/ZhfmBPjw94HBAdlF7izf29PdLbGaJ4/u28cXz9vRPuzprkCsAwcPWFNji2LOnN/u1dHQLKlrsNX1Tfvu2g3bRLSIZLilRbOnUc/FHyYYmgqzCExBoyQRQ1AKphOgCF9D9A/1a/r6Tw4OWm9fX6lDslsmlgW7pSIulIlUdV0LVku0piXwr2ioAvwqDqiAD2XkllFZwlTRa1axwRLrczXFItjM19azaL/dzjvoEZ42eik1mxxdH+Ywb20K9IV9JsCmrk6VQdbpcAB3zuTz94LyDWvtcE+Pfob3g10zMTEhG4vyO6JvX335lVq4Tp85rSorflDJ6YMHAvawm1T5qf6T3HIu2EeNX2xuFqLAeYGFgQYBvhlF9fsPHtjgwKB+Nn18fsYq2SwrrxnT4/dU5JHwqhe5Sl2e0mbKR0pg0OPAaqKb9yv3Kvtr825W97g64jBfowrIkxuVLFF/P51xJbfRnpmx6n5U3kVn3pcC/KP793S/DsIO6j/i4D/Fls5D9mbxbSSoNarwdncdEsV4ZmpKfpQjwazqrs4OGxk+aS0tjbaHH1Se6YWnZH7Wkiuh6fLkkb2ZnjLbWrMGZmeLCbltNA7AeFHrGzNvEZTKQJIFcSPmAYJmuCbirWqfOyoCSyq1ncfH7Mznf2UNXf22vktPkDcBe6zgtE6JDzHndm3drl67LkN88/oNu3vnB2XXUCuXV1xeHycDqgYVo6amwV4vvtNsPcb/MMzZxU9cslrdvMUcO++1LTY2AqPknVcPiT5rkE2VFNOkzGZm75VGsbhgkl6P/uLNTQUpLCA0FZT2+H7oeh6UM9YEaghjF2KIvUcAXiEMAQK9ZvZmRkLq/+4VtBTDKpLbMBkK0qOfWM7BSxSqokhevAgEUQh1IQUcgY8tCXVcKfbSW+lVTt/HClUs6LHeU+uy/vw7tAF+hNmXXgnfl/T667lXNvvyhS29fa0eFYAQJQJK2CPZj35U6FUAHQjWpHOjv3N9fVWBQmtrS0HrcKSJ5Hdb66kxVJEg+Iw1T84TOHBgwQPprHBp+LcGUtd5ZXYf9HDf6pta7OixAdvY3JHqq+YBRm8O55yq9+Lbd6JRYCzVh6pEFwqSy9cruQ0aHgFfNRnK4MAdTEmlTZAhlQvdeMTYoBho7shdOs5wJlF50Pik/X17/PCezc+/tIb6GtvcWLEXL1DQnVZ1pr29U+NIoI+urq6rR+VXv/qVjQwPi2oHLUo9TXTihCo2sI5TsX1OMOeJQfEIv7Hut27dtumXr6yluVUq2fT8EMBDT8UWgKCjjDw390rng9daerdih7p67Px5VFc7g44caXSRIMbA8Uhuy8pqiYxnICSnHcBGBkB5hxV4qRpROt8otJQjs8q0q1qsdSplhbLs7/c+rcufq0yq8pk4f8nmqL6GKnQhupK9T2KMJAUpzhO0qO+++9Y+/fhjBUCM8IEmd+wYlZ/3+4YdwMlE2kdp6d6LMkqSuaXzgPjRH//4exs9hQPvs96ewwKH3La7ZgLiHQln8Pz695it7ZQ3nzGM6A3I+ZG+I+qjQU32/IWLdqirW3Qj/+V2iOeQmF6lJSAdb7l+aaACQI1ksqBgpS1MQamsrBcqtwQ+jDTzYClpRdlPXTr0fJ+g86oSlvbR76ROe84qjtfTmmiMWcwELKhaXnEHCMAOrK8t27Nnj21u/pWqDKdPn5aNwd7yUn2Hj6g/D0AMkNb7p/0zk2h+883XaiPgN6NgENI42t9rQwPHrbvLacL0RbvvCcp3JiO1AH216rmdnp23je1dq2tsVm/n04kJVbUI5Am8BIjVopy/ZG9i7umrlzOyZ8wQJMAAkCIZoBeYthDNdWzvsG2NpID54gF8ZCTRcxWgWyQkfp2jMpTBrUfU7mH177HuMoK5BylM5EmmArGwDdWes+rdcjtbTj/I10ofVgb1ZYJcJF/Z4lARwcm2AYBZgmRsJ6/JmtHWg2//+S9+oaosfl+BqCove9ZU3yDbd/fH27qD586dFT34D7/9ve7z5198bo+fjEsvBHrq5cuX7faNm6oinhw4IebGxIRXO86cO2d9/Uetue2A5k5nv7VrTfg4uMePH6p1gd55qpIE/msbGwrCqUjlfM/UgEjAPYPiImYIG+cxC6+f1b7c5kqrhUaAeBW8CtZV/V0mvv8OvEgguKi0+zmoVrXKBKo8H/xYArtKbkOkjB4/6IwACYjQvHj+VJWaI0ePSlQKGzYwMCSghl53YsinTyfk+6jKzb1esDnES/f2NLsaQAAbjBARgpYUWZ4+um8/uXLJjh/ts7qaXdveWvWJF8FecPtDf2CMF5TGSaOS2y+/+c4aWtpsH3ZEb4+9mHmpyhU9uyRJfO4ceYQ2BXEKs21dsXdXoDR+HCEs+r1pEUBjhiIS42ycueTXpwB7EjSIM53JbZWFmaBdtmplfF9NfNz+O1swX1u+0Q16MRbGfW6CE/EwYbelx5MJc8Qsfp8rQLojTqqCCjJMplb4dqiq3lI1KwowNokZ1BrVtbAgAT6KESkamOdHrXqhv0IfOpVfBNgAjUg6Ya189eWXovRDU+Z+AmRxV/C7LZo9fMAfLQsvJJsUFgIEY12Iq2deOrjEz1PJnZtfUIuJWhi2t8MC+jlXfJDjBrN1yqlI743r8TaxiHuyPSviiPyMeb8ydq7uVXmPYm9iL6j2F3lPCLlW46d8DcX4ErD0fMDB5xjXFvuf8+Uz3iKOcKaTszhnX87Yq+lpCYMh0KeEuKbGjh0/KcYBvcm87iFmCB88aDubG5otvCz1/h2BEL09XTY2OmTNzQ2qCHNOYJ+V7BWYuDW2v7lmLx4/sNln41aztWbNdS5OiM/a0dnzItwuRUJ6brNq54tHUuBOLVVJkx4mxIR8r77B1nfNeobO2ujHv7Dazj7bMkbKRGJbGCXvs+KY0Gh/7eYNa2lqsWvffafeFY4/FBzNsD1wQOMUQMlIOlZWN6ztYKcNDrmwhURohKj7iCF+iZJMkiflVQ9sirJ6Zf5oOr5MPjBQ2uhowBf1KHq7OHxcGKoakgRHZGfbAw44+VQ5mCenyzE/7xWvegZ9M4eXpIiZWnHQMhALxEquOZQ/fTapuYhL0DSKC1ugNEH+KBJvgoJSNECV2kI8CyPFcwaXP97TZ57twsx1FevouRD1OpSwc0avzFf0neaMK6hbvBSy3XztNbM2X0za3MyMLb17LenuxnqGLEfQGb3ZQrvr6iSbjvNdWWV4ujfBk3xSZVWCt7tjjY2u4ks1kEvJGgEm6PyJyhtS9gIOQv484lglFATq9SSyHig53ZtA3YNSzQ7dr7PG1oM2PHrWVte2NK6Baieq0gSGfMbFt2+U3JK81dXUCUnkPOGMMF4kNXwvjgqk1XtznY6dztsNSI6nSRptOTPXz6hSnoI9ICcaKJ2/Vsj1F0FkjTU1NNja6rIqdDPTz9WAv7GxbI8ePZQYBRVo7hC9rp7cHrZf/erv9fk62jusrbVZAIQHTF712Cc5x45FosOIl/v3H9jNW7dEcf7h9g/qz+Rxj/QfUwJ8pK/fjhw9rjtClWJra13MDtFtZ+fUkzsyctqOHR+kUyx6hDLXjx7mqM6Xn7UUiKkadO6nC7g5CJWBloJWJSYOwmUC6DGVp29VoKEI0qM6mwG50NNK72aqeHoQFj3XlcpDvn+1KpEBuF4rAn1HLssEy8Eovx+cV+hoiPygAunzSR0ES5Q/k75UsfR+VXc88VgxhB37US+HgOjR73/3bzY4PGqdnd0KhNlPT659hqaYExXalM5ZVMAzsOH/k8+fKbnFGU1Pv9DZP3YCJVb6oLYLITe3NSlKkgrvqVqb4AG74Z+P70/AVIJqMYP6w6A3g7HUFpAoV/Tu51gzxUdiFTmwmTQ3v1uVQDpAvDwPagMIUb5UlVVwEYGYQv4Q6vOf0SoFs4FRHYtGzzSjcwieqNJhE7BxL17MqIKHYBe97gTZ+evJk8cSF6I3luQS0RyolkeP9NrAiWPW3c14ta1A6kv6ffYqA/ThoxCQmnv91l7OLdgmY1BaWvV1zYY8flyBnWxpVIr5WNgOKsawb7Y2Nm353VtVw6hCYANPwO5gPi+2M6m8Coh8/J8fusxNy6p6jo1TdVxnKdhGWZ2Ju1hUcgoNg2BDYcs197wcSZOVdrdTnoRlYlvsbcUuFvWiIiCvVn89HvBEzhlDRe9fzBOnqkE1jWAY+8kvEkls3y9+8Uv1s25sbelu67wF9Z1Rhm8WF+yzzz6VUM2Tx+P2m3/5V7t44aKdv3BerR2MCRkZG7Wj/Uft26++ktgRiTAJKkH8g/v3JW5EryaVKejsAvBVtXB/hg/66qs/K9H6+NNPdb74zEwa4HmpuOf6qBqTAptqtfGKWelzHHjw8+4mqfj3oEsWVVjlH+//bLValLYzAVklRBE3egKSO5NJeoFJFb3uBYYUo1Kg3Xs1OUFXb+Woq3Wg/enTJ5qHu7W+opFMXT29Gne4sraqz4Lv4TwTt9FWM3hyUL2Yc69fq9eSnvNjJ2itqLfp6ZdaA75G9Wn80V374pMrdmpkIBRbd1RpciZfjQAOMamijUcaBQ1NEkr9/R+/tBaAod1dVQbZ23fLK9IzgPYq1loNc3bfqAeX14A+S8KM0BhaGfcf3NX/uYuosLcePODq5C6H4nuVTMAQ/mFfuT+Z/FRBCO1V3r9offLYyMFJqX9HoSUZaP4z/qtITaPvX3eo2FP/rgSi/P3fHytVAlOh7aHxdl4FdKpp+XpqJRE9vU4FBloqKILpPu7vi51GbyyifZ54B8uIz47gXaj0YjPWN1C23pNAHlVZ7u33V69qzrD0D7p7ZPd0D9SX7jaBGFgAQdj/VPjmc+rre3s2PT2t/YS2THUY/+qgmP8SsO29eCoKMTM3AViSrWy10fcGu9DvkX+eatXVC2/vg7m5vw5Yl4Axa5SV47Rv6sHO3t4c5RQV4GSy8u+eQ3i1VvseEw7EgguGJSxLFoYiT7YG5aREYmKS0WdPHgtAYIoG+dXG5oYdO3ZchQ5eh55Y3gNfBIthfvaV7C7ziRF1O3y4x8bGhq2tpUk5QcYWyQBS7EJuur9t0+OPbHr8gdVsrFhTnaS85APF7M3Pwmf+n58eClqyq4/xoiQb/PJAxJFcPeC2I9t1DU22tV9vvcPnbOijn1pN+2HbrmmMflsPahT4K1D3N11aXbObt35QgnD1m29tcoIRBvsSFOJAQSMgGeF7odTNvJy17t4jdurMWatFaTUayUvBBJ8ByRYL/Q2BKXeOgXqrChn0z4L66clrVh4UcMJXZ1bo5qY22sVBXiuABA3c2dkXVaimvl7qlzSrs5iTUy+svrFB87H4fmh7bQdaowqLAqlXfvWUKUikg78tWi5rycxLZZ5xuTOGkAHSBYweGP9QQiRcRIlqzI6qMV4hz96Gko4lGopU0HYdiYrklsPnlw7V6RzZhLA9qNKOFAXrGCq/wWw2EkEC5G0JgI0/vG/Tzyc0+BzWcO0+FSEfn+FMNqcBE0yTFKIMSo8XBogLD5LDumyTOO7tis6qCiuiNkqy3FhLOCB6GLNSK+VjepIlrOWBNYmviwy401aVNZB6N7CMt9mxAx3ddrCzx/r6B2x9Y8fW17fUgzg8PKgz1NDcqKSDUTVtrQcVZPCMu7vbek6qzJxnPifzP9taWiTtz4BwH6EUVBOeUVSOoPQFQv5egBEgjKPzlUQsEnM5w6wuBR3Tk2mzu3fu2NzcjB09ethmX07Z1NRzVR6yas2Ro/oAAkzlFil9gmg9a0O9buOeupDCjUWfOXcPY33zJiNmbgk9vnnrpkbKcD/obaL/6FBnl3qJqIhvrG/oDLZ3HNSeQWXu6uq14eHT1trabnt7vJsDXo7IBz057nJWFgrvUKGoZcWzUBbMpFWD6cvxXdXgrWrwPTHx9066uY5nUD3LPnq3V1J5LxSvi5D5PSei76vM9Uwnk84pBVUyOZX/ju/ntTlLfs737MHDhwLKSHDdzpYUpMJ5RY4jai9VAw2+D7XyHHtTD7ugxtbWlu3LP/9RrBcQUxIrgLlUpva19vNWVnQ8mPGvhzAQI2NWl4VGkwz98MMPesaew31yoFv4gAhSco1zDzLA8TXyBDNfO4PWnMvnAEAqspcCGwo5ksofAKWernDUZf9mtggUSWoGyYWQTVWUyStEDowEUFAATW51sxLp58gD7KK/X+vkv6enp+ybr7+UvTh9+pQCbCoCP/xwx/b3vHWGoBpBGs4vtLrHjx8J/FxdWxIrhaptV2enjQydVHLb1dVh2zubSmzcnnlVDXssbQH1+JnNvJqzxaUV+/76Tdve3bfm1lbrPdIvp45oFEka5wma2L1791S5AIy7eP68gnVEyO7d/VGzCdlXVERR58ViaYxCRTSvGMkQua0XXt0PibUSd1IgVCiuy+cEC6Xo080KXiUpLel2WUn3lpWsNslvZw99sU9lsFewYJLJVNHfyP61tK2py+H9+xFExlQI/o32GK4AFTTAZtoG/vXXv7a//Mu/FAMGCqPXbX0sENWhJ0/HbWRk2AYHT2o8D/7/j7/9nX10+SMlKACEqN5SwWc8F60HVKBQGaUXEEr70sqyPYfWvrMjBWCo/9AnC22Q+gZRkq9+f1XvhWou3p33ej45aSdPnlDffZHU0NqkBKRKRc6RUuVcW09so60g/UxMIUgwLMUyM91xi1hNVMu77YmOz3h3BlqBMRb+zW1vWaXiz2UCFOr96GdFj2BWkvT+YqmR6G9p1ve7xdcanUP17NjxY4q5mAtLbDE6OiZBp9WVNTvc2yfaKL2VjGU6fWpM68WKMKKJ5AOhPgJtem7/089/aiODx6xBxLBd29zYDGXfFLoMQE7tDDxrg62vb9q//fb31tHda+9WVqzt4EH1gu7X0vp0QOCI+jZtXwJmVO8J6PHPVG5pF2Iv5+fnZUNQ45U4WEWrQDEqhidiIrdOMQckRdgqdG/ZxYhxlcBku50EO0lUKnoGBdOwnEaQ90QxaAJCyXpwT6HPQ4yXtt8LNP5LOUKqOUeyoUkZmQD7zMM4gyE2GskuP4c4Ja0SVEn5xX3EdsJYcvtdvgfglM90djuS4BjtNfxqami0B3fv2eMHD+3k4IADDhpvFqJ39NXniMqKMr+f6ch3Iib12eaN2k9Ul4/RHtDTUwDN8q2RMHNWPQ/y9ilYqkp+oyUsYx4l6xW7lH/Pqqt8bE6FiOdJkcxYbK1jVs9zXctYp7Kv4U/5t39X4c/4SuNKAQxy8gl5nPdss5YJaEhAdndHoCkq36/nZ3W+YRj2dPWoNZIEm8o2qt+IUOL36Dd/+WJadxp1bF4XO4b/O3161A62tSgniCPmmhjBKCPprd/ftZmJxzYz/sBsY9laYIzSNoCPIgdJcV1YJ//j4/Z9d0ZZxfBAgqBEM5+EaniSysIJJalvFA35yOhFG/v0F2YHe2xjF9TDky4QXW+vwtiShO2r5/b23R+FpHz95ZfiXHMUoOKxCB9//LGMEskF/bYgX8dPDNoRlCU1CypRRLexOngRfPgFq1LSgk7l8yAC9feqSUFKjlEoEjHa31evA1QSklm+a2Ntw1qamzWUm6/R19EiNclOrJqquYvvltTzBMqEMAR9NNAcoJbxfKKlBUClClH0vW5tb2r4u8/GdSBTqrgRtKdR0ScSrdtTESFrOKH4PiGzUWVS/FChBvL9SgJEM4u+4lACxkgqiYzAQJXRnR2rJ+nlEG5t2ruFeZt98Vy90wxXfvt63jY2Vmxrc93Wl5dpgiMc12+EFgi8+TD0Dfkqe7AiI1froyowCjSb82w4AIw8AT+fQQINlQqAnK+qNe4w0xFW0WgCQRJBjfJ4TyUwEfugEFmtHR8csfZDh62j87CSW4J0qscYTcZktB/qlLqlkrE9T1CJZEhqmRm7ub4q5JW5kKCCKGwylgUnRV9GKvMqARdKWVYePKCvBPARPGfArm2uBJWJwPu9zJFAzJuukSNmLFBzU51EL5qbGqSQzeeHZoPfev1mUev1q1/9N7tw4bwcemf7Qakbw6MQihY9v6kyyzOS3F6/cUvJLQHY3bt3FFhJLbSeqh1dDTX6zNxz/k4SBfsCMQ8oWAODI9Z7+KjV1SKIwhlzZ+RVnhQ2KelvRWL4QYU0UWRfI+/xdKqT93zk2qRzLSoOhR2I3viwZd77WVU792CtrIqG7HxQbT5MlAWcaJSStyD4v+eYqJhNB7qpPrAQR/JovXginfXYZ9SooaaNjI6p2lZ1KOmYeH2BYKE2Xtfga5lUOdlpAWA4oy27fuN7BQVnz53XndjeAnDxs+fLm+GH30u1eFQCkgxMoK9jOlkbKsxnz51VRUK9mIAtwToR+6Oi2pmfLUIcr3QIePSee3e8/q/YG3+opHFVqoOBgLtTdxBOlFrZfFfFUXKToipxRxTGF5TIAI0qibF/Pg/8SwpWuSbu99xmepzj+5gUPeyR1NH3dzVL/M6PtyUEA0BLMktPZGsLPf0weehl7dDPopAMAFTfUGMPHz2U0i4gGbP+RgdP2sAAAipOSxbynErRVZ2B2jrNdn/5atbevF2yr7+9als7ewJbR06dsvaOQza/MK/kCPbLm7ABba2IdyzZ0SN99np+XrMJHz64b4f7jtiVj6+INos/y7EzAlZC4VufXetX9sulP1N+G4JcPC/sqaz0eUtc9NvlDEaPxIo7460vAQiG/3aAMio9Uf1LMCqDwTxAAkuKs+v+sRDHC7+fSVxhY4LxkbZC7R61tbKb62urEpKCckgC8s///M/2y1/+UpVRBIt0ttW6sinVVOh10MCx+wj4Me8WkbdLFy9J3ObGjZt28+YNGx4ZsQsXLyox432p3lKJos/vwqWLEiCbeDZhi2/eWv/Ro4qHaH1KRgQgBXOnP//8cz0brCcSZUZeqMcagTvNpg82TlS28i77GJiwQ3G+cy0d+I/IKUcBRi+kAHO/Afr21CNJdkzVL3uw7P3BVcDK3yfvZKn8XeiMVEa5sb7YowIQC80KFgLqIv9OWxNCXlB7ETCcmZ5R+9X5C2fVKzm3sCAhRda0Zh8NjkaNMoMeSu8zAC9njvPJPaI1CfAdVeapiSf2X/7zz+3k0cNWr0rxvlgO6Qeq1S1iMme7Iapo9uvf/FYtT88mJ+2AVJDrBXjBViS5xSZzRugnpdf2zesF+UySNgJ+ejdpyeM8HD1+XDYIO5AVdoyREjeNwPG7qFm3CYyHQm+1PzP1DlJ136dHuA/MXwUwrL5Xj78KHxm3NdsFsuKfyZODtd76Vd7sZKWVFOfimYJmLr/+gY6FJ6z+eQATUTgm96AqyvPQtgjYmvFtSk/qtfBJUbiRX9nd9ZFnFNdIyBobbenNO7t29ar2pP/YMcV8+5qh6vYnY0qdvYzB9/d1Z/keb+8rq8WsyXfffSd2DvsrSnP4Jdhweea1lhXNBmcfRcU4NiFZk9UEt/rn3OP8mm7UB0wXJbfE7xF75M/k92aslHoMZVxZMgr9a6GnQc4nzYmkj5PHmTVIj6dMfrEOJLYkMLS7MFJrfnbOWpqa5N8RuwMw7KTPFoBnf1/zcVFGnpqc9P7qpkb5TkbjjY4MiCFKjK24CcAUuxBs4lriq/0dmxp/qOS2ZnPFWihu7eyqOKm22Bj92UiL6P/9SUfp3algqU8oRaV8B3zuqAdI0GRq65tsY7/BBi9+osrtXmuXktsa+oK0oj4aQEGEUTnbs5X1Dbv/8KH6Nr/88kubfPpUQQKVJR6AWYALC2+0+aiqogJ55twFa2puVVWF6pGC0Uh48uAoKaiEbXlheQzEIPLA58xVZsVR3WPz6B+j8rS+uaUxACTWUFqoUJHcEoDMz88pUEGMiGdjFt0G6nw7u3aot0fJLpSx6ZcvldxC54SORHUW+kIiOVmBYsMIatkQnJhXXX00QfigCLyCllCYIjcY+fk4zI5UhRFUoBl9z7wqCbPmALuDSmEXybAHgiaUNoNLqko1Zk11tTY7M2PPHj2wN69eWH3Nvpq811bf2c42a8LIml0pe0KHhLasRBfUuBZVV6dOJ2LF+1KxRTWSPQNAwPjTG0MlYX+fkVFuVEBehdiKqhb932GkspKp3mYqy8xeJrmlktrSoqDjQ2oHBpLv4Qydv3jFNmDk1Dba+gb7bqJRaLbhufN2sPOQ6PaEc5vrPJcnZAvzCEDU2sbasj0dfyTn2gjdurlJqF1X5yGJR3CB2W/ujytee+XWnYWDLxlUOR0k1X5LsYCkrVY/h++5AzcCAHe27Nuv/2x1NXvWfQiqDkj+vAAV6HS8x+s3b7S+f//3v7KLFy+JCtne1ir6JDmGnkNGONi9MRIJxdfr12/YjZs3NMCeoIr+MwyQ1EW3d3QXtjZdnRnq87Gjx2XgX87OSnAKZeWWFsQZCDbpd46kRkCIgw6+LtlzHIFzGO3KcQ801ivzmbRwVtKIZwUyQYJEYN29OHpd9JVHopLGLu8S9sTpQmUVPR16OoF8Js60q4t7T4pTmRyVl12qjFHLpFZ3L+ZFc554Riq2Dx8+chGp8+dVcasGHd4n6pEiZ0lOl3njAgh4uxT6yfuPQ6dH+qaSyDNnzyjB2tok+KjXmcyerJxx6LYjZl4rcPJ+W19Db2HgfjKuC+eDOjS01gAAIABJREFUqqjup7TaQimTanIAN1nZSdXhBJsyKCpV7UvU3oMif60MlNSDtOdItLNLnGqZVEfsdd6JBBi0vh+IF+U+V6u+SU933xE0WhlI13HI9xLgEX6Mf3PACsaJ25ucn4mq9PrGiuYMk5TQynLkyDHr7uq1Z88YQbGkz9DS2mxDQydtZeWt3bp13VZXlmSgGdd24exZG6F1QBW4HansOj0+RGs8QtFvEpqZV7MCr/70py+1H4e6e2xoZEw9eqh5zs4t2MYmfdgNNjg06EJYz59rXMLC7KxEPLB7Fz+6YmcvnBfzCCGVyOY9xgwgROsalYMM8qvU/2TZFHuX8ysLICpAxooCr4N1pYJrApcZiKkKyfcEdVZfT/CvcJAOUWdgmCBVBr9F0F7QzUt2TGbEvKYLQ9ZoHAvzFwEpqHxDqfvd735nn332mYA8bGkGlJxrYiD17QU9knEk9+/ekzgRVdqerm4ptP7pT3/U3NyBIZ8njY9grb76+islW3wvdxOgG2EyF0OCytflPb6wKNbWNIP3ypUrCvBJvKHYtnce0ggq+fUK6JOVH53pYB9UhQOTOVEGuGU7QQG2RvuE7m7uR1D1ZVlTgTenRBVaLQEmRzUq7WYJOLmNzepPNVZz2xNtANCTo31L1fto8fDJEezlrt26fl2BMgko1fPh0WGbW5hXQE1Fd2zsjFhu3V3d1hRUfRVmzLSmTyYm1GeO3sf01KQtvJqxX/7sCzt+pMcIxRCM3FyncuvP7Mlh+MwYwSMg3Grsn/7pX6y+sdkejo+L4cT7Xf7oI3s1T0FgU/RaGBTEk9x1xkFh898tvRMFl/ae4eERu/zRFWtsaQk6soMV8n3ZI631jqka0VuZlT3Zh3hG1tXtfYJHTtcsqvWpZVCpdGaSp7sXVdTcvzz7eT4KIDlGEslaZXJXAZCL9RKzw224X2Gv+uX+uy9yn4d9pfDB9ADYnIA3MCdIYHW2kyqf+gwplmYec2a1leRW4GttnURLv/zzl7rbxOjKC7ISHQCr4ivuXIxUwrYUFO6ApxV7hi377ttvNUcXHYpMDN1qy3I7AM+LxnrIpwnQLUVHdReiWOXAXGjyVBJuXi3j3DLpDW8bwD/74nGxg/74/A8n4Hj8WCqhp10Vg63CINzbR6nYGQpeNHL6WD6fQGZmxMfs21Q6b2yos/WVZY252t2CmURf+ZpyLYo/Gn1VWys7i8CpRnS9fSuggT74trZm3Y0Dbc2evKQYo/p73U6TzaEyNPnonk0/vq/KbSsVer53Z89zRLHw6I3XnNtD7yW3JATZb+YOxwMeT24JQnaU3K7u1NnIR5/b4OWf2G7LIVvf4UVjhAJVWx1gEkmql3VCscbHnwr5/tMf/mBPxx9LFvr0mTNKBKFH0St44sSAPZ96YYeP9NvJoRGrq2M2p+SaQ+ioRJ6Sz56HojDsESiXFNegW3HW6OtkHMbauq2sroqusrq+bm/fLVlTY7M+Z0tTs83OzkmoZx8ahw/xs73aWus41C2K9crahh0/OWBt7e0KJqZnGCHQL0oJQhIE4NAfVHHK0SdBt+XiguAlEiLxokDLZVhCSTTpRhlYeFLkKFJKfZeoUyDpQsyTeu2BkScBQeWooULnFXnouj7qCHTKlMg21Ji9mJiwyfGHtkUQtrtlO3vQKc1amuptZfmtba6vyVB3tB+wra0NKQkSdGoMUC0Xq5xRKVRpd1u9twpGZFhdkMcpmwT8O9YSolIpXKsgPJwJgg8JDvizulo1n0HBY0uLbZEsR1+MG2dXgeWSNzQ22+mz5+3t8oYtvlvRjE+eEaMBFezS5Y9d0KOuwdY2t0Vp4nKsrKBm+MJ6ujvs3Zt5ez7xxDbWVryfA8r1wYMSZDlwsF39P4hJUK1BjdFFPoI1IOnXsqrEw2EUXLwLemaMRQkKkYMRlTQvh22TENueTT4bt+mpZ3ZqdMQmno5LzAkncOuHH3SxocPhwP/2b//eLl26bEf6DmuvqMgljT1r+Zk41tY2yDFfv3bDvr92Tb26qLCi8ErihINmvQB/MH5QhBDxQJmX+0Ml/OTgkA0NnzKrabDNTRwrfR+hHg0xJaiG6fTSvqQvTSfqiW8ySMqAKQNgZx2Ulb5qYqMVKqp3UfH3ckJBO3axJ098nVIeMzISCVdfZln5y+/X+0dfm4ChYube+wlbghS5g+5wY5B9tB9AGWWsB0EQyt0ZfDitzxPi6jrJqUblO4NqBxs98CZYYkzGxua6KOX0n+1s0y/uZ9FF6oKSKYaHV77ElgjbQ/VNlZL9PZ2npaV3QtEHh4dEEdvZxqm5M2R93Imk8nz0URW0Zw8KMyAq0OYMnmJ9s1JXIu5+d92uJRCX1DEPEDy5dfcsh63tk9MpQIKsLGUiVUXnC9BCisRZnyqr+mXgn3klFXSf28c+iEZes2ePHt23Fy8m1cveeahTc21HhsdsePiU7gqzT2G0YCfqG/ZtbnbG7t27I8AMmwaA9Oknn9jQwIDTJdWX5P37rnDpleTUhiAln5mdEyjy+9/9wZaXlm1wZMT6TwxoXB5KkQCrBNQkU7TSMKMXgbBGZmri61aWFZBduHTZ2toPqmJb9VHp573vMfqwso+zYpTSF1UBuzyvqTlQkDHe6/OOWxH9ZHqdnB2dysrxgwn4uKAiexXhYySVADK8jFP9fd28Iu99m9UKihJf9cXTN+twuOs3uH354Ydbdvz4Mes9fFhn77ur39mlS5c0lpAxMx6Uly1XOqQRYI8/fmxv3ywqgIPqzX5DXf6Xf/kXO3X6tOiQUl895ADoIyjqMVOY56TCyLNxXgSKt7V59ammxivFzMa9cEGtJwgP6ZyNjcmPA0B5laOkH/oKl73GhS0phKSSHuxTIRJwzHipCkBkdbcKCsr3Rl+sL0zSRJ0xV2VXVV8rA+wiuVUCklbShSh13kks0AhIxkDBOkn18jpbX12VwBRnG3D3r/7qr9QitLqxbk+ePBVgTSxy8MBB+WePofYETMGwgJF35twZPSuCOCvv3tjPfvKJHevrVXIL6E6MKFtTmUuqlVW870w8rsg//uP/a82tbXbtxi1N9Wg9cNA+/fwn0iiAcswe8u79fX1SKmceOe8rxfIXL7QECPYRTwKu4wuKmM+tQZw9Z8EomREoCwhZ0oG1riFO6nbRtWmcYfFemF+cl4yh2CcHNss+6/zcnpCVX897Kaw11MgdTClBpPSfCdJRdUtbn9MiuNdpz3U3I7kFCHj69KkE+2DIMY+Y5JaYTVMsIolVXBuVUNmwiqKwx5nup9paWu3WzZu6f8xdFSU5s7u4Nx6hlfPTXbw0PjeJKfZ/b9eoCPJZEQckd8GWZkLtZ8PXWRVg5YglcyuTYG91cVvmejFe2CoZmqX/S5/Ny1IAy3ysBA5c4NdjX48ZMrnN588iQAEyCYxwPRNhmVkki8tM1ZXPwfs5UyuAg1gTntMZkz6ui1+NtEfVmCjHbxbm7WDbAfkbBCnbOzoEErJOjKJz9sJrtc5gG2F1kiINDZ5Ukgu1mTXWPcAHMt2F/bV9a66tsZdBS95ZWbQWuf1929zetVrsKCDZ3o7AsZr/5yddoiXrcEVlUNLQlJybXHlR9LVCcZBXq7c3K9s2+vFPbeSTn9o+lds9aA0e0FhNBrLkhShy1tvy2rok0gkE/vC739mjB/fVOAyySRM4MwE3N7cVMD+ffGEjY6etp+9IoKs+kkWJWnD4eZ5qmd3L1yWFLFH9TBC9XxOUc1+J0Nu3b4UsQA1BqdSjJfopW5Xkzr6a1ca42I9ZY3OzdfX2qbfi7fKKTb2YsabWA3bkGHPIGu3ZswlRw6Cl8NpUOggIs/9HF29/XwYTZKq7q0fJrTuCbM31Cyn1sooQRnjW2KMcI+QGMPdO7xM9bJgZkHv/dzcqcpYxYw7jUMiPC2EiSFXmr8rt8uKizU1PWVMDDftbNvfqhR1sa7KB4/329MkjQ3mTmwvNlWHOqKR5YOHqij72KCguUXl0yoNXMYvfUN+pdO7t2aGuQ6J+u9LynpwXCDmonWiQOefUye9BCSLR9X1z2XIPcLK6puQxPjNOZ1eq3ZuunrxDYtxgQ6OnbeTUWfXkNrUcsLV1zsaibW9sqFq9tbGm5HZaQk6Ttr21rt5VGAgYY84LQ+VJbtnzQ4e6RWUj0CEB9Ll0RZ4e98krbfw8FzETuaT8uGF265tVJj6mV3tNPUffX/3GhgZOaDTQwMkTCnS+/e4bGTkk6wlw/+7v/t4uX7psPT1d1tlxUACD6KaVtXQ01w1sS8sB+/77az76ZXhI8+JwMjwrQgpUbklueSaSeICooeExm3wxoz70C5euWGNjq6ri3sPqFZYMOhUofZC06VNW5vMlgpz2yJOj0jGrqhiU+kS2y6Q4g3GPmSQdVKDQMVopKnXcx+J+KDrLgC8EK4qe0bLPNh2w27hyTIroTUU/USms447OEy7uNIGIY1e1CqYB1j7++Iq1HWh3J5+BRTg9JcQ477199QI6EJQq5yG8EnaZ+z314oXaHHDicq67IMiuOO72xJ1vshzEHEmFRAALgLNAqdlz+tj4PTo2KsEhH4nhLA0lB0LkPfH08Wb4Cgessqc/99OXzPtIE7kpk6EI3kKQpjwzzrxhJ7H7noRn4JfotffQKphT5OdVhDw/mXylg89kRuc+aJBeiSoTuQwSHA/wqj42yPu0XU+iuYUgecoePrwvP3H8xDFRsugvOn/uogJqaQnU1dvW9qYtvp23NwtzNquxJo/Uv0RF/MqVj6SeTF+8s2tA9xEVcnaA0Phg2HANJtW6s22/++3v7fnzSRs7jXjbgPUfP6FeeO6x9nvXlX/Hxx+JBkmwQVsFI6GoWCEQh7X8ENgpRmyFAEgG0xk4ZipSgBUVxoWfg2gJ4hsj4NUdrgBOOguVvzsg5Wcgg9QMjlXZL+yhTp0fn1QYjQqs+8EyCPfP5U8LeJpVeRLbTGq9OuFgxTfffKMgC7oorwX1+NhxV0L1KQ3l2CrssHxORXEdYEhBYYimAWD/+te/Fi355OBJVS8AsYq2hVibZIFwfxwIBtSN3tOaGlX8qNQS6AOCI6qEDR47dcp1N2K2ZgmOR7Uv+tQywc91rCYArKPfB09QiXV09rMKVwEbisBYcZjvQ1y39+KQtHcZm/i9LyvAmUDn1zOJq4JPmxtbtrm+obMvthHq9MW8zRSPrFX/8sP79+2HmzdtaGhQfcyHurts4fUbtT9xrlpb27RWAM7YjpaWJrt9+7bOwMjoiBSK2c6NlSX7/JOP7Ehvlznhb9cZeynCmeJLsSZ6bqlbm/3DP/yjlHy/vXpNAm9jp89olA/VdfaTPWR/WpuaJJ5698cfNUOV+0jwh80YHh3T98MK5Ge0F6ElorOucTpuCzy5zZnxOQ4vwbmgrYoBE4Nxi4piKKBnlTDFR+POCmCs87gx7WXaz1SxLoDBSAaJOROsqMajhY3HJkSsI+AU4CLYQfINiKcVc9Ldp+CfHj58qFFZHSgeU2QKMDntjlepQ9E7aKL5rLweAmDsnWxwDX31s3rt7t6eqO6lACpjjrcD/A1vE4J8/C3VsdFf4Zfaz2pq7Ms//1lzcxHBVYwWYlwpZurikDkCsbRhDiaUY33SBmkiRMEMCCAtXjPBhGJ6Tdi+JJzpPKDwHNV8TRuRHfHCmgPr0ZCZgm2KI2JGPTNrs5+3OCvuD4kHUvw2THoIcZGneGJLIQglY34jzvb86VPb2li3gwfwOYsSPIXdCDUf1hAjBmGgkNxeunxRRaGd3S07RltIK2PQvG0p2SuyPTGlBP7s/OSEzTx5YLsrb61+Fz0EF0Lc5z5m6ybX839+Wo4CykXkgX0mZs4qLBUL+drufp29Xt6yM5/93IY++sJ2Wzptc5/gyytqUDocNSLoAFWtsaWVNZuiib++zv78pz/a3du3RbGkbwSVOeaU9fT22fLymvoYRk6dtta2g4HCupdKw1wiuv51Dr7ooJlJVFTkPDlwKiYCONsbW/Z28Z0WlwNBAEC2D+0SaW+olk0NzRqTAL1TlcKGBmtsabWuw0esvbvHtnb37dXsnK1ubNnJgSGhsM8xkvV11sAQ4b19yYujppnGXrMTEd1ZWVFvI71RPhc2iAyVUUQgS6kmKpUw0btRqUyVtAjGMkCodSTPD7JfUC7he4Yo6BcEPb6WGUI6zQf8j8vBaB4lwnu71lxfay8nJ+zZ0wfW2dFq/b1d9nphzl6+eKFRGKKo19Bvta+EDyhRqm1RoXY+WarBxRiHQI24bDgEEG16aQjIAQlQ+8Xg0ZdG0AhqrstZVOpCbEWJn4thaSyUEL10CNGXkhc2xLY4HrsQ5esaJBLW0NRqgyOn7fT5j+xAZ7c1NB8wbALzC2emJm2bUUX1OKU6m3s1pYrL8rtFF7gIkQFABAKXAx2dOq8d7Z1CB/sO94miDkWJX15lKKnITkNPcRM/wx7QlYF5Vt3LpAojuS+l1R/v3LIWaOHbG1JfxWh8d/VbJaBeAdiy//bf/g87e+aMHT7cq54+qUIHcaZ6NvSANT4v8Pvvryu5JeD++utvNHuPteWzUCWkIowQB31lp06dse1ds9m51zZ26pyCbGTJSGylSltUWLwPJpX2tB7F7LYU8ilR33QWmaA4OFC9Jw5aJFUmbQDiO041dFSy6BcSfdZpSvpaiEzlvF3diHAY7wFkgcQWTiTWSShigm0hvhD/5CPFokrvtSOnYOMI1BIQVdLr165LkOjKlY81msJRykiw47xwR9MRkiS50m+l2BEJpt8D759DoI5ke3MD5+4CfQL29CF8nyVqsrWlhAfbRg82FS1RjERy8SSUqi39iIgmtXd2FmNKQpvYX64YIeSifgVyHSJVGXSngFcCGQ46ZALkp78MoH1H9S170QcbyUsJ+uWNcRfsya3PJM5qUAZp1dct6dFiM/n7BM2yGjjJaVfGVeQICuwDAC2/NzbXTCrIU8+kLI0NpKo6MjxqJwcGlRjhYzY3123m5QuxXqAFP3700A4jHjM0rJ54em/p/cMfuqK8gxisSVY1wY2hXj0aH9c0gX/7zW/t7t17YjydPnPeDnZ0SJQIZXS8PaNOCOhyZjFVIphIXd1dNjp2ylpaaZkJkCbuo851MSbJ54Vn8pGUt7QbbpMc+NXLRGKqM14IB3ngK9ZAJHOufu6HuMp+rFZa8z39iATwVMxDqCS2UTlKvCQZHLIvQUlWVSJ65EVrJbmNnnH/vPi7Ortz544ASZJb1gA7B2Xbz1B8xvhcxfMFoOtVhVBAjTiFAP03v/mNBI9GRketta3VGVzRR637Xsz+hIbtSWn2kSt2igoVYkMoigKosp8HDrRp37nzZWKR1VMHm5w26H7Qnzc5xBEzFeCAZPMLEKdg0YSKfFK/8w7xXMV0BSV45RgnX6VyrnEC725eUz/C77kSmgxWkrkUX+fZtza9cobwWYpF5n1m3RqJT23fnk88s9/+22/UM02l/fTZMwKYn0w8teeTUzrDn3/xU4HnrNfM9JQor8QbFG/GHz+yxroa/f75F59Zf1+vSYuo1pMsgYtFMlHaWSXc2KaaOvtf/+sfNB7y2s2buqMff/aZRFE7u7oV3zgQ6MAgyfTks2einy8uvpZIad+RfoFN9Q3NtkGLQNwrBzfD7wH+RHtTnMaisMHfxaiMsYKFkFuBqnvMp7g5lIrTZ1RBKsV/VCbpJUasNEBkn/sNM8/PThYudO8rIkzpm0h2EuTE5xPzJ6jIewD0FiB1JFnhmvSZ8E3379+XanRPV5cKHH6nS/aEVPuDup/gV1ZblTRH9VvJrVpstmWbAT+8BQ4ti2QWOXvO6wlu13hu9fKGn1I1UDo29QJy//D739mpM2fsaH9/UUDRfawI4XmekkKVpe5F2qtC8aJQMC8Ze2lj3F4kkOsgYP6qxgJFMSni67QLgJ05SYDIRIrHamVwENoLmjE+R2xJZ/LkeggQT42NAqB2+vj65kYxXpRzyjinmt09ezX9QtT7/iN9WjN65GGb6D43NIhlBtuS9gFGo42OjQjUxcZRhEE/hM1Wj7kmkgTYYqbRP/OTz2x6/H6R3AJOIcoHo9gFconPaz25rXKxE0HzkrQbGFc9cmfPidjZr7HF1V07+5P/ZAMffW57LR22uceiOX1I1KBCmh9nVmeL75YlusSonD/98Q92+9YNJcD0KyFWwwVHGXl8/Jnmlw2OjBVqn25c3lfXE1IS/besoGigcfgLWkxSJWhKX162pcV3UjZcfP1Gjp6fI+HlmdVHtbAgxL2hgaBkz5aWV7V5oHH79XXWdKDdOnp6pVKJUt6ruQU5Gdbv+bNnqq40tbaKDosDwgATcGu+KFXb9Q19jqQ6kbxhJEEVobjoUlKFqK9Vwk9QnNUU9aDIOHnfnxxHOnwJ6QWlJxBGV8jzi5DItRuBUqQlG7cVWIjy6I2dVBw5qPW2Y7NTz+zJ/dvW0gjnfVf9p/R2LS+9U9URZUEUk/UZNc+2pEhlUJ1BUzo5GdGGBmtpZd6YJ+H0vmKc6FOjsk4wpib5OkR8/MAq0AtVRz+WOSKkpLC6fSqTyETGdPlBxvV8LnTU23fUzpy7bOcvfmLb+3W2vLZp69CSGa4+/cJ2Ntest6fb3i7O2bvFedtcX5ZD4roBhigJkxo1M3SbRFGBCsi4Bnqq+o8cVcCZNHAS6rJaQH+yG0zfo3JsQ1lVdKOWyReJLe/ZUF9rzyfG7eH9uzY6OiREDIf98OEDfT9/Zk3/+3//P9ULeLT/iHV1daoPgruZwUI1weU9Wlra7OrVa3bt2nXNmfv66681kxED19Z2QM+BWAe9XgA3589ftIlnVAsb7NKlKxrdRWKr9oRChMaDmhzTlNV1ocShHJz03g/PSTW5zZEo1Wf3gNtL417FhaHgiRm2yilMLo6Ek/LKaYy7in8nsMtZqNB+ffRDNXEKpeeocOfoAKfBRu9fMAZ4/mQKKDDBcYAqBsgiR6Je8R2pLWInTp/yigxIczorRp15L2vOnPO7XfTN0tceInPeK8sYtsgzQsWWwIt7FLonznohWRJoWStgCuaIHL1U17ErTvH1M7dv04jfLMxrPiDUIoQB+YxChaMvF8oSz+3AY/xsOEeJPhVzMisKndHfpIodNqMIMmJMlR7AnS+vDs3KbVkEyJF8O5GssIJRtS0pfdqPCrWWfeUMOMUOW5uMgJz7XY4SUxUwgo4iwQzb4TYG5lCdzbyctmfPxgU4MZeRnllEbAieGQGDT3j18qU9m5xQawB9ulCyRoZGRGE9c+a0XTh/XoIaUkveDeEXgZBO1dNyMI9wd8/+P7be88mu8zr3XJ1z7kY3utHoRiMxkwAp2RIly6avZcuWLDlc+6b5NuHDzH81U3Xn1q2pa4u2JdukSIoUg0gwIqcGOuecTsep37PW2ucAvqhigQBO77P3u993hWc961k3b90Wdfadd961a59eE5j16mvfli2lLaa//5Ts4gQ9TevrMQu1R4I7JNtUq1DUlihZxbgJ6Mlpd7TvgnmTdMT8PasjaWNTtDDBp6zC+J+DTZNGLnx4CJ7GuytT+kWVj6RXbS46s07F9Kp20CyLjNp7wx0jiQBeftBZFQT5KRDjgFRQOEVLJmhzm8s9o2SMcA3JKMEX1TZ/z+lHcxSX70PFHzGCypNIN9Rpx7nuO++8I5GqkVEHOniH3FiO7cjznK30qnzHXG+qxblPFQdE9fLWzZvaN+yvJ/pA4/kzIRbTIc6fsyryLDw5dknPWNE2o/Oa419SOEWxR14vhN0CncgEukh+K+biViZOvokrtBMqKvz6WTfgZSaaRhI6MJcAWfE5z0EExPNG3/3VO2ICUnlHoA9GBK0yfAhgAFAZ8IiKN6PzvMevSaI2CDQyd/NUb5f98I0f2Km+Hvn36toqJUSVAFmR1GH7xMry5Pbv/v7vJIL61TfX1c42PDIqYSgYOYBJencnJ7a2sqLv530jbqU+0qoqu3DxsrRbjhBflR6Gt0o4CwXg0TVsxIYqgOGYDx0Jp1e6UgzOdRPKpZ/y+fAzX/5zZbzkbQiVP+XnztmbZbuawHSxXwsmWM4m9okgmbCm7ajc+wlwVLI9ktWEDYS6PThwWrEGvjEvxlapBHXS3mRsmfb+CegzzLzYUWopCd2RiL2S6aP9GkAnH/KYw8MBnafwc8Sk7777rpgCjF/LIkt6kzJbokJtOjhsDth6nKDkUmBgxLGRr6TfVFyCgGXqgiRgl/sj7jH7YIOaVR7Xg5+sANS4L289chZSrpkXIZxpyVnD9nIt6dxEYpnvP2nrxFX7GsHkG015DtpB1c78ZNRrU0O9Ku/j4w91LngW9Z/v7sp+4Z86OtvtlSuvqCDBjNz29hafShLVaBfi9QRXekl2bMtTjyUodbixYtVHJZ8Agn2vbdB5Yr9QRZagVLkR2bnbTtXxwNGrKDVRkXAkg+M2v7pnL3//h3b2pW/bQX2b7Z9gaNSJr4etVX9gVKRq62xpac3m5xfl+N/+1b/al9c+s8YGKMvVouj2nTptZ0ZGbGJixoZHz9nw8Gg4Xw9hPIAti8S44/TKZ/69zzQ98pmkFVLkCEYQUGyur1ttVY0k2Kl00VPG5xCQEJ+92nuDSeMoo7d1dsugEARVowBWXWcdqKNV1ajHYmJiSlL/UI0RhAAVqiHBbaiX8ao+OfaxGppli4DRlvWe6lNiR0WEF4KaJS+kprZB6N8xGw0l2nCcCt8q5cI9EvTRC1LudEEJBUIhAS+UsAK5yk0sQyan4u+W9SOJ9dnGXiFJ1BD+/O7mqj24/rUtTD60/Z11q6tmTBSqnWj2V1s9Y4xAWXe31T+t0REoy4n3HrL5FcIgKQqV70yoeX29kv7sn+bdKRA4ORF6jjVnLyW1GtQ9naY74mKoTZgq/62SfujKmsHjj/3MGvT09tvpoRG7/OxLZjWN9nhq1uYWFu14/0BTm7PQAAAgAElEQVTOkPm9VGPWVhZsYX5aqskETCSXHErELDioUIDxPgSXJBrcO7TdgYFBUdt6exgx4YJkMmwyIpyXspMpkLoI9DPxLANPGRj4DLfxB/fs048/sueeu2Tjjx7qmswk5fMEahiRv/iLv7L29jYbGjxtHRW05KeTW696kcC22Ucf/VZqyRgfhE+WFpe0l0DaoF3z/8wB5t+hfD14NGnPXH7eLly4rF5bkGvvjggUNJ5RiV2Oq5IxdKYByZl6GcPIp9Mr2BkVyLCCb+U9EWBGZY3n8Rm+EsvTZzj+9EUruVW19FAjUfSsBR3LHYvHVpU9rmUHLwed/TAKzr3iXti2SF5V/Uhn+cT/RUXSp6eof4RA8asvvxJ93efk+bzh3KdcKsEpOUEFxN4DQzLJHZEAw3JgoTkvUmJXhJ0BIsJoJdHzdkslfR7ADJYKdGS908ZmjX3DGQg0qasLIQy3Ccz1A+2GEklyqzFsFeqUntB6m4Ce/gRAIVsBUkjNkWeeWX5FAlwh3hFBhtsuTyKcfnisvhu9m7BZ2aOU/c/+b1nV9eA7kw5/pzlexIMy+bgAxlJkDLuewWuRlAStWWHeU9Um7tN7FD0JF5BSbXbv3m31vg8NDtjC4rzVaY1RTD0l+07/5f0HdwUwTTyekM268vJVCRCRqDD7lMT36BhQ7zDU1ssgXSYcgBPf3LwpwOqzTz+1f/2Xt8QwUmWwqVkBNYwhwElYR9D5OGNUkfYAM+ob7LXXXpNYo1dPypX2rPw/AawV/dFRWa+wVxkU8755SQk+uB3z6QvaEllGr7DOqVRdtn8RK/ixlo8CfEmVUl0z1lxn1y9cVA298FgGAvMkerDswRHBv563uB/3l8BPxA2bW5t27959Gzs/Fi0YB0Xvu4LPGCmofRpiOMkoccAwRZBc8JCf+eyzT3VuqEDxHjiD6YsrgbycnZOAVo4p8fyRM+PgOP219OqjZA+4WCS3+cCBGjgA4S0NGSj796YwaLwbPUAyZqL/NQyb05gj9grldL0lmHshkOevoFwZdjzDfX8mQPnavUU+MoX4/7xtJdMV1d3CjgbDJs9oxi9Fgkclp75OgmlffP6Zlfb2NDcYMAFbJmGu2lobfzguJgPvGfBnePiMzcxM2dzMjH395RfWzFis4SH74z96w/qI4Wo45yhju55B2hL9Hkm9/z3PXms/f/NNzfO8e+++2BTQjIdHRqy+oV7JGWAJIBRx5yNmiLd7CwJx39DwsJ0eGvZRX8fVahVwQkmAgancrj7RSG41JcKroYUWSQj8+H2lKrInUL7c7h+J3RTPV/SoZnWSf1dlsEKNNyuAxfkKwNA1ReI9x6sV0wO2UYypzHOb8VquY66pzlKATpmw4o/491s3b1l7a6vsI2tOZS73VJnJVTYqeX8Z9+af0zdl37725lNCcx4v+nv2eMsNTMYgqmAHzZczCtPw/fffFzsPxfS0c+6/wzRVtAzmc2fBr6iyuoFykD/W1fMtP1PSi6mDZXhYnCnebfogT4siHoi8rbC6oiSX87Gi5zr0PIoEOsa1+kqWiwTqq42RodwTTEBR+6Pq60C+g4c+JpZqawg5MTpza8sej4+rdXF9bdVWV1ZtZ3tH54/iCzELLFbA3+//3ve06/k3klvyJmeSOqApFjEA99GxIcG7Ojuh5PaA5PZwT5+XJhPltwAPJSj1f1xpO5HgSMXL8MUtK946NRQ6lvdOHFmtza7s2iu/R3L7LTusb7cDo/xdpiJyc6LUcl3Nklu2hQWng7z99r/atU8/sa7OdlfSPX3Gzo6M6fBu75Ts+Zde1kBzFImdSZFjJELJLc5+HtzcPFJ6juSBBYdLv7u9IzU6KrWkE8xqRamYahdzlhgDwz3Qd4vYA0qUPAdJa++pAdtCfIgArqHBNnf2hLABekCpRbmyu/eUXtT03JzmmhFkHR6UNEaorbnRVhbm7XB/T4ES1BnmmPGyoKdQnaSqt727ZwNDw6ok1je22sFJlYF76aDEbDMP/o58FqFVRb9xCo8IKyqCRv85N1IFshWBpBu56JsRZVuwlNgqUAYOQpiprbXRDve27dHtGzY3OW4760tWdVjSvNvWjg6ra2q0lvZW29vZsdXlRTsgkAJNVU9CVKsqxvikkcwxLhwY1tDVsb0/ggSQIARBDYzQxvp6qLi6x00qkxxqUGVU1YlyUxEgF5RXD7CFbEXQn36D5amva9R69/WfsebWTtvY2tOeo/l9eGTYOtpaNWx9dWne5uemhfIeHR/I8TEfD7ExQBOq/xhgqpvuIEhuO62zs1v7aHDwjAJdeuIQmkHl1EdsOH2H58p7z8S/0rBmVcT3+4kEpJYW5uz2jesafr2wMKf9TD8Wv0huEUf52c/+SgDGmTODoi43NjSE6yyP4nHH54lCc3OrKrdQ9HDI9KExtoI9iKO+dOmynmd2ds5OnerX+J+qqjp7/oVXpBK7f4BBglyQyt8h1BTBS+5hHr6YBUywJEVgr6Ckca+suMmOhHqs9rWqor4nQO/r6mtEfXLDX201UmtnFIRX/V1Z+0DJ7RMzb9n0usWg+RcK0uXqBuujvevZepmuk/P/iqDMA3nvm/V7S8edp9MNtdOEHtx7IKCL3qtUXc4gLoM99agC7ITSIkmLnwFTQkpymxVdfpYRMC5K5A6QftiH4+P24NFj2zvYtxI9MhqpUSf9ARLrnu5uVaxIdmRng4bFNUjUAOTODJ8R8OYVMhJ0X0ftS7XDeOLYWN9gHe3tWi+SajdIvh68G+yzaG+hlyBgcXfXA68IckQj0zxf7+UhkHb/HaWIDPqURJFc0odWOSM43lNU0QWWqOpNguMJtrNXPGFxBetyxciZFWWKdGWwUQ7mQdNBrc1aW5vU14pAYmtbk4RoJh4/sv5TvdbV3SkAbHVtVRVwwLrNzQ3Zhj/54x+pkjTQP2Avv/SSfhbbqkq2cMFyAqJ3LrXkY7v2BTOoR2z84UP7+7/7ucCHS5cuxmzrTjFHWGeYRWsbG/bcCy/Y8vKqKLboWHBueW6nlpZrDQpWYucmXdaBHf+Mi+iUE279XSqc5vmJz2aFTRMKFIBVJlVlH14Zc0gfAWAslDkLJktFgqVKaSS3/l5iWwQIksrLlbZDZzd8n7QYwoYqxokqFQEWAKXGXqmPrtcFWipUcmE8lNWZIxSsoHHLbsdyqqpYW2fj4+O6Dj3OOMd8piIpiGTUx2658ri/hychAY3oq6nR/rl//75dOH9BvdPZ3yc4McDBonJVnM18ykxi/XxUJhxJO1RwX1Bis9Id7z8qt0XSEH3dyVCRnRSt2tOJymSonHtX9GNHXqIk7ymmTP6s++osXvg95z71vzdr0IiRY/vi2mc2Oz2t9gDE1JjKALCM7eKX5j3L/zmLiDaB+dlZ++TD31hrU4ONjY7Yj370Qxvo7wuGj9Njs2qpddU+KwsXaRZITZ39/c/ftFOnBwU0oWLOe6F1gEQNZl9Pb7dYNLCeUIgdGTmrOLOxuUntd+gZAAo7bumKrykGpcqtI4feTxj09wL4CdAiFXWTzZRquUU7QBR7xNIJASM9G6BPgBQOikTFGGCBPa/JD37uHdhwdl5RPNC+9fdSBgg9T/AkNHo3Y3/Kx2WrQsX3um6Fac34olu3bgoIvXjxgnwmQF2Om3LtBq/qp+0uEsjYV7w77sFpxLEn8+zLDnjxRXojUd1MVl36/Nx7etag5qagFeKdsPegl6uNr2KsFU/seireEplWVhXiuL9MwvH1vA8H0MO+FYwi3gEFu8Oi/zpt0NMKyvm+y0UT1INDA0PgvgMz+Y6zTUvioNFnXT6L/jndm/ZNTHkIUFxMNAEZES+EHSYHIM9paWywvZ1tm3r82Pueq6ttZXFJPpCiC/Ep8SUtoQAFb/zhG1Yq7Vl/f5/19nQqfiN3y1hGVHFYZlXV1lxbY5uLc/b45te2v7liNYd70m7y8IxpJ155Vq03K7cZWKXR80peDD2Ph6R3RVTlqnqbXtm1V9/4Uxu78rtWqmmxQzXXlz9P1JjJrdXU2vTUrC2vrFlnR6e99+479tlvP7HeXqg1B9bd1aeZtitr6xJleuXV1zS+hRE9Qi6DE54buBz4B8UgRKYU2BLIVNEPVbLtzS01NM/MzkrlrKWpyTZW15SwEETs7+95EKy5cl51XFlfFwrQ339ao2H2j03zbUlwN7a2ZMChztLXUTo4kHpyV2+fLa+uCzVA2Y0gpaWhwTpam21zbdUWZqdtY3VFyOup/j4lGOsbq0XAVzo4lFDV4DCCCKetqr7JjqvrrArqC0pl6r2rEpqtABPHHGMyNDrHSWZK4ElCNCcNYCAayj2pcAU0n7XrFaucZUl4SOGL/0jglhcXbHBwwBiref+bL21+esJODktWdUwD+ZF1dHdLJZoZi9DwECzZ2ljXpqQSzObHWHH4PYHzebwpCqHvFkWzVsYz6RepgKykBLpkiklpFECCHIkwuSR5IlsK7qPPOBX40mk6DdkTIgJXemlYsTpoDCc1dlJdbzW1TRqrMXbhkvUPDQmE4aBySAEn5manbXp60iYej6tic6qv1zbWQKNc+IrIJu+F6h6JLk6WfTI0dEZUQAaIk9BLsC2o9m5Ao2cwKkXpUHWoVVmPqgO0DFUoOcJH6t1D6KC5qUFCNYgwcD1Am/PnL9h/+A//ScO0cdigYmInhIFPw50BBOvd2Nhi1659qeoAQMdHH3+kwBx6FoHBd7/7upDUe/ce6Mzcf/DQRkYv2pWr37LGphYpJLtStvfdYbGLKnGANFLYLQQVHFFWf06FkqfuKYMJkiKBZO4VpOUicMcBAarodXWpfMysN0R8oNgGpVMgnZNXnTmQqHi49KhcCBePwkIG2AkuuVP1z2fiyHvIvqV0GEqklNg7zccrOk7pcseVVEMX+8HQq6IT/XESaBCISN+cV/ddad2djZ9Zd5qss99LOB/2Rp2LTmU7A8J4448eKSHa3tuzxdUVq21oVMWdX6ho0zuNMNHO7p6PXNBoAt8nsFtIwFACdnqTI9M4XE9ufS0FMB0ei4J0/tw5BXeTk1OymT7/2tcNEFBJzBEAUoe1trTa3MxsaA/ASGiwvr4+6+nqFmiBHRfSrnm8jhSTZWX1xBszXFCK9aV32MseXlGK+L6scK1+dk9u3Yp4hSv7jzKmyL1WWbVJkLCc4ERw3UBitG1ffXHNNjbX7Pz5c3b79nWbnHgkmjK7ZmN9zXoQullainFBg/a3f/sfbW52TonU1StXrLXNxfmcFu97y/ec2z0ABQCNjz/5rUZQkOT8/f/4e81nHx0ZtuUVV5+k5z9pXNiygdODruQ/OGTPv/iSK7zGnMm0AUUiEuXQ7KMToBTBblIiMz4oqi8R+KZacd6zv68gE5Rz6CKpcrsTSs0KgDyQ9iQidCZinEcBYkdgqO+O6mRWmXLmvcaNxH5T20rFTOoExIp1jWQJu01y+/Zbb4six7xZ7+nzfSv/FWCOaM4V95FnP9dFe+8EDYp6CUs+fvxY7wtdBgWpYQdUJYn0OsWDhDOH3ZCtiQ2J3YI5s7SwaNMzMzZ27pymC8jPYlvoBYTVEdWfyuRQyWqFYmvlnhaYVdEjm35a+0egUFmpvizk5omO+vTiuzNOROQIW+DVbZ+lLvArlNpTg6HS9zx53bLacq5nJVCRsYRsUIw9kdBidZWtr6zazevfSKH16tWrdvPmLVGH6Wlv7+wogAyCaGI0/OL9O7fs809/awMDfZo88Md/9O+kT+FAKsltKe49aKwJrBWCQ97C9Xd/93M7MzIqe/fPv/wXzZL2NqsD2bPBwUGx+7CzI6MjApgYHTkwNGijo+d1JtWGRiVYiSezO0lCo2KY9cCwBw5C4P98I/JnFQhCSZj/T7AkuRNFS0vRD0/MF9ePOeKesHgC60lfeR9kLJLAWAE6RCJXGZtz3VRa9/PpTB2H5mM0XpwhgXYSJHVBM7UP1dTYvQcPtM/Onh3Wn4kFE6YRlVltiFHQiYVgvZN5ooJctrIphvaWyYSNsiBSJOrhXzPQUCJakbDGQrtAVW2tWE34Oew3fy6S/QrbUCSwce0isYxe+jx7lTY132clqJP3ytnyWOJYBTq9kwJYcApzFgKl2RNJbbbvSRk/7Jk0eVQocH/O7/kOvUe3zL5Im1G0kVFRhcEV4nnQ5QRiSMAM3Z5qsR8pelGxhUFHUVHJbE2N1i57bnnnP/j931efbSa3KPsfHTnQKxusc+d5YA2+a3fLxq9/YdtLc1ZztK/58DAjAHRhvSrv4RSR3OaLqXSmDQ0EShYS026gkH1WObumwebWdu3lH/yJjV35ju1WN9tRFeVzR2u4Mpxn9XkQnNY32917D2xjY0tDfd9+6y279tkn1tvTbd0oe1bV2pnhEc3CHRgEbRuRwrIqpuH43LBBTShXncrqfh4I+KgTVEKPbXV1xbY2NjUuQUppifpS2q5nFNC2XsjO1pY1NTdbS3OrFOioYKyurYvCRRWvpb3D+gdPqxLBfFoSo/V1Bq6fUf9rR1evVHbpw2UcytrmujU31ascTy/qwe6OrS0t2NrKsm1vrtuh1HHpZaaK49XKExLOmnprae2yzt7TVtvYZrWNrdbZe0ojPRi901APgnNgtTS5sskR7lGs5y+SvhGQSJIYKsg8CwpiQteFEEejuJJKrwCp9L+/bw3Qb6vNtlaXNK5iKah1CJxsLi3a8eG+6J5CaatOVIHs7OoVwlzap4/4yDZ5tr1tOz44kPPAkVPFYT/gUHSAK+9HFTEPNkG53Wh6cINR4SAJaecwF8FFCMZUGJB0ePxVGpkn+kNCqINtCWWPg4ugDrOM6a3e2zvQTNba+iZ75tnn7dyFi9bL/EA7sc31DVtbZtB6yZaXlxTEolwJVZl5XBvrK+rh1vw8OZrsDa5VBYVEFuEw6Mndvb02OjpmfX39RR+YZgwLic2kKOfiZlXJHzSTFXf0XnGhUvnZbz9W1XbodL96YxF/4l1DT7548ZL9zd/8rXqOqNye6u01zrQ7LEdo04ByXRIj9tq1z75S4IxD+vCjD9VfjREnMfnOd74bs1F9hMTMzJydv/CsxKTom98/CEVZdmQktqLOZC9PUvuC0eFnObJWL4tFj2HOX8Xx7Rsz1DygqhJSzzMoia0liXUVaW9n88QZwy0Kr4yR71lVdeKrkq4oNkvsQ0+Y0sA7LVjiTxVCYBk0lsdnOPJbRjyT/lUhmhKVX62xZDgd7NljXnJ9Q1GxzySGc8m/O9PBabC+s6KCEcFMJllZDVf1JvsPg37LOjC7+8bt2zY1N2vf3LpldU3NokqW9krW1dGuyuGnv/1UCtsnLGY1o7UQv4H5UhKwAcrqiWRqz5QrRaqfck6ZKdnZZa+89LLu/fr1G7a3v281vAcj+PI9xHsgUIHSRWJNBXJ9dU3rTSvHyy+/bMNDZ5TcenbkdEn14LMmKYoiOjg2jlfs6828VgEToqsnvcyrx/nuXNGd9/AkdS+raUpOMrsNO1MZjPtGiwojy4Xie32NPXxwz25c/9ouXb5g8/PTqubSn8/98h5IbvkOWESwf/7zf/pfbHFhSbTFl19+UXQsxOFYO85EoeScfZPMezw4sA9+86FmwtMX/+abbypYACjARiwuLYlKCfA0dOasvf7970vVn4rQ8y++bKcG+tUn6CXGJ0dNZYDllZvolQ5xK62HglOvQ/CRFObKnuDsTytAoKeETzKQczpc9Hg5OlKAe1kt8Ep/aN9EwpdtSQ6KOuMixcUUNKoloVrCbSSW2itR5RKoGYBGjsjxBMHvA/YU7BtUb7/17W/Z8MjZqIpmb22Cb3w3YJQnqS7E4vND5XsCjEkxO6qF2NIx5qky7ivohU4DzbEdMX4rlHHLiWlZuImgDt/18MFDVT8YIUVwqP7M7MOLZC9Vp/U+3XAULV2ZT6Ttz+Q2v1N+swAFXZsgq/UJruU1dGmdTw5MJMlBZVTAnaKSyQwKYCnSsWBzhIJ9UEETdHr6u54I9DNRiFiihtYArn18Yvfv3pF6MlRR3gGjHqneIhKWNFqq33fv3RHT6fH4Qxu/f9cunB+zsXMj9nvf/576/vCt+AyAPRawALbEAnDw1hMrKON19k+/+KX1nR6S0vE///KXip/ODA1ZaW9XzKdskYPJ9d3XvytGxU6pZGPnL9qp/gHZaK/KymkWPiLF2VRhDA2CtE25VvnnolIbbAPWOWnu8h2R6GC/WE8BGQECesuG+0h8KUzG/PnivGVbdEWFNiZqhW+Nqnoh6uq2wsFEb03JFjLqqO63HDjys+SfSzsEiEMLD/mCKoeHJKuxewBrovWt8rw4oOwsh2zvEEAqka4YpVPRopDHQ36zQjm60v778SnT5jOBZG9wvhn7peQvDkYm3JkQloG4irwl1akrBOGSvedn05PO1ARI1F3U5WK2fMQqcX8OdHsl1RNPB+S81dCVjRGwZNuy5pmo6llD6NQT6zJvROdQx9vXJxk9iomOif33Q50/ZmWHh6CliASXghejf9paWsSa3VhbEwjHBA7iYnSQuCdsLkDz2eEhMZ7qaAuo9tnSYgsIpfa47oS9Wdq2yVvf2PrspNikVG4dFHUWF8+rVtD/7eWWgpacSS6/Y/DJnj1RiIA4Rl4cW63NrOza1Tf+1C689n0r1TTZYVW9z0EU8h/BoagUJ1ZT12jXb9ySgidVrF/+4p9ES6aS+uKLL8pItCFGY1WabdvajrP22CZHE/AOvMfWD4CX2YP2wGIqGXKDTPJCYoJwFL+DbsP3Bs1hEUDnCNxIUukBJvCiZwmkj+svLC5KvIOXx+zPvv4+29zY0ItgHiHIWHNbq21u7VhbO325NZqxhIDA4vKShEHa2ppte23NSjtbVnVyZG3NDba0tGCLSwtmJ/S4umgB6Nz+/pES5KbmTquqa7bjmkZrau+ywTMj1tPTa5OPH9kJwAKqfo111tHda7XNrbZXSkXNGtveWFffl+bsdXb6XN5Uq6XXJ6o8UMTVN6gY59iOqDoelazOjmzq4R1bmp2y3b1t29na0OHq7esTfZyEDvACGhzJKMk+QW9NbZXk9Rn+vLm6IpVjklkOjxzwQfSR5ZimQPqcp1+moyqgj0CBd0SlEGo3aL4qsTUo3u0XyHYatXIVP/sny2UCN1ouxMXfQuVi1/Bnktvm5jbRaNfWtxVwXrn6mnV0des+mBW7vLhky4vLYYTpf6jxpKSu1kp7O7a7sxnjH9iXHkzxRexFUZZqa0WL6ezqtp7eU3b69JCdPj1oPX19ej6nRXpvhXpCEq2PykTG2NyPB0wxF5d5fXW1dv36VzY7My369Pj4A9HWcMpQ3pnB9td//Tc2OTEl0Sn6bn12YswmCqNYBJ2aF9xiX311w8YfPpKRe/+D921uYU4zB+nxunr1VVtaWtbcYJSt2Uff+tZ3dXYPDjCofmaThuqOqiKIjlFQEdIW5zg9g/r3PCQtgm961gGjEABBEEt9obU+51SKeErq+H8MmyO0orUqYEr00a+aCLInP2UmgahNkTy6gQ8Bp+gpTepSuYqQgh8+TqYyIXqialI5dw9FgpjXhr3J5MIBnhTDqg2nU76m27usXJcpek639EpuzkF02lwAJJpj59XWnf19uzc+bl9887UU3mnBEHV9aNAuXrhgn378ic0tLlD+kXOob2xSAiSFcvW80y/I+8VmOeDkglpJ6T6xmpMqO9XTY99+7VvqC/74k481c5KXoz7jwyP5FO4Qih5iIcNnhmx6atpmZ2aUzI6OjNjr3/2ulIQBwrAP2YudVT0FGjHbkT3naDTJ85FGySnkVPCQ9HCfXejvzhOrFAlysC6A22D/ZGCTVXH1PvMSJPTi1/LA3VkjXp2H4bFlH370gXpnm5rr7cb1b2x6ZsoQ7SNp59kZWI/QEyDSf/6P/8XW1zcl9vb8888LDD06pnJL4BDKuVE5VKBZ50DFrz/4QMntxx9/Yr/4xS/U08teQCMA28waACI898JL6sXF76Jl8ewLL0iVu1yd9irG05WxJxOJEKaJvvQ8G/xc9k77mpYVcv9NxS2ozkUynYGUeg6jjqIENqowAXypkqBeL6/G8It96MwxWg5opYqgOfvUEEPh82IzlNW4YR1kv7VjJV41dSEZqJANqir80y9+oZ5kqkXq+82KUiT7AlKD0l1Z9dSeypnRKUIWFR7A8Cc/G4KbWYfKRLeiUu8VHm8B8OeulpIzYlK0wTCCBFZU9gG7yaVVx3/3CmzcU4hmecyUFOByEpExX2UFOs91gg16vn8znzruL5aZ9XbhvnICUmkLK21ksY/iARMQSbp0UUGqoGdW/ryTb06YnK7XjOWnOjQ3PW33796VTsTZ4WFXjd8vCUjr6+uVv5lbmHe6+H7JpiYeazLCa1ev2ODAKXvt1atSbAUYpYMPXy+QJSqYvh4hrBUzbklu//Wtt62jt982t7ftX375SzEDR86esd2dHVtcWHClfFWRXxRFnfiysaVVQDpAIswglSjYO6xhMNp4ZtmXZCpgk929hn3zODsFylL8pwzSZpuMU90FiKbPCAosPwNLSzZG9F1XdeZznlw7HTn7rVmQp5l2/t49wfFxWA72uH0N9kOxv71yq2ctZlEHe0ZaE94yxwz46roaa25sjmQvRggVLWkAAuViQPa5J9Ds81lDmDGT59DoAPhSESwo6s4ec8CqLFAV7JAITnIvi/1RCNwBXNIK6VVMibmFTYlQ0M++2Eceg2YVtTymsiyomPfEffNLgEWIqhGDZWKbSavfUzkPkl8jwafVLxJDH0nEOYCVFe9V7yaUl0OoVkmw3q2PNSwXPgIkLEaTJpswlNpjf3Cvzg4gvTlSMa6uukpsCoR1uSdYjowB+ubrb3TfFB75vkuXLyp3Gx09a0OD/UpMYSsCsrjPdV/eUNfg/bVRud2Yn1bPLd/nxY8a5XIJNqpym8hJBg3P1pgAACAASURBVBIZCCYdiIOpL1KZGMGjWptbK9lrf/hjG3n5d22vusn2ThjiGy/6JGTJq0/Ub1tb12DfXL+hABgFWZLbr7+4pk3x3HPPWUtzmwJmlIKff+Fla25rU3LpSXU5MM3DksiuH1Y3qAo3T440H211iT7IXZudnjPEpKiieQ8NYzB2rKW1WYkTyW13d7ctzC3oMx2dnba+sZWNPJq/S0LV3Bw/f3wk9TtV3GqqbW5uwRqbWsX13t9HyvqMbW5v2sbWurU0Nyjh3Fpftcb6Ghs8fUrVzbn5Wc2ORR3M1RyrJXtfXct8p3qzmiZrbOuyC8++YH2nBpQEPX5w3ybGH9rxyYF68OjPHbn4nFltk21tQ62usb3tLZuafCyxhOb2DquqbfCKBU5XdMcTUbO99ufOnQ11vL9nk+P37GB73exo12bG79nJSUkbFRXXU32nAv4lEa/XCCQWvYTokvpKqKBR1S+pcXxnZ0t7hXVlzu+6Aq69oj/IK/FBX09FxIrB4RrtE/13GH4OZtKMHZ0sj+7A2aRqsfqtoREXKpfRqB8jNfTcUlSrtuamFlXETvWxvk02/mhSPYUoLWJ3GQoP9Rx0jkoI60AizzgHqiQkrwtz07a5AcXdRaYSJpe6M2M79g/17kQVqq2zjo5uyf0jOsWYkO6enqgueHLrjsz3u6in0StWGSBQcGGcj4TAaqpsawPa2yP9/907t/UeQPYfPLivgPmv//3f2oN79+3SpQs2NDQYtORy1TavrV7XkxONArpx/baE0lDCfuedX9n8AvPhjq2trUOVZ34G8YzdvX0JZb300mtSS94vMeTclGx4T7Q7L4/dHClmcTWrL+i/blDLvWA5eoVzDLC2vbWpinlTU71m+SKKpdYDMTTcsPNfqiLnGrqAVLk65SBBCMikCEc4Yv4lA/yCWhROLqt/QkHDebs1yupe9tV68J2OvIyuPxlQVtLmWZPsmUsUO9FbBRrRhy2nS2IcyTvXVnU3BDZkswMTEFCiM+VnXlrNBBfVNfZoato+vnbNHk1MqnKA7Rw5c8YuXjhvn378sc3ML0gRnv1HywGVUqhxophl/6qSSh91xC93llHBOTqyU9099r3vvq7X8sEHH9jG9paUvVzOn4CnTjOx6YcaHhrWnObF+UW1NWCbSGyvvPKyeqOdsRHzb0OsJ9VyZdMkbgUV2Rkg2F9R0aLq55UCf+9CniNBE5gQ4EYlul4O7n1bqQ9aAljeBx4vuBB78STbzyznr1Tasdu3b9ijRw9tbGzUJibGxaagdaG9rUXXYAb63Py8gDVaBqARD/T124svPC9WBZXbpHKmgngmAgAEVKap3HK2GdP1z//8z7LBJGG0USwuLMpGd/f1aX68Ev6DfRseHbXhsyPeax2JU+WzP71vc48nEyLPSP5MnrNYlDLY/EQPavTGBxidVcQUSPOKpwfb3BN2mz/DokqxE3wvSacnhycSQGNfwiYAKEBYzyvuHnAT0BFAASSQsPLuSXYRo+FdAmR7ccyrO/glBU2NDWpfYs+++uqrEuzCvxczZyOpTREf9jLBogKqTCYLnYEyI0Yzh0P7Qzsx7VIkFgqMlaCFCE8EpA6eOKild1BdrTnI169ft5WVVfUFS4FfIkOe0LpSrhuCSkBA1MwU1wRQiGqr33u53cMrH4V183PNOcj5z0W1vpyUqNUixO7ye1z8KpLzqORk8loQIqLXUUlsJA9euXP/54G1AxeVia5rL3hF0Pt7fU0JbpsaGmWvbt+8KYEpKrBMdOAdI9zHSB6uyfmDfUXlFvowoOm/e+MNAcTPPntZP5eAKTbWheqCThtVNZ1NBfKALPX2r2+9Za1dfba1s2tvv/Uvtr2xIaZGfW21hEPFfGpqtpdfuaLElfM6NDxiA0OolqdSLvUIZxslLVz+OVRr/Q6ih1Mz5D0wVgUOmmi8J94jPeQkzKLvwhZK1fhs/YmCeyVopKptAMJFIhc206e6VfQ8x57SmBnitUjGZDfFOoKlVBbey+p/WOPyTOukAkcip3UNJWBsuSv7Z3942U/zjGXAyOnT+nMqdcc9sA+Jx6SqXTG7NvcU60YlUfFPsKXyrJSTcu8FLlPsk3ni6y8/lcwRteD4WslnpvZLtltEjJe0b8coksWBqwwgNd5PJs18jsIFr5w41JNbb91QypzxYuxUT/IoTHpcCSUetokYZ9Gap/aB2G9+jitayJ6o7nr8nT4gE8fMGcWeESTi68G+c5DkxJok9vbIZqcm7VRvn4AaGISIIWKHVlZWdI/PPv+s2BIjI8N2euCUWs2gGvN0ygOlmeG2tI4Rosf7du/Lz2x1+rHVHh9IfFKHG3t/eFjcr0YBpbN6ErmIsQwRTDmHnXI2vaCNoiW/+gc/llpyqbbZdg/ph/PNCLrlJXVVk62hscU+//xLK+0f2tDgGfvVW2/ZzRtfW3Njo9Ttuju7rbWtUz2mFy4+o7EqBGkSDAmL6CbND7er9RGweEBJCZxgbr+0Z8sLizY3PaPNsL62odFDjPfh4OyV9pXc0g+hSrAa/1ttZdmVvFpa2vUNUIj4AKgezpGgm6oRDq2uHlW7Y1UjNjYoqx8r2N/bPbCW5nbRdPdK29bd3W7rK0u2Bi2l1lRu3z/Yk0gLyR9oP0G899DxrCAsbJI6VW2vvvY7Em7CULI55menVRFmM3UREL32XWtq77HtXYJFVyeDDsOM1dqGZquDClDX4Ii1KERhEAJpUQCNymzViY3fvW2r81NWfbRrSwtT1tRQJfUzKmZQi6ENUglGTXd1bUPCNASVEugJZWzOKGJLrDvV2qHhM+o1mZma1CbmoCeK5JTLQAOVzIVxCoBCTls9P94LkFUUD7Jj9lUEUiTQXI+AWbSvYth7uaqkAOPIR5jglKT6dnSs2a28cxJ2DiVUCQ4piG2OYlAvV22N6EP0KlK5xyEygB1Rp4W5ee292no3bIAkRCaqIGQFCUGQ2jobOsPhPW2nh4bs3Nh5q2UmcvQvyHkkjBDUEv5C1JBA97FAVMPlALV3ju3DD3+jqg9INHvqm+tf2/379zTz72//5j/Zndu3ldwyJkFKhNGUmA4sjRTvgz73mzfuKqHF6PzLv/yzTc/OSPSIqg90d0SnRs+dV4vB88+9ZKcHz2r/kdyCPvt8uwjkhHKXk1sqenIeMaoj0TaMNK6bPcSe3Nvj7K7Y4sKckluS9m9/6zUbGR0O6hTXV2kngj+n3pSVQT1gLieZHqhlAOVVJJBd74utrF55rOhRnpxgSOb7jNny3+fLqqxU5ZomxSqBOXemMeg9UN9iDmAqB0fgq2QJEYkYkK4gL4I9BzHL4mNShY+h8sloySCkKvprBOjUNdj41LT9P//tvykAq0Y47uDAzo+OqHr66Sef2NLKKiUi6Qy0MXMVdc+trWAtOKWafjDBYmIL5xgud260N3S3dyi5ZaVQ2l7b3FBfvmC8GAeFzUXVlPmAly9etJWlZYnRYUf+8I0/1GgcR7ojaIhkPV5I8ZtUEaXcDMLuFGUSXF6X+nQlLOhBsIsheVUE9gkH1UdExSipELzy9+dvWfunYi/IryWcUjFeCFqk5xTHAhd//d6vhETTQ7S1tWEP7t4Vs0V0thofo0ag++//+m/ki073Dyi5bWqs189k640C0wA4dF/SCti3Dz/6WKOZPnj/A3vrrbdc2ffw0Lq6uqVCOTg0rKAZe/X40YRaLC5eviSm0ZNV1qQBlvsunRYY/chRFcj++MqA8ukzUu6lJAZIGqLPJveeT69saJwdwcfRoewjdh6bDY2YCid2V/2lzc1KXAEXAeuyLxr2CGsC4s/+I7HHf3NGYSPge1ZX1lTlJJEneYQWKhXdnl5rbUVh+EAVdwBL2ox0tmqq5aOmpqZUFcdv6VwHk4Rk2sGySMRLe7azt6uWIjREcLBS/o8Et/BvMcc2fa8SOaYAbNPitK37VAX2yP0W30N85Qk8+gE+Lo4fo+/9zp27SvZRS25saiwSUE+AyswlYrUEBNzGhkBe+hMlAs5OVyzjL97plWG0KqvCWgtGFFZQyvk7F3uLoFbxnoNwXl33QF0xZUwG0M7KMSz5PUXVRYsYJ8yTbLebQZWsAE7Sx/uzIUTmNMuG2jqJuc3OTquwgOAjGiLMuGU0Hz7+66++1N5gv3EWh4eH7Cc//rEqQlCTYamxHN4eQhUy+8DjWWmRCBYI7xxdg/c/+I3VNTbb1s6e/erttxQ3tjQ3qe2Dljj24eDwsI2eG7OFhSUF7C9fuWqd3d2q6nqxxtVtE3zKM6YoOBlNMfbOg/iyCnxl1Z0zha0uxs9F33qCH8KEw1dKhKzo/Q5GQcX7yf2QrQeVSVT2nqrdLaeWiHkW47CSNVhMXHG6bFJbOdPSHqmYbOH5kZ8xsaU0y9g3qrcPUeV0oFyCiapaR9Uuq8xRDBPNOHpKcy2d/elW3M9HzJFPISdVX4NiG2chW9wyWS1aHAKwz0RZwUvmKvhyYlW+K0DsjLOUSIdvfiLOCPq77Gy04mgszwFtb7T9bep8Eu9m/3QyGPjubMNwYAitAWKyPQEptGdqNnRDvUBe7AuK3nX8OdTps/pfnP/wP7pWxNRJfS9Xt8vxacbsqSPAvqoHQNzZtq+/+kLClfj07s5Ou3njhtZ/eWlJ5+u5F54XGxLtCARSoyTnAJeT22PPVlt9JLcPr39py1PjVrW/hxHzNhni/ApV7ar/69vdsR1i4Hoks+Jvx0bCyCq5DaW1k+o6W9w+stfe+LENPXdFglKlk2pT8Tn55ye+EUkWoOt+9PFvbWd7z4bPnLX33vO5ZFRjeHka+3NSJdGLnr4BH8Sr7ewN+27oPODRBlWi5r1cfAxkhkx/ZXHBpiYmlHD4APpqVaOqq7353EVTeLHNxoxZvoHNwudWltZEyyRRbWTOXWnPexgRFtjbVeO4qnCghzWmvlyQ9O3tPSnFUs+AEqZe2roqQ214Zuqxra+iKItSKH0A+7Z/uC80UapwOHeEK4R0gLaQNDfYMT3IIyNKxJbm513N2HCKlPGPrbmjy56/8i3rGzpnJ9WMAalXcHnjxjfq7Wxo6bADDG9ji6qM9D/z7ryK4WJUqkxAPWERDkq2NDdl+zurNvXojtnxvm1vrVtpb0tzq2qra1VtIPlhftxeDNAGIYTWzJBs0WZrqmxnb0eHARoQVU5mxm5sbirwyCprJqHFISYgkgMOfJLkUNQqn+krA1gYG9bLnRr0OxBsDiTBQlIjCscQBshHRLnaoFd/oCuTinnS6TQc3/+MN/ID7UE7n8Xg9fb2W10jldhqa6yvF/3w4YP7troMbflIFWEZzUDEJZCipngqVvUKBKjW9vcPWHdPn/pt+gAihLziwWPuZlK1wqlJhMt9vSeN4dDragk4ju3NN/9eM5U1w7bq2D7//DObmZ1R7+Jf/9Xf2N0796Jye9ppvCHpmdXCDCIEEtU32p070Ju3FVj+0z/9gz2eeGwDAwPqgYeKjLIjfcOHB8f2zOUXJAYHVqGkoQJ598zAq6eJKqcysav4RU9p0GFcaIggb9/WVpdta3NdAl47O1TGzX7/939PyLr6Z4P1kA7HbVUMX49KkVuQsqy/j20oo8AOEGTCWdGbHuOsKisGWXlwWDYDOjfj6UwqkVq3gVFZ9pi4qEA4tlTup1PSGyM7PLfyIFKz5iIYzO/IUV+JWqfj9eAoQGMFudEjBN2NhLi+wR4+nrL/+//9r7a5V1LCifgcyeXw4KB98tGHSkTFsqlvtNb2NivBWkBZPum6Coi95zC/VxS9WBN67duaWuz13/1d9XyitL2+uWk1DVSnHFzzPp8j29naEYL7/HPPafYj1dymxgb7wfd/z86PjSng4pkTeRb4IHp0ubLj1VtvweVp2X+okKvaJNENryjvx9/jUxJ84TOuUFmuQvl7LZbcg/bcSwEuxF/5u8mZrZypELVZXJyzT3/7kfX2UilqEIvl1vUbfjZrzNY3N2QHAYp+8pOfyDacPTNszz/3rJI5gg4F1DmHMMchiXHCyDqS24/UT//Or96xX7/3npTdqa7RvkJPLnoV3b198mGwT1Bpv3DxQry3oMCHiF1lMuMsiKTM+ro6mFIhBBjqvprbWfSaJ4gYfe8BprI3nE11IhbV1tamz1UWwOAz3PlO/ChVexJa7DC0W5hSMKRKpV2bmZouQOCe3j4lkLSMbG1sqU2InkpEe9irVOX2dktiDWVStTA/p3FznR1dtrO1LQFEp4k36MAADGzvAqatxfqdkb0TE0i94kcShiKBUo83I7UQkuzsVMKED0KJml+icQbToSiDRnDv9HZPJKHFrqyuStEeETXsLf8JuKqqEZWW5Ja4hOQHP8V38TMom58ZOuMiSUUvsSeVarsqwEVXiE8tAj7b0FiveCqZOnxW70XJfvT/h8/MfroE1By0KIN7SVkWaBUiSPJ/Mcc7fUGCjPKLsR+U9BaVbKdKFrTX8HNF0lDx5yKZrUgOZNODYk4UhXDNV19+bmsrSzZ4ul9MiqnJCSUU7Lv9/ZIq8/i3+YUFGz03an/xs58KoB4ZPmNdHbDRvJpHnObBvoPqbhMqxr1E/ED/+0lNrVh/sJ02YOshjtfTI3C2o73DRs6NWXffKZuZnVM8fPGZZ0RJRgQvgUnef6VyexFLPyEU7+c0Ew23kwGEhd9xQLQMzjm7xKdYyAdH/OS1LreBsonBAqoED9L3OPmpnOgULCMBENGSlfNbAUKiB1yV3Ir4Kn2wfByJSABgHgO7zc5Kr/e0J9PGmU4CGRVTuQ3Ke/VE2G2R9lIkrLm3FKMF40ngc6qXpwBR+Gj2b4IFuQfzntPHZxyma8Z59xYPz3eSupwgl/yl7s1BpaeZYhmD6b6IDQ6DWishrQPtQ/YroIyAO/lRLyJkMuq4e5kpxjX4Gfw8oCG/cgSgwNCeHquHBaj2ENbDx6/l9I589kxk+XOK7KUd4JrF+Q6gIYJ45rEov0F3iDiZ83W4v28dbe1iFuLvaI0CZAKsbWyst+GhQYlKQWNWDJOjjoKByvo2kc8cluz+11/Y2sxjq0KnIsTGZHuiDUNrmcltogmJyKTwjCO2VBKgGjvysXtwbBsHNfbdP/lL67/4ou3XtdgBaskMHg+kkBevHsqqKs2M/c1vPpJ4z9nhERkAxDcunh/TdVGMW15atbELF2xgcFjIFvE+6AzGWJtKga+X1lWNQBH42O+Jas9BadcmxsdtenJS/bFwr5saW6TiurMD0oqirY/QYR/wIusbfK4jSe3+PpU8ZpzVWUdXl21B852eFKJHH2lfb481q2fJUWiUkxnFQUDF3E/WiB4LlJLb25uV5M5MT9je7paMI32smpFKBbhUkjPhmTQoPObkkTBU19T7PEoJ4njy21xfr4QK8aLSQclKR8fWc/qMPfvy71hv/7AdH7shvn3rto1duiha89puyWrrmoLzf6hAHgergdCS1iZxrLZ6+jtKJVuYmbDj0raVtlZse3vV9kvbZkf7AgxwktATXeiJuZhQtVsMBUicCQeIyimgAYsrCf0q04xVhDA4XCDjlYkA+wj0nKDBD4vz/WWMAoHxYDN6Pwr6aFmEgsQ25frz2nng8lCyv/TOq2sVIPLOuC7GXhWfqMwX1PMCgMNQRMWvhv7hFmtqbfag5/hIAdnC3FyIZZlVkWzGPZLs8ydRO0PFlu+il5HZe9B5z46cE5JLPy5Ks9736WNfFK6HymAmBpoJWzF3ku+ADvnRR79RAEoyiFNlHBCqrfSy/+ynf2X37t6zy5cvivKhM510wKeDBlGMquzOnfs6w9s7W/bzN3+uofOj586pit7Q1GIvvfyyzc8taVTX2LmL1lDfbMfQM5RUFLM/ZOQlLIKoXFZRWc9gW6SsPwFvKp9CI1tbXTKShNaWZluYn1WS0NXVYa+88rKCQRwpYJH365QT/nJa4gFYFrvdxjoLhF9C+FJNlbaACNjyHrMPqDL593eRokRPjSOrSICcrhZjy4oe3qAvVfS7pXPMvRo5rNZQ+zh6dfNc4IwKYK0QxqlwbO46i+TdBSl8/qyeub7BHjyetP/63/+7re/sihmDoNSFsTEbPTtsv/3oA1tdX7cqql31DaLTY0M9mfaxTbm+AGOi6uYsxRidA47R2tRsr71yRQH/Z9eu2Rpocw6RF5jhNG6Q5N7ubnvphRelJIwuAvTo17/zHevu6o5xL/5Zd7KelPn4gnLfIICFFPpF7XNqao6tS4CKERv4E868RP/2nebN+0yRIe/3DPGgiuptpb3KRDADnwwsWGEF91VQVXdFTQaRZg42DATUWwE1t7c3bWFpQfRbQL4f/ehHsqEjw2ft8qWLQq7xbyQzWT8uFEelUF2j6QH02jLH85133rHf/OZDKW5zT2eGh629s8ta2zsFQu7E6JNnnnlGI4no2UpwMzAUR10iQMqAJX+vZDOkcrmrGHtgqfeiACvmo0Ywgz/wOMHVSqEWI95IXzXXbtccXo8nWAuq17yctrb2QlOA2AGGyv7+rk1NThaVFsaqMD8cFerdnT27deuWpiIw0gpAgSSUpBW/gj2lvYREkVdKYLe2yrSGdvV07+zuSCGZcSxQExnjAj2ZJBufDICBRoNGuGxtK0HnvaE+TVUcsJuqCCA4yXNSI721y9ckSVJeFfEKF3bl888/l7o1SRZtLRq1pj4z783Dv1LtI5mGUsgZOtVHL2idbWxuqUrPGDEfxeGChPhCaO6M8uP8kZxytlphcNUCvO9Ze0ebdXV2FZUjbDAiZIzeIxnjGiwWP8u12HPYHvRIGPPlbRvHVlLf/o7WFDsPVZLAW8l0UEBFgRQt3EG69Gfq68vihbaf20f39RWNxmVqjP79aXZNpQ3l2uynE8CtwyN7+PC+zc/OaKwILQ+ApDPTU3qHMNuoepNwLC7ixzrsL//yLyRayDggqq303Pp0CtrHsDEOaLi9AKTwuybmA8T+5vp16RrMLyzZhx9+qP1O8N7T1WV7uzAFuzQFpLG11RaXVuy551/Q9AQxmHJ0icY9edJSmTC4DQw2VCZtFX2vAvJgVDIJIdC5VNAVNA+jQMKLXiRIBK+oxsZfqbIotkJWTrN9Kd+d+xclk5FweltReaSYj/cLUchgOnFdp7W6PY8RHc6i0ntNf+q2qEj8Ij5lj6pwFxTgTHw5Z9muxs8VSW6q7CtfKAtMFYCsKr1eRBEAFpR9FTei17iwgdEaVo4tHKRNIbtkcvFc+f0Z3ySl3veP+2LlMYlCV9hdgdXBXlPcyJSQYDwQn2Ij2IsopGOfkvKd4EclSy2TUn4O+6qROvSe79Fq6HaOmKxvYMCaUPOn0BAxB/aMn0+wqhLMShDl6UQ/fSS2A98lW0fMWw2jtsaqjg9taWHBZqYnZbf5u7t37uqMbW9tqSj18iuvWHNzk/X1ddtp7qvBbQn37S1NQsK0Ruqvt2Mbv/6lLUw8sOqDPZ15Hxvo2iliSbG/mHOr/o0IvjyIij6rGEHChTG0ZNRss53Ska3vV9vv/vCndvryK7ZdVW8nNQ3qqfMgwFEu38zVUtf99fsfaFTI2eGzGgVEbwT9DWzAy5efFa2RvqDe/gGnkCqQd6613xvy1wR5PpMXn+rJLv1nB7a8OKdei0X1Oa17b21Lm7W1dzn9E1QF5PXoQFUJ0Ua6OtWLAUq6sbGr5HZ3t2SdXV22U4IStWAnVN+OUBSu9Tm5oKoHR/o5rkkQwfNx0HEqiAxBSy7tUf3akngU0ge7Qk/cgCjh0fgMb76vUtWP6irVxRAIoA9d1MlDa6iptQbGFSGccnRoJahcLW129vxzNnrhBWtq7pCjZhTMuYsXrbG923Y0FcM3BOIIoogFsqERHVDeqmqsvqZO1dn9nS07Km1bR3uj7Wyt2vTEQ9teX5JTwDFKaTeU5qjmIAzGxfle3gdVCansCd10IwedlJ8TtYJGb7df+oWjIJAFXQK1TicH1Yv/cOpUxvlFAMeP4iiUCFWI/2QVqzJI04ETRcYrc+xv9gDvCBEwHFWKKAAYUFmhLw5Agz5rronDZv9pHBSIeMx9U+UhjACBhMSM6K2q9b5CkvWkxHjvjDsmhCd4Hxinvp5TNjwyaiMjo3JyGkXlzVNBw/L+ce0X9Yq4kfbnKVeIqcovLy1orNTS4oJ9/fWXCqJ3trfsmWcv25//+V/Y3dt37bnnLktggwDKReIcAU0kUmeeQObg2K5/c0uVJYK2n7/5d5o3hwiGEL3aevv+935gN27esZGz5+zCxUtWW90oBVYhqkqq/LrJqpDDkhOJ0TkVlUxR2murBQoREKyvrNjy8qIoyd1dHQpMERkYHhmyvr4eBWE+/88dE048k7oCwaxEMyOo8v3gyWlZNdWD8wL5jyArHYUjxDGjL+mFFQrTijOK0T5lp5y2sxzQeeCVztUDxHLCn86icI7hXPLz+Z6KcxN9denEki6qZ4uAIP9NPbcnVVZTX28PH03Y//jHf7KVzQ3RkmnDGBsdtbGRs1KuX0emn+DWqlT1k8YCZzn6al1lGKCpTrbPn8EDK+6Byk5zfYM9e/my7OCdO/dsc3tLCTP7gh43nQ+qRRubmi/+/LPPquUBWvL3Xn/dnr18SeccYFKU0Oi7C9ZknCUXd8oeG68Hxazb4yPb2tz2mbvM0NY84CPvy6WKSw/qPn10bm78fGaPX7COioQ691iKnEVsWKFq6+yO6I8mv602u3f3tl2//o2dHhwQ6Dc0OCAmwjgVpOlJJU0kbj/60Z/Jrp1V3/MF79M/KBUAHy0+uf9kL5lzyizWa9ek/krlliou12CvPP/CC9Z/etD2D1Gz77CZ+XkF7oBcShRphYlWnjwrKayUe4v3m/3qGQ9kH2dWtV08JqiuekFO3adSgN3Z2thwhleNg3sCfI+OpIqNfR0+e8Y62jpk9wlsMjjC5rAnmVPqwMmRepbX1lYVCBGgM+aIKu2FkDarGgAAIABJREFUCxfVP/v1N9/Ynbt3JD7T29er5I+2EReHrLHZmVnZftpNADWpUp4+fVrvbHNrUzRvKXhXVynoy4oW1XXOKa0dMFXYa4gU8TPnzo25v6dSWtpXgtvQ1OgztQHKm5uUSPDukw6M/ePP6iluarJ3333XZmamZfcJOrl3FH6pPhPE8sw8K1RE4gbWhvvA9hOHMWschpZGdkVfJO8LZXyuwXtfXVkR/ZnqJedndm5GNO7+gQGBLxwuwJWDI9qpYLLtqv2E50CAc3JqQkk+dG9UzU8P9Os9896IkfChrANrjhYFoPf2zrYCZUAAWlhqSH6jbz79c3hv1/5Qhug2POMGH/JcBu68ylweGVVp59M2pj3lggTPTJf46ssvRPVvb2+127du2J3bN5XsAwxxXrDJAju6u+1nP/2pBHAuXhizzrY2+SSCZc3LFMvoUL7IbXqI5kizhCS41u4/eGALy6s2Mzdn165dE8OuqQFQtlMxDmMBiSMA2ZZW1+zV174l1lZihlkRS99Q2O8KWy8bEOukalsFnRfxHVUug1rimhTlVi9sc+W1fSSexxOZ7DpYFclnVtgrFISf9K8xli76WAtfHACFrhPxe9F/nSq8IY7l95ABYWpklN87+9mTrLDVIUCVffC8I61b6CckIKjUQL67ki0VbUoB1gqwjWfzCrAnrNmPnjFlIQLlL97tcSSy8tsaeeUgQFkQz3Onolob/j4LH8lYKADMoIXrniNuTT0NxbCHh2rDwCYBUlKgcQCtTIPOs1WcMRUDoSWXXJvj8Ei2lgIVYmbUImhXof2yvqkx8g9nxHrcUb6+7rtixFjGK+mbMk4htszRZGrDoG2xrtbs+FDn8c6d21HMOrC52VntR5J27AssQ9g2FDGwVxqzyASSKFz69wezEuYkoql3btjc+F2z0p5Vaw5wWbDL/Vi1Vf3vr7RKLTkrFfzuvHAXfHADUqXAQPSq6molt5uHNfY7f/Tn1nfhRdurbrTqOoLcFALwMrzEZajcdnbZe79+X7TdM0PD9t6776oXQiNVWtusp+eUdXf12CmhCS1KbgkbmPvlfSdHYfyi19ZxF+16Nufq8pI9enjf5mZn5FzpSyEhqatrsJbWDuvrP62KGYgjBo5ePpA60F6QAiq7C/PLZtUgBifW1tGm6+MM7fjAdrfXrZqEUJQB3wD08dKDBhWMZIxEDPSBWYVLS3N2sL9ndfUcYOgwUAucGiAUubZeiWXSD0DL1Avg7NQiMfDe5WPTEPdgogtooKLL5mlos1e/8wMbHr0kyt0XX35lA2eGrbW7zw6t1g5iVJD33XpFyJMwP6jVVBNr66z2+MSWZqdteXHGxkbPSAH5wd2bNv34vm1srOnPVGlFkT06kgMkuGCfUOXpPdUr1Hx6alIGR2q1QuGgV2A0mH1F9dQrtEKlahhv0CGkmaABY6d5vvTONDWJPk7wQTBADxTryZB2Em0ZH/XAlWfxaQxDqkTKaCKuQ3N7lQIYdgv7in3MvnSKnI+a4dCD5lJRl8Jxba21tbbqWZqaW2x9Y1PBv2bqSXnTaTiZKGnES6gCayYn/x6CM6LHRL/Q0bGrfHZ29WjmLf+dBdDpPRXzXjPzY+2c1k+QWFj4oLa4QamWQuReaddu3bqudf78i2sSX6JiQQD8kx//ud2+dceefeaiho1DtxJIJDpNzjCMHsRaZkMf2hfXvvb3cnhg//APP7fbd27a4NCggAGqtZcvPWfzCys2NnZRI45qaxqK5NadchjIoJIkldepUkk58jm4rCczhBcWZkVHPD6gyrMjhkNLc6Oq/lT/e091W29ftxSbE3HOoDjPlNv6inEEsWrpqHxMB+/FnaVsXPZ7BTRcqE4WTjcTn+hZq0Bbk3qUSXAa++ypyftLu8q/a38+4dT9JiuRVyWKAS4KFAm1w8rkOJ/TUfsQ7xC46UFZkQgHWAKw8/DxpP2Pf/gHm19dsXrEVczs0tiYDQ302+2bN0R5ZXSVhDewLziMcJDcMxXd7JcS4CgRE09u6c3FltVV1dhLL76g6tDt23dsVYm0i1hgjzlj9Ffu7exYS2OTnRsdteXFRWtuaLQ33vgDVTqo9Il+VuNVDafsxQmIYMyFiESijSq3U9JZC6oziAoSUKrScEzF9lhj3fAn3Ef25jpTwrdEqigXZzUERhIFdoAkWQDlICz3FzaS1hMSsk8/+0SOGiC0v69X9GRGAz14eE97kCrln/7ZTzQGb+j0oFSia2t9BEeOeNK+KirmpqBme3fPrl37XGf73XffE/WbM8G9Xbl61bp6+mxhcVn0R4KYS5cvK2nCv+deyUEPGVg6BdwjSH+WMmU+qW5JNRPNLCgREn+DqrZ/oHdPjzYCe8sLC/LHCN+R3BFUkexMTU3a4uKCXbhwXgA374pgiACMKqzu8ZC1aXO1+pVlAau0XAA0ci98Zmtr286cGZZIEKNxpqan9Pz4WL4LYS0UOVvb2sQWItGDysf4CR/tYkoauZbmkh/AniJZO9QUheHhs1oLbP+lS5fl5/Fxy8srNjExoYTOA/0qfYfsaTBquB5xBsDp+vq6syek8UAl2YF4kqR333lH12INzo2e089wj8RDKF7Pz8+Jysqz1tTVWGtLm/b55uaWWlxQ20eckPYCNB6YF40gFv2d+DC0TAAxBeBWHYv+R+Wc+xgZOWvLS8vyLZzTrp4uJbmPxh9JsI93NT83b9Mz+FoS8hPr7enRbF2eaWV5RcARFW8ODkAXVUOtJUmjxrHVWHNLm3rLuT9spUaapb6IBN68J1c07uTVZAIUY2MUpIbd9lY09AbKbINMAj0xc3YGtoQ9TdvbyvKCBGru3r1t01MTNjc3q7PDu2UPECcCGvz1X/2lEvyxsRHrbGvXGBJEbTR/VX1/3h+aY+Hc+PiYFd4HazUxPWszc/P2yScfS/sEIIHWC84lsQxAxMr6hkSjLl16RuJyIjo9Re3MpCv9R9p6rUUAx0pKdQvEQTF+kPF4YShZf3RoBGaFaKeuE4UBUZSLxDTGzkQrRDGZL9GsAIjLLTBuK/yrsq0jFerdPjpj7VjtbF5Jy5F6ZRaT4qdI3pMVlSr2/0YHw3/M4+d4z9jbyvcv4DVErHwNs16StGvOYiQ9kSh7MllRdS0q32XdgUzqK/04/skT75hhH3o2WVXO+8rYIK9RrGEwNdWqEHGBil3Ra6zkOATBiFGIibBt2DwBxIjDMnkgpck9qtae8J5iH1entiKS26NjAV0sCoyMfebMd3Uqzq6laFUfo0EZGaQ+6Jwq4L8rRglAJZ+Nv1NhUX7SbRs/5+eEeL9W9oziIBkH7QEuGnhkO8TT6+tqBQEcfOWVV6x/oN+6OjtsYOCUy1NFCyr/L3o68fvBoQpxDdUnNnX3ps09vG/VB7v8g3wQj+2shWAb/K8vNZ8kFTmTDg/AfBP74uOITFQLfm3tHdiONdp3fvhT6zv/gh3U+pxb33hJo/CfhZbc0dltb7/zrgILBKV+/d677lQOSjLuK6sbclhUbjF2akGUk3WFTd+oXo3zZMGRe+g2UL4oeT+4hwT8vO1ub6u3FuPqyqy11tPbL5ValJNXlxZtampCFVXm7I6OnJUw1NLiqu3sUvpvkeAUPTXc38Heti3NzxoCLdRuRdshgauvs+b2ds2FJDCE/tZYTxJ1aKsr80rsCFgYkaPey0gKAQpc8tsPGpsD9LSycqMerpzjFQpyVGGUHLhEpx2I8nVsZ0bGbOzis9Z/ethu3L5nbV091tbdJ1Gp/WNtDR1CBSNCm7wHUn9LEWRn1+YmJ2xlbtrWV+at//Qp6+wmyNyzuZkJW1tbkaGnkkLgKWfa2malnV1RRunpGhwcUIJ6/euvBAg4RcaTWzmjYqagC2gl0ppzbjmXPlvOA1Yk4OmF5T96oqHUEhAzlw5HnaiVa0U64gVtG3qvkgMlVp7c8vVcm71EcqsuQTECagol2BQNwlEz+gjkn2b8pcVFIa4g0kK+at3ZVmgHBIXQwRbf+8x4piout1Ukwi4RD6273pqaW9V3y54cHT2nKijjQSSQcxRBdPT5ON3NZzxnAK5kiApbQ4NtbW/a+++/p4rF+KMH6lmAlgVV709++CMJSp0/f87OMfuP91jRc+uJoZ9T6PI7OyX76KPfKtnGsf8jPbeT4wJt6Om7cP4Z29kuWVV1gz3/ArM5O+zkGANdTtDyepxj/+WCEOWKu+8lnml/f0+iXLPTkwKcfLRPlTU01Cs5uHz5ktbv8ORA85tRoMzkUElI7KVMgCqR/CJ4jz7bPGu8a4lVJKIa85fl7AOZzcAiE1U9RYXYSmXCk8lpZTDiTqrcz5vUpydUTJ8arZH3+3QSy3dRzakMBhKYyISloFZFclsk1oEGk5g+npyy/+/nb9ry5obEhaiQnR8dtdamRrt357aYLpwLEuFMqFdWlpR8SKylqVm2mfO9tbnlTAwxEqqUNJyQkJ6cSFBq6MyQff75FzY9N2uHJ0dWx2ghVCsZDwbQdHhobS2t9gI9t8vYlxr7gz/4A1VNsDE6R5qR7nNuFaDFe3Sf5NV72TUBsewF77mCBry2ti5wSpX+qirb28fG+vkDhIQlpBmh7F1VdTN5jh2bDv0JUbIAOCr6vNLBJ82NXnD29bXPP7XNTQDWktYHZW9GwNEygHPn3FC5pf+eRGxwkGoiCZWPOvNAtKy6qwCxpsa2tnfs2hdf2sjoiL3/3vtS9yUJ4sFRR27r6JKfJoBGG+HFl16UPQtIMURmfC+nSmdOaMyknmeSYE6x3g4yaMyeeseiKsM7OjxQVYHEyv/+WP51cX4+qjL+zYg+wchgRBn3+9xzz9ogVeZ9Kru7hdoxNDWSq6amRlG4JycmlFiROJHkMfNyYmLSe9QRlGE/NTRYW3ubhKdooeC9S9vBTlxpGXC9rU1znFl3/o6kEfvo1L1dgSqAqFQgsf0KHKVB4KJWKOlDBWYd8HOApdy/AFPatapRqV+KPj6CemfbIOAioLfKxVw4R9dv3LCvv/pKySwsHr6Xe2IdqH5A94X2D/CBP+L7dneZf0zSWKcEt6auTtTWxuYWPdPp/tMCAwgYCSBrqhz0J8ng7+fn5hxkqG+wSxcvuBgPzK1aWrIQC2wQ64ufISlDWKtgjgCw1tZK7XRtfU0VbNaHs0VLlgDHmmqnPTJfnPYp2AktrUq+GeUCI4QEWkrYgOn46qD3enIbI26C8UVpowD8GFkimx0sGrU5lLOdcizhBRUPqutsaWFerW9UgrzdZVnVW3q5scOoGFOtZoTWX/zsZ1rvc6Mj1iq1biZLYHf3lBCpGCDQ1pOmYvxbNUl9vXp3H0/O2OLSsv3mw/cFyiCgAzvl6quvqVeaqQwLyyuaP42YJO/QhalytrsDmalMW87mHN1zUCl7Ur0P1ZMQj4eV0GocJvEJ6ttZDA+6ccFEKs+VLieHPuZNaxw+IxMyv74niOl3kvac7yR9V/qdgiKsftQwrgWrM6qahX0pJ65lG5+Ja/k7M+n3DDdmulcUDor2s/DTlQypLLqln/T7dLX/rMZW+vfK51Fh7Sn/nyB1ZXIr7ZdIvp8AKCMnyphA71usSY//HZhz0JtiDnuTc8rbxfbwXPh/KpwAMNw4IBItE2oPUY8y41a9Ap0xNX4bf6J58eQsu3vSHOBsLq+uCCADYMEPEI+JMalxnxFnRoLrWaBXrrNPOdfEW/Roo4Cl4smtA00eX3GOiMQBiyhMYaOlm3F0pHYTEm6S28sCYYetrb1VLBExTc3jeJ+f7mKQnDv8UP3Jsc08uKP/oCVXRz8viyZ18NCOEC05q7Va2IaGogeyqPCECipVJwkzMdOyoc2u/uBP7NS5F61U1WAH6n3y4cGZhCqotSrr6uq1X737rihhGMkP3n8/qCFH9uyzz9jU9Iz195+20fMY3jpRW/xA5bzJoN8oqPfkjAcmWCcAm5x4ZA/v37PN9TUFFCS3PX39SnDpQWptY3xLvU08fizKI8OFqbBCfYSah5Gbnpq1Pc0IbLKW1lbrO9WnxPRgd9fWUVykV01zU0+UNFGNaCMBPqKfdl9V4q4OUNBGm5wa12gI+m9JbHH6Pn/TxYPY/PSoUMkgqBaaQmCTCm/kr0Ffdi6+B3EI+nB/HA6oQwQ7GM2Ojh5VbKmot/f0WVNbl9U0tFhNQ6sh/kW/KespunCNc/J4lv2dHZt7+NA2V5bscH/X9nfpkatSzzEHg9mNGCd6aekXIuFjf9DHAyULKf22thZraWlUkoUjBWzQexMi6f0Neu6QE89kgAOnvpww2A5CeWWPPYRjbG1tF5UBeg8HaUWB00LI88fMyUjOUHWmikBwnBQSHzmDcJAHh6yD0sIqr86ypgiyULnnZ6Cxk0xCz9ot7YrahcGB9u69h6BgjJVI+l65f6MQTUJYLXpuVRZK9kiIuGAQqZAxVxdqCAJrILnt7V2F03R2UVJiA5DIZEn+xx0bQdDu3o59/vmnEuSB+gh99/ad2wKL/uSHf2y3b92SCiT73KX1HdKsROC4HsHX+vqWvfvur234zIiM7C9+8Y+2vrkmBXCqti+9eNUePHhsLa2d9u1v/661tVLFiGpPOAGvDHNuXVXcARXeg/dNCoEWRfnI5udndXaXl+a1l0hke7p7VEHAyF29+ooqL7slxnvU+fiLiqRR6xBJYjqkdIKZBOff574DPMlzVohYBGIbdXMPJsKh8dlEmCsTzHSGTzv4dNXpAAg2RYuPCmxeKwMBPp80uacpzfkMT6sU5nfmd+jkhLPMyloClEKZ6xpsanbO3vzlL2336EB2i7YMEofqo2P79OOPFOxR2SRYptpH7+Kjhw9ka1EVB8wjMCUZgM5HMM6LhVkgBgoaC/v79vrrr6s68tXXX9ujice2i+p6JMailFFBPTq09pZW+863f0eZJY7sBz/4gaomom/qeZKdk0Pmk2aXQlMeoLigB8Gc7wWYO+qfrG9Q4E31iOcikITSSRVFCa7GBkF59ETE56qX2wCS7p77pqi4RxCYyWABtsSQNfbpl19+biury2KFHB2VJPTG2DnOJz/HhIA//MN/J8oiay3BNgL6aOdRwK5kJgAiVb5qbHN7x778+mvNMn/vvfeU4La3dci2UaWtbWi0kdExm5yatraODrv8zGVVPSXcEsydBPJUoYnKRYJc+X05Ns1FfrI/mZyChPbQDhEeOdzXCIbd7R3NV5f6b1urwGUoZVT9AHw5x/Qfr66t2COElFZWlHBcuXLVdrZ3BUTwrgje+D5ovdi1jY11u//gvmjXAHfsuwvnUaE+VBKH2mdvD1Vx5teXFJjRg8vPkSAiZsiZIzCkh5TqK8E/vh6Alh5lANO9XU9g5ubn5IdZE/oyoS8P9A9oT1DVpTWDPlvORQrd8IxcX9RmbPHOtiq8XEcV1BZUn2G0ebKGPbx/757Nzs6KRo5dmJmZkfAX+5FnBBDmeXhuAlgYUfh8Wqdc3LBG1eQLFy9qggHUwvbWNqmOLy4tKihubKhTlZy+Xqoh3CP+Gh86dm5M181qPj6BNYQ2SCWFZ+c8s28AVBFE4hfVYWIUwAx+kdSRfAPMAEbevXvP+wKbmvSsxCXESKnNwfuiYMDvJL5VNXUqDBQihJyfaDVxHxKCOTESye1kiAs5ccuB7RhhlPsazhgMCuzA7Vs3DeFFKtmwmW7euO6j9I7pt10UEMA6/PjHP5a46flzo/osZ1GFCY0jcZGg7Kv024pEU99Vb8urq3bv/kNb39yyjz7+0B4/GhdgAoAICLG0vCJAe3tvzy5eumz9p4d8dFUIDaUNSTDVj6YntTpzYZfcFqUAVVSnolql+DCSJsUnMWUiE7v0S5m0emLlflmxQH5nzHbPv892sUw80x8WIPZTLKf0kekfleiS2D6VkOb9cB/ql45/z5GO6fMSlE5fp5F4T61JZWJaCTLn58rVb1+znESQYLYSovAfCaSmXy4n+f9WPFJARyTt3Hfa0VQuTt+R95GxSU44yM9zDWxM2g3GWhFnZw8s4Ba2ARvG++C+YY1klVLtDxVVYNaK9jrAO84mdo/1Z5IM8fHs/LyKUt39p4r3zvehOVBO5H0PFtVm5VuuuyMthQMfr+b7JIS1oA5HTzGAHkmtOmZPjm1nc0PMCZ3tgwMxSfAZ2Izz58/b2PlzOv9nh8+IVUvexD2z3yXiK9DFtXJqjw9t4fFDm7532w53Nqyaz+pg0jrnbQOKE3MUUL6IXHhHbKLZW5RPKlJeEdvlOi1d9srrf2R9o8/bntV5cpvUTCnRenACMkeV6t33fm17e/sKVj+/9rmGW2MkkN6naoDCIzTN6lqXp3YOu6MboPKJCkjuLcZKUPGcnHxsE/QzTTxS7yYLT2UVw08j/+mhYWtsbFHiM/l4wkp7OzJe2zubanqGmtzW0i6nBF1tTyNVqoU24zCbEV/Z2VEp3ftevRp9TNLGv0HLUuWxQYEGQ8AnJ8dtc2tNVGSN26mtFv2XjYHTY8N4bylUHlTNkOzed7Gnog+QPeHosajMdfVybPQDU4HAkW7vMLLmSIl1e1ePtXZ22z7JVWOrNbZ2Wc/AWauqbbLD47JqrIDP6hOrQYp9b9dK9EgdlGxxYdo211etqaVJ34WzJQhjXALCHh2tjmjSu0sAo+/f2tDsXqq8BAiADbKqIQDmFVsfrqwgO4K1rJ6lWBgUDJ9f6lQb1oh1YB6tZhQf0svr1AhozIU9rZg9CuIMJTEpjUJAwwFGnuiIGT3GzFSmXFNVrWBQlfiaWh1YUHR9GQFlNUJdu6Lj02++vUlP7rZTvKucfuPWIISSdIhcY8FHYXnwX5nQEIhzH82tbaoGnD49pOS2r29AitRuiLOHM+g/qRwnZNAPuDsRnPuhzc5Mae/fvHlDImuPHj+2ixcv2k9+/BP1tp8fG7FRVW6hdTnqnTL82b9BtX1tbcPefvtdu3jhshz/P/7jP2j8FHuzvr7RxsYu2ebGrsb/0G9br1aEpHR6D3w6A6GaUa32Qpgn1brnkyONS2BG7+z0hO+jrQ07KO3Z6MioZk3SW3eqv8+aUaiu8/E3GMa873QMWofssQhhkUoHm3YtnWlSalNZO+lGicamI1JlI1DgMtHXqTj53ZWOL51CBmX5Z6kcBtU9/64y0MjA92knmnagcu/kc1UmtYUzClpyRCxP0J9Jbh9NTdnHn1+zLc5W1YlNAyj29dlg/yn78rPPND8TVgHVsd7ePoFKsDZYc4APnWF6v+nbP0bldk09kgAfAn8Q6dst2e98+9tKBKhQjT9+ZPtHh1ZHwEj/OiMLoB3TblBfb68iPlVXLzT3B7/3fetsb1cFSM+OsEkoXpOc8t68oomNTJGapLa5Qia4zd72jipVbr/o4+ny3j/6byVixH7G5iIwWKsgG1uAjgLfowr+YbmnTX1PobTpglYeXGCznqjgh8gZdgwK7szMlGj3CKQdH5NglezBg7ty5qdODdgbf/CGzj/JLWO6APeyFcgZHD7exN95jdB17P3NW7dsaJjWnvfsvXfeUwLPPZ8dHbX6xmZ75tnnbPzRY40DGhsbkw9TIAq4pB6xsqJnqtf6nncQx8EoFx70QI859bUKHkDcGe2wsboiFXwULrHpTChgskBfb6+VNM7H5NMxsTwfZ5nr4isePHggBF99Vl3dGteHaSCw47l5Z6qqHB3Z7OyMQFaqnFTCoQnTojI5Oan3CxDDPQPMkAyy5qy96MndPiIOO0bMgd+EpkeSiF4EwSiJJf+2f3igntR8nyS2ly5elJ3m2lzn6tXXxCLKUWfcV47nEA23uVm2AbsCtZjn5Oe4vv/9kfw8iTk/R6LHL+6VBJB3TK8ta4PWB/fCufOKECydRhsZOaeg1BNf6NtOn15edNqxaMyIa4p2uy57DOMFtgRgCXufs01sA/MCRhI0a5hsMDKIkXhXfDfrQ4LMulOlhRpJLMK/cX2Sbs7W6OiowJnJqSmbnprSbHJ+wdYDjFc70wnTIuqVlMMa6ezqVdGB53YOhlf4xayUf3BhrXSuTo1MJVi3DZl0ZQGksJ/QJYkLjo7U/46YVF93j83NzQjM4J3s7G7p2Vh79iXJLYJ250ao3DYpzoGtdnISY6ukYO6VTUgjWaXKYBtV+C+/vq7k9fPPr9nj8XGBK1RvL19+Ru0EAqMbGu3S5Wfk+7GlZUDcK2Np6zO5dfA2Z33nyK5orUm/V+O2D9+ec+Ll06OCVumP0u9U+p+M8ZNar2SyoHlHH2NWLiMB1n0WLUZFz0ghAKg4T20VWRmNwCXi+crEV0lL0dvr1GKvQMZs+VAhlv/PeeNB5XYwOKv8zgaLoK8CvPc8wvdHxB8BNJVbMbI/1/tuk4qbiV0lEF2+fnncnAptkXQXoHeFdkNlvJDgQFZtc2Sdi+ttu5AbZx/BWQnttUnQTjZDvf4oqB8KpFGbYTAyM17I6q1Gq9HCV1MtJgOtjavLK9Ibmpubs97+flVvq0IcUFNAYvoIz8AZ53tYg2T2ckxTbMpFY72i72G2T4gIDobrrARBSEWhw0ONBcV/AzwRO1M84nlJbs+fH9N3nhk6bU3NDdJt0PXVQhdVbmwAjJiTY1tfmLXJuzftYGvVqog/oo22PLruxKr+z291neQDcI8Z7GZvnt83m7XGxSOsyvaOzWrae+3K939ovWeftV2rs/1C6dP7RzloMjxKyHrsnXd/rSoYvZoP7j/QIG1mZmIYoRgh6c/nfJxcUEFES2ZkQzbER38LyGFtja1vrNnE43H1ek4+fqgytw6L1JAPhBC2t3cWPYGS6hdV9FAVXxI0UL62lg5XwTs+UUXUmb9ssFrr6+m1/Z3o42pEaOXAFcao4LJeUKY0YNjpRzjAra11W1ldkogKaDYvCUSaz7CJ6RsVJeLE57NqLmPQXnRQqDCK/nYskZAcSL8wPy9qDwkfeSTXoIrCJqRfefjceZuYWbAQt6LzAAAgAElEQVTtgxO7+NwV6+gdskOrV3Krh4qkDCVnVKAbaqqsuaHOpscf2J1b39jBwZ5TvZqa1dMDTZzZjeury1ZXY7a5tmxnBgesvbVVSrZzM1O2urosA0wCX6WxtA6KULUQYuTkGTnO5OWztrwfklsEavzfPDEmkKJC7KqPTeo3kugUglwxaByqX84dZL1UhQ36pqgaUPzU9+G9qT5mySnSBAZ19U22s1tSkN7Z3Sv6MwkjwTrOHNChlhm/HZ1KbulfoTKEUJmqK8eu3I3vIcjJMUapFgiHAsPOWqpaHsGao5+AQIhcNSo46zvVL1oyIzwYsaM+maA3lw1yII4E9Zr/5vN/+Xf2KPsYJ06Aee/+XfUHj42dt5/+5Cd2//59VW6h33v/bpkuW4lycs2VlTV7661f2TOXn4/k9k3bLe2IukXiXVuL+EqjXbn6Levu7lUSkO/BBWSSOu2CDu4IYhSQZgfybMxsW1cgOjsDHXnW9va2fT707q7GXPzZn/6Z9fT26PkIlqjc0yqgIDHGsFQmt5XiFJn4VSYeBcUuxgT4/FPvH0y0PJHirPSqwhxOPJPbRK/zuysR46eT2/zs09etTHDTqWdgVomKZwCS1ymDBjFHMJDa/Bl3dF6V5n6LRIX9X1Nnt+7ds5tUjVaWNfYHO3ceQbP+U/b5p7+1jbUNBb4o0ko5Vf2I+7a7ux1zn328DmJTtG5Ae52dm1NFkjMgIGhnz65euaJRNTdv37ZHjx9ZieS2AZqnK+1K6GJ3zxrr6uzKSy+rh4aWgu9973VVOyQ+x9mCDihKm2s+YBMdnXYtiOz78uDIAbX6aoSytiPI3lJPIckAAbbaXKjCMdLl8EhjOxihVifwjL7LEJpS765T+rLXlO+EteRK2EHhE83Zd4a/Y86l7yeqh8yb7qRiubxgq6tLmgEOEAt4hijR917/vhIf2hJIbr33y8EyBdIhIqe/0DusFiPp7r17Njg0ZL/+9fv2q399Wwg+99E/cNoGh0ekvk4V9OzoOY2PcXS/rDCtlVOvI2taFjdTFTcCpexfziqGRHWgzJV2ldiuLS9KhRZbSNIFuDEzO13sG8AKP2OeCNArJpCBRHhqUiAcSezVK1fF/sAnQutdXlrRCDlsNHaYJBEggwCI5JEqIXuUz6N0SzAG84ZEi3XFp0OphdY8OHRaiWQGT3w/MQcgBkk/IAoBIPdROtjXyDPWiXeB6BIVSD5PKxMBpoSkSM6aXTGfNed7M/Dj8wmQcfYY98NniAf4N8AjACXuk8oy1Vr+je+nakJsxL7Z2Nzwvtaoooi2vLmpCvOVq6/aubFzug/AkvX1TdtYXxelmLiE6qoSzO0tsTLQLOA63DP7ifYrzqFXoOs1Aok1oB+OXmhiM+IR1o3rLS7O6x75LD4YRgbPOD09rT5TgAbuHRCc9UXUkB564hsEk5gwIHaMeq93FWxT7Og9NWC9ff2K94jRqgPE0b7He4uSn7mt94q6zY0WJ/xY9JpyduUH6+qj0hl+sa5ObL67d27Z4MCARHX6B/rswf179mj8oS3Qwra7Kx/wkz//iV0coxd8SGOi2L9ic8bYJ3yWV28dXPZ7C0ZDdY1Gnn167XMcnH3xxRd27+4dAXVQnc+cPasYlKouz0rlFjZJzgj2xyw4Q0VPcS6A++jKtNTb80TNl4/ye/GWnhzzEyN0NMHAafOyK1k4Kdp5/NszwcwkzbUxMk1x8LoyQXPb6w0NilViLJgPenD2i09miNZEp+fpGlJkpoeyQpwxq7PlRMkV+r2eHEy1FKqMjeHP4u/CGTzl+bgeA5wIUMnPCOCLn1Fi6Q+k62cFt4gX/yfaHeV1Kie/rEFSsDNZTZ8gIOSp1qP/GdAglX9aE0kmDw5kH3Lvcw67unsENFJ8oxCHbYTZoVahBkZTuj5SmXXkY+oouiFGx3QV3Tv5CjZvd09AFAyNrt4ea2jy6Qi840p2HGwOGC8ZB6XNk3hqtFPmaFZ3UTEnW+2ACU44jRgmCEd2emJCvoJ4lXgajQDAwwsXLtilSxcVSyCu2NHRKgYo+YPAZCqzYvzVKYZAmnV9ftbGb35tR9sbdvL/0/UeXHJdWZbeCZfeewvvQYC+yGIZFsv0dEtas/QzRlqSfp26e4plprqKFgRBkADhkRbpvYnMMGm0vn3uiQhiWlmLBSAzI+K9++49dp+9Kz6K4UIVzs5NbpH5b+90nfLCgANEcouzjq6CWu8EFwhYH59a6TRjrf2j9uYv/2C941fs8LRg5drD9EPE7IPmAjJZwT3p3NLhpOUOEQTVA1j/MLhANjTD1w1DKjBeXobUz4mMFg/bOz4J5phkUkQkNf3SZmenbWVpQdVFfxgMILueq1j89mFObhNhhLDo5ZLtF3cVvMVhbG5qlePDuFOhVBfy9ESJ3DGQIKQuYBdUVxiCJaCrFWlFkXxiKDmQQH74goiJgwXEcmNjwzXNjo8UeLAp6LCJHZMKVaK7JuhClxcItZOenIpNlwo/Do55Iyp0wLTolvI+VGLoNvN742fO2fb+gRUrp3bx2pvW0TdilZOCVY7qcyOR4CphOz2xve11m3v+xEqlfevs7nBimGxeQS5O5+WLZ9bW0mTH1ZItz8/YrTeui5Ri+dW8vXz5PMGWqPrHDMNx6hAca1ZTsiGqGpeSNuKp5pqArTYVkG1wGFO5StJ/mJJHJJCAPThbNs+fRFRD7aeQRHna5PDXnPZuVAmBYRAcuzi6M26TdQPHkPbc4KBVKsdWAq4GvJ5OKDNW6MxqvqEkeAbrTPDkM4AwdXvlnZ8pkM1mFURBFgN8XbDMFJA68tedgwfjXjUMw+ekDVnraO+y3t5+G5+YtIsXL2keJ59z3d5IDGuORN8Lzbe6rilw5PX1Ffvxx4fW2tZiDx48UKBEkPZP//RPmvM7e2ZChCBOKOXXE4lQJE3seZLbP/3pz3b9+huCDP7bv/2rrW2siuEUVELxAEHxrH300S9taGg0kR7EmawnXV5l9zMbzkOd/RwQ/F1bXEKaYV5wZDpbGDLOBka7p7vHbt26raCP1xN83br1hmCC4aAau5yNSaxo+hvmJCPBa0wMo3DgePFoAHghScFBiiRqyWE8ieRxGpPfn4QcIZ6eBM9ryXH6pRrMrgFG3ZjcRqLc+FxqlfyG+STsRSS0/D06fLouEtyIldzjJN6BrH397bd257v7doC9acprj0yMjdlQf799d/eOlQ4O1RkjeaCgAErHIzm6mhXb2d3RayjGdPf1KUEEBrmxuakgn2IUxaH33nlXzurp8xdKbiGYaUECoJBX5wzafjooAAhu3bypDi4Bz/vvvWeTE+POUgpBhAgsEisnVbMkdVQnQ3MG/VgjFcgyOSvu7tniwoLt7uw6GdngoNhyCbLhKVAhK98k6DJFLuaBkZMhuYVMEB/le8OJboQYYYykJhnhNkfjKTwLzeEBX/A5R/5jH3/zzdfW199rW5vrNjc3LWk4yKZYRxiMSewo3J0/T3I7qm7R0XHFt2QD3E2XkHwaBYmX09M2OjZmn/3jc/vTHz9V4sVzHxgcsjduvaVAm5GO6zdvihuBaxPCJBXMSJJ9DzcEqIkI8id7O42WcF4oNhaR1ysd2gEoi51t29xYk+0Toij5ZnwgUEyKFQTwdKf29w9UwOY8kyQBS56dmdHeIbkn0cR/KhHddWIyMScjp9ICWd2xZnXptvJvrofXEcAQgEEcho0gUArYG3FFT2+3unP8Hr8f84wU5Fwb3Qv5vCcQPorUrAlQYvxMIKzGRkets6NT/oVuNPsJWR7WCvZnkk4SOxJIEC6CTZrZwwcP5fOYPycgnZmZTRBkOqoQUnYqtuHZiFirWlXnmw4zyS3XTWzEmcOP8hpiDuR86GTz+UCsgdeyPsQIQGpZX0cHMGvt/AXEPuvrm7a9taNEm2fBqBG/x7wokEc66fjHR48e6TyzXgS7yK+xztwLz4qzAKwayDPBJx1fnhd8CCTHPC/gzRRgdI1Jfof1JClmPyBZ1Yd8IuRYA4OC0NPg0Px7Kh6pqBfQ2ThjqVBOIgfU4bBckmQZr2ONkSsSqQyBeiGv67j7zR3NZRN3jo0Ni2iKuGVd+xdW7Iz97//1vyqoJrllDWic8BGSs5TeuCcq/l89wSWGwf7sFYv2+VdfW0d3l/1w/3t7+OCBpOzYd0ODQ0JabO3sWkd3t52/cEmFbUcmJj8fep5pdCkS2kafEDEE9iDGnoK5nNMc9okCHvua5FmnPCkjRHIaSZr7wZ8mt/ysjtysw3Aj+Y1ZUk9C64RO8d6N/iySIPlk+cTELK9ih4+CxPvFZx6fYIOPPHFPxEBR4Kx3793/yQ8mgjuhrEAsJHkx9i/PpbcbWTRQQ95VFBogsSnXfHdKZB115rKnjcl+3FP8fhTzIz4Ivx7JbWMRoDaWlZLgxnhBcZHWxf2La3+jKgDpncdN2DTxHUhDeUdnnEI/zw0/Q3KreCFm1YmTE5pQ46OlQyW4fE7loKR3RfpzdnZWPAXdfb2K8YlzpdfN2CkFnSMkzsrKlaRUkmR2eE78Xtwj+VN0jmudWwlmpEQ3qSmwT0HgUfhiPAD4w+72tnJAzi+NzTfeuKlC5PlzZ1QUVkFZzUgndBPvhArkZiiQH2yt29Pv7toJsGSQnUJz1TvzSm6BJUcg5hWXwLS702YhOSjMwtISxWEVIRIYPmu3f/E76xq5aOVss7RXa3TYifnWZQToWnZIk4+Al4QFnTeMHVIoGGe0aG+9+ZZYWqVrlRy65IeSPIVmHlPgyoIiC7O9uaGZvRfPn9nO9pZYD7XZJJacqjNpE5GsAM8Rq5YcfrkWzBJckWThSHAyOAC6d+pDEhAZD6dNwQizKzz4dirmuawdlpxRkENJQobj8HY+sLhedVlJMHAkdA300CTJUtEaSLDH8bjahK0tkEww3wKslk5wrxwhZAVsBqqxDF7jbNAUxDGRgH30i19aZ3ePrW/tCJbcOzRumaZOO823WPWYA5BgA+kwA905qZatuLdl2dMj29/bss21ZYPfjn4r0KU2OrTLi0o+Dou7tru1YR//6iNrb20VCdDG5ppE5Zm/wziENAgLi0HD4GodcVpaE2d2JZgj8Cru8TrTeh+Ui+rEE0j5/N6xEiqqSswWl9CZk/YcOoppEx85059mMRvnA9Lcrsg8xNiXqz0bmH9XV9Zse3df89JO7OXMuWxQVe/SjBtOhIOuOqn2U322gUNOoAEMr1I+tKNqyedZRVrnkgQ8T827oUOX4B/Sfla5MWftbY4sGBsFQnhRurdoVIYhV9ezIVnjZGtuNbG88jnMeE9PT9l39+9JNgcWTpJwusKffPKxOreTE2N24fy51A3whKiWaKeKJk5gY2NLye3NG7cVhPzpz59KvoRiyujomHSTu7sH7erVG5qHDka/elUzkg1PvuuOlBlzn6NYWJy3hYU5W1p6JZIPpLMkewTpQbmkzhOzdNw3HR8CBLp6FCUoLIVDjj/rSJPQ3fTPjQQ+nE6jI9fyN1Sz9TOVnevXXEtyYxan1kpoZHlMEgMNpfXGSm7jGkdiHmsSP+PfjQ40kjUPcH4aQDT+O5LgSG51D8z14wBqDptiiM+a3/vhgd17+NCKVIhPTYVAksnhgX774f53snPYY+wURGowceOEmM2lEAaEkyCO4Bs5jZ4e73gBpcIuMfOHJMs7b72teUCgscurK4I9MRdIcotUDLZCYw37Rbt65Yp1d3ZKOgOCnhvXrkkeDjQNnSmCHVA7JKOgIShaYWcI2B0FUNcpZPYToivgT8CS0c4VGyxFEuxQodkJ5iiqtTSLPI3iJ+fNq+cnVlKC63rTteQ2PR9/LomMTImuyxPU4JMUvFIBh589ePCDztvyyqL2PHZ+aWlBneX333vfbr3hEj0kDMDvPZh2GxmENbEHeIZwNOwXi0pu6Sx+/tkX9pc//0VFU1BBjOBcu37TVjc2lOhevX5d789zZc3izLukU4A6U3jdODcnmTqpMupMYNt2trZsZ3NDz4/u7WFxX2eX+wW+jkYy9pBEG7gtz0CESk0tCp5QSAD+ShJLAYQO5dT0lOY86QxCHAdElaRuc9310CmowB+AnyMYA16LW2f/4FfxnZ74tctH0q18/vy51uLcubO6Z+DLQ0NDCeHSpGCQQjPvz7rxGhJIvAAzuCLORKtVkOBm+S/OEogSIKa8jnuiAAQhFTYLXy+iNCQFE/kLr4EMi0C1n050Z6f98MP3Nj//SvdDss97cNaAXtMhEXQ3X1BXlb2qMRkRdsGQ7ORZkEtxBhwa6JI7wfzLa0ligXoT3HMNvD/BIQHqygoESgc2ODCk17K+JIe8Bx1YOr2sKZ1Huugk2pcuX1TiDuT51cKCbPFwQkJQwCGx5fzTvefvPEtiKZLYS1euKFGk+MXcNXuDrhS+jXiSgvM+JDmd3ZI1AqorBuXE1i1VGhViHALLnpJNTzJUYg9nH25vq8jNGlPEIr7UGAhn9OTYPvvH39XcaG1ttu6uDunf0mGmK03CwBn93/7Xf7Erly4pkWc/S6KOAyk0hSc9QtbV2Gw9ePdEiBiwZH/5j/+w3oFBe/zwod2//53OA4Ue1o8zflipis2c4iB2xzuOnsQ0+qjGxOr1bmB0J7k2J610eSAhdRJagkIJ9s5z51SwjQ5rghLXiRgTXbPmqtz/1ZtbdShvQMI9iap/Xw1Zx9YkBJd33CNm0XulGNpjqHp615gIq+uYftjY3az7z/DLPpqkGOo1wkYxddPsqZRtdWVVcSR61sRBnkOkLnNccRrV4PpVDEhFacX8QQwaiIJUNI/v14vmfq+aL02SQlE0kL9viBmERmpgiGbVXCLQ1533UY4AMlRoQx/VIL7me+RFcAFJfktkq/guRyt44TJJsnEfiV8BWwNaAt/LyBBFZXKgrc0tj3HRcy7kVTSjQEWTiBjMk1b3r6E0wrXxu/zbNZOjGJsSWREzBseKd5885nfkAOOd+I2ply8kq4oMEJ1ainHEeSS3/PvSxQuewENGm1iaA7KvPULjFDLSvW17cu+uVXe3LHdcsZPjsnMb1fJXc1hyJLeqltV2oFeWfBN6JxWBJAz4fuXI+iYv240PPrb2wXN2XOiwsqq/UQ3ywEww1EzGWlo77Msvv1IjgErn119/rcr32XPnfb61y+FZsHqKLTZVdzTjlRLuCNj8zxNVjvlvcX5O7HT7e7tOyCA9zkKtKsRdBLsbD52gjVvEOKtrayZCCyrQODcCCIievErRrI4EB6m50CzHwfsBKeJP9O34fWZZ+jSP4+LzBD0Q/fT198t54GTVsU2wCGZp6NpyDSwrlRkOJoeQ2V26t7t7RW1oIEgdXbA97trm1qaMADMwTS0En6eqeLOWzFc2tbTY4vKqHVvOdopla+nstfaefjtGUqmp1bIFcPxA3JxgCoHllqactRaytjD70l48fWjbK8si0QIePDI2ogoPRQR0ewl00ILb2liTnjBGtLO7SwGCILmJdInk1KFE0R3wqllUfmDexeGWSlXb3y1qjxzbkTRa6aqrCZXJ2uT4GVXellZWrVw9sqZmArxdO5Z8j8NeeIZecfL6TmOFzxMJ9AchQjNVvkietrZ3bGvbK77a2/IDzuTs5FFO/oWjw+HjjDo7e6yppdX2Dw5V4KHCj1yN9lKpaJvrSyKgEMObKknpoCWNZoITFQDSB7L+YgZtabPhoTHB3i5fvmrdvc4IHEQFjUmZyw0l7RI6D+oeN9uTJ4/tydPHdubMhKB8MGoS9P36179SYYXkFliydMcy3t2M941ki87txuaWffrHP9mtW28rqPrHZ39XwaF4sG/jY5OS1bp16x3r74d0JJjU64lyckE1pEU4FPYBgTB6vFNTz21peUHBxUERbeSSa6kmeCdJNN0Yvq5fv67AC6SAoHUJnha2oOYqGyrQjQllYwL5PyW3snPuqD3w9z2nhMIXRZsjYMvqxDd457iGmN19/ZoanVxcZy1ZaUwmGiroEVyEs2sMfuLeA/rY+J76/STE7kyZCUamO0T+q8nufvedff3dfTvCnjY129bWpo0ND9tgf5/9+PCB1pZCHAEorLUgAnBydOHQgNxY29CMHrZqdGTULly8qMQRuwVbLlJOMKlevHBBhZr1jQ3bl7atqcAV84gi8Skdym4x8ws7KdVb1nxsZNRu37olxm+CAeyjZMxAXiBmv7+vx4KMAcyR0iWVNNepINEkCsCgSGy3N9FK7lPQy4sgcePJMgfoxSWKVRD0EKA6e30ktwqwUwfXmcrr6IRAEQUsMTrpkWiTmJN4I/2zvbMlNAr7ff9gT1J1wMI+/PBDu3HthgIF4KADA32pi+PFNbqLEVCqK5GkO/YPDmxhcVHdw8/+8Zn99S//Q/cxPj4uOwy/BNBl/Cr8FRr1SPsrAk75eOdxdxsjOJnve79P5OF8Zq9yeGB7O840e7C/J6kfkBcH6BMW9wS7pLsHzI3CwY0bN7Q3SI6Y/wShA6MvhRBGPEhu8WkEUCR+sLrPv5q3iYkxnfUDNMgrTmbEdZCAkQg/fvJYIz7cD3aZ5FCETW0d6ozRyaRrC4wY5BTMmwRN2ELeC39JckWisbq2qq4+32OODV/O9VA8kAyddHFbFGhih0VkWJMU6hahEueEjjsFN4rZvI93X5jl9k4Je5znyzrzvc+/+ELFlzffvK0uNNdJZ+bFi5c+2pLLSoKHA4NGLOgt9i6BJHucayCoBy3EnsAmc2/cF/EHyTBBIYEi55B7p3HA+WF9KATwM541jQCCXq7rzNmzOrPsc/QneR50qCH+ZG9yLxRPt7a3lDzzHJFnijlqijXcBx1g1ooYhgLCufPn9XnqqFUq6n57PJCVn8kXWoSYQqKrvatLEOW2DuQVnVBUqAhP/ZzYm6Kz6nf+b54VEG7sGPEiPkNxHHIwJxQhCiowf//9fQXz+MqWloItLS7Y/i5ykCvaWzQL/ukPv1dQPT4+pg4T1lOQSPFqQCLJtXhSxZmJxNQ7tzk1RD796/9Q8vr0yWP77t49JRQUAtgfFKOIwRj1gqyzsfEiVEhKohp9cvjl8KExfwikk7NBlx5/Ln3lFK/IhwoKnGq16kTW9VnD79d5IzwO4JnU5ifT+Fo9E3U74ffsXsevM8X6EUNF0T0RHskeJuZm+THBuWN+OHG0J9ukhLwhuW301dKnT8laNBuiUByF4IDJqplwzNgT53rLi23d3doXXLKSr2TvvAlWL4J7chtjVkm7vCaXWI91tCOTTrCjevSk/L0kteS+ojGxVWyaUKdKGhMJVXArhK33kcVySnqPhRbEH3AelQflXVM6Zt8LIAwFY8zYaZpRj7XhCakBJsZ+VwaBFJeEE8QJNkUNP3IJxhxJdDMZjWuQmzhnDP7SibJidBL5ICcd1k5I+8Hj6GgPqEsvfgeeh8/O4lNoxs3PzVpXe7u0tim2rSwvyc7BvcQzg+ugv69HM7QqLkk5wQtBIo1Mye1JqWg/3r1j5e11y59U7QguHPEbxcz2qWX+r5/1SQpIVbHUzfAH6IGf2twpEGR2EWMEW/LIxet27f1fW3PfGatkW9QNCCZWlywJyAXC5h0Snwf6uby0bN98840WfHx8UlDkickz1tOHhhMOjUyfhXeYil+XS7dwLcHQhZFi5pPZz52tTWktUsnzICNvVQlwOykM5zU6qzgcr44d2zEQY6DSrV7xi+qJAiYF5E6vznM8rh5LDoVrYaZRFYlcTp9DNxfGwmjt48QxnNJmAiJb9co5lVg2NJ1XPh+HjQ4uiTXdYAwyDUSqKCRQPFUMJ/fjjqCi4gDQWBwN2oJHlapYHT/++DfW2dVtUzOz9sMPD2x+ccl6B0etravHKidmXd39Njg2aYX2TjvNAYeiQ3tqbU05qxzs2sP739jqwpydoscrxuMTa2pxMguIt/oHqFwfp+7LvsPhqA6LWMNJMZoLeU9QpWflhpVuq6q1CR5DIFknzso5LFksZ8yAmQINwi9m/vr7WO+8be8iL1TQfADdg+L+jqsBJCbbCNK80uuwMFX/K3RdkTFptxxdBDE0uqwJXXTNJpQOZZQYesdocLhVnSSBbW3zA2ZmXT191tTSbqVKVV179JFxLhyN3a1Ve/Hke9vb3fTZucQkGrI7SjFivk0OnqWD3dClBAYGhsVufOnKNRsZHlWQUDeYPv8SnSM3Klyfa7QVmnKas2LmjUSXmbOQuvjFLz6yqZcvJdV08fx5zUVrqino+WuOynU0gSX/5c9/tdu331X188uv0dF0GQ8CVEAP77z7oY2MjKcAPDFYyph70h0JmduANDcpreeKzc3P2swMhDLLtr0F9A6GcGegDr3N7q4eGSiCR5h3JyYmajmsm6H6WkYCGYmninTJSdYNbb0jG2/k1Wf/lxxP2ke1inYAg4JlO61TFAHjcyOgrUGwGpLseiW4dvkpkIhKZziGBrj6/08C3ZhUN84Px3WEM43rE6RY28S1DtF2vvvdffvu4Y+WR+5qeEizeoxc4HSAtLMgoFCwbQpKmLPE9hAMsE5VEAi+VvxHV/TCpYvqjHFNO1vbSlKRYmFeGlvHWEnQwnhHwNEpgqCXywoimbElyJbOtZndvn1bDPr4B2DMbKrSoUOeYdyla8ssKWgCAmlHXfgsb6B3SM6XIQvq6hajK0VTbDKjCJw5HCZBOsECxFIuOdcs7XCSLwJRgkQKuh44RRDo3Qff2z4D+JMOREJoeMI3J31NrnNljdmiRY1wEGz8/Oc/t0sXLkk6ju7YgEiUqLgn5tI01xc+uZbc0iVfWVH3HFjyP/7xmfwDBF7MULW0dWisB4ZWyEKi4xX7Iq7V90vSgtQN+VkVCoDuv4i/yurWUtjE5lLcJMFg3GZve0vPb3CgX68hmT0olVSIQrfbyaF8joz1hfwINQRsbjCHq8uXNfvh+/siNKJrduHCJdcuzmSUFFAQAxyaVzgAACAASURBVIlChxcpJbqlmt8k0WV2s39QYww8b2YogfniG3lvtGKxg7wX/ybB44tuHevA67k+AiwvxLvkFugr9rH8jXRkndgFH97T7XPD+F72ALYxOrDA/yjwsM/E61DIC63i3dkle/7iud2+ddt+8ctfyp8z4wtUmTghkmyuBUk4fALFH66Z/YtvRYYHG8m94B92IeADzQTXRLmqhB8YvohkSmWhL5jT4/f54izdvHnDocgrq7XXQoBJvIE0Ikkq7y3ETFe3w5y3NnU+C00UiT1OZM+hmCC4Y6Wi4r0S6VNim24FzTxnCgVcFwkZRequTsirXtny8oqgyXwOrMrsD6TCgCp3dPdYFs1jyLLgdEgMyp5XOTSRpJW4iq4WMR/Pk048SQxxgyfAWUlXsjenp6YVb8EiPTv90vb3dtS9JTmmu/q7334iOCTJbSuoEDr3SeYEMkvBajNe/Gn0K65zW9B1/vHPf1EMy3N+8P19Xa0Yt0dGFSuhFDJx9qxmKDlvPnMaygIxKpDMdhAZhq9X5nBi+zvbtrayrLiR4iPry3Wy1hQbnFwOlQKXTVHBU8lmQkM2zLnWfHMaxZE9S+ilnxS+Ux7AzxTDNCgtKImJGB0bkn4eM6yekCQuiKO6kgrnIorK8sGpcxsF4vh8JaBO6y5/xOez58MHRpwXBQJeLw4bjRA4ykGM+aDh4H1JXc16gu7rHXlPFJCjUBn2shElFTbZk6h64q/iYcpzcQ4+MpfGspKShH5cK6p7sh+FU17vZxeo/Y4nlDS8kEKlcJZYskFBgSqRNA4QXRWOHcmhfm/qGGvUIel3V8tlxYYFCjHlsqSpQgWBxhn+RfkesOhi0aWztrcU/3b1oIjhcRc+nXPc1tHuaNMa6qwe0zSuGdcYORvoL+I8UEAQSlKUojBGY5L7YSyCBiWzt4P9vbJHisuJl9NnofMssjdik8OiPbjzpR1srFrTSdVOqhB3ep7IugnT8H9/0K/OrQx+guFEcuswU9e+cgw/rfRTMfIOnb9mV979pbUOnrPSaZOdSqTbK8/OJufJLQEC1Vt0D+newaz49OkzGSKgqRyEW7ffEpRKTkTMuV6tdmSFj5WrIyYGyZwqga/m52xna10zTQTK0rg9OPBeBY7rqJoGpanCw27ph4KWvkSsOQjITsDKi35UTbPOYVsYBBJiOmvAa3AOVAfZNGxArpuNzvXI6DET09wiKROCJpwCTgadx6jMBfRYsN2kwSrDkyAS/gzyqqTwcHBWvAfdQhyGiE8ksoyRN+tq77SLFy5JIgHNVGcWPrLpmRl7+Oixzb9atGKpDOuV9Q2O2LU337OuoVE7EG9J1nJsHpgDl+ZsbuoZEay1NeXtpHLos3YpQCVoUBVasLmq4LiwYLJuQK1mZue8cwtUgTlizXh5FyDqOR5QeZdapN2qXJA09joDa7VsA329+n06jySmJPgQTxFoMs/TCRb/uGI7m5uCoMPgyRypMx97gubwZC+IHFWOrFBosZHxM2a5FjusnkgaqbW9U3NpUJIfVUqasRFcvEBHa1uvYy+x5whkykdHcrzNrR2CTcH6ODQ4oNnE8mHRDnY3bGXhpe1uMz/Knqpq1oXkFwdEwOzIV58d4BoFlQGmnyvIMZEwnr94SYyYdA54Pr5PnKE2jI8b+wSHBUKed+bs3b1twTqA5lE5Z4YXOO/MzLQ6YTBBivQraQS+3r0NQqm//vVv9uZtJH+mUnLbrvk3ri+Ta7Ib129bfx8yWWGcQ4PUIZphvD1gTGfpuCqCtanpF/bq1azmbEslJDy8CBIdeBYpCEp+9v7P7L33nKFUAUYwJTawStaccIPMgGBaaUYkja78JKl0x+b/58mhF0LoVIUdrDshd0aNHdRwjI0OuJ7QuzOLRCGuOWBM0T0LZxk/j0p64zNphFuHbY6qbDjkWnKfTlkU80Ic3mFPJyLqmZqbs9XNTcs2NUnfjivF2RV3d2xh4ZWcJB2VpeUVP0fY3VR1xeZRNXWNZ85qVUFEbx9Q2KsilMGWSgbmBDtIQoD0zpFmGfEbqvwK9ulJstbxxB0wiSv2haD1yqUr9u6771g7nAYU/yyjjhdrRiALhJMzCRspQTl+hOvDJ2CjIcCChXF1eUU6k3wx9oLt3t7dEXRRWua9FFEKtr9/aJtbO/JTQJQ53zROSYB9Xj9JRzXMSkenwLsZ3vUMR09CRvcWooz7339ng8ODtr65ZstLC5K+4n5/8/HHNjk2qQSLRH50BN/ntlV7kW5F7MuYPQSmVjxQYAI0jcT2ztd3dO8oDVy4eMnns/IFu3b9uu5PhC4q4tV1gnWtCZZcQ82l5FZIBTo91YoYLdeWF21jzWcySW4JkOjmw5RMIiaG+gRtLZcqerbYMhI8cXhkIITjde1Kekg2uV6SGgogdFXw33fufKX14tlT5JMfFSFSl718+UIzpcjMkTyLLFAjP/3W0QZHxLGKZiRXZyYnbXhkSLOocA+wzyiOxZwY/15cWlTyyjMEzkzXlJ+zZ4HYAo3G7wEPxjYx4qE4oLVdz4aE5fy585pl43fFrk8nra21lmARpBJcc708q2+//VYzqhSggagif4TP5HxgW9dW12xxcUmfA7qIRJ8xAC+ym/gPgCCSgPv+bdV+o4ggCa+TE3FkkFTjA+j08DOeA2uyrpGmJTt/7pz8CGtFTKKZ0KFhJdcEtBT3QAHAmI7dBf5KHKNuVzar7ixxCNcL/JO1wU+yF1gbacEXcio+qYiVJIUoPlAs4JlSiCUppbhEAdNl8bolc9Xe2WODw6OKCdDbht8lWL6FqqJ4BMdGPq99R9f94NDRJHTiRe6V9cRa3SIaApWKffXFl1q7zo5We/nsqVAHSHWxDnStf/vJb2xsdMRGR4eFVCGFUwdYHWSHVsr2piJzHXoLkgDFixP7tz/+SQWl6Zlpe/DDD7JtPH/2M/dOAnz2/HmNjiX3k/yP62+H/WAvYRe8eJbmZhnZKR3a+sqyGjokuMTCjhrx8S9YqyUzNDKWkGyeNDrrucfwP/lKvSd9RuqMyZ8kNr3whZpzTEVqReJ6nc95Sq4wSTkG5NbHfVLiTgG+Rszo8UL8WwXTBtju6/6U32tURojEV/sqUHENo2jhY8V9c3Ii9QUSK/YFqht6TpqhdvIln9NNBIwxI/pa8t/ov8M3+5yvI0jEmq/1rVOkpDywxjniPjtmQb1LHn68Md7g/SXZVSnLf8UzUVyiopxrdjN+AtIV26AxGxJT+HMi2EkhN2eFIhT7Qw0c8hMKP5mMbCnNNPYrzUXFL6nhh9oARWL4Csh7QEkpn0vP3JtMrRrt8dlpj20DBddYGKGxFTEPjStiCO7t1eysfD12cnFxQZ9P55brvHLlkjq3wJK1t1R7TeD7hAYVarN8aI++/dqKa8tWOK5YPuOdXi8KeB5VS25j48fFecBVJ2jxzgzzEmal44z1n7lkNz74xDqGL9jhaZPRI4M63Zsr3pYn41Z1q9BkD354oO/PTs9IwFeMvwUIJrbsvfd/ZqPjE54ExIUk+nfVbYIRLR1CNvDc7IxVyweaBV0VJGlaQZeqdrp2N8jCtmOcpL/rAspi1js1l5VBFFhsnl71UbcxBTQKzjJ5sRDyfRw2Tg2mUHWYmdVNQ91Kwk8gS4K8xGfG9Lke7eo/OghUGI+Oq1bcc8p8sf6lzgBrTOJNdYQkn2opD8oTPIdzSa/VTBXHN2+/ZVevXFP1Ou43IK0INaP79+PjJ7a6vmHt3QN27e0PrGdk0o5zwApytr+5Ya+ePrHdjRXLnELgdGwdHa2oPyrhI1EG5kZnmmfZ0dFm5y+cs4sXgL2NavMvLCzZnTvfSPqgdFhUQByBKwFzGDFt8iSzwYHkC8fWDWNiW5sStJGhQXV+qDjjAHf39pXcs54EbVTK7bRqe1STD/bZxVYopOCT2WUKDQmWo+QR6HWmYDdvvWP51m47PMpYphmoHPM9GXUgTo+qcno4FKCIBPgQmzDDx/6n88L8M/vzWG4vq0o6EGRmkEvFPTvYWbfS/rod7MPuyR5CD7JiXZ0wL+YVBDhswzcyHfgeOuplqgwZBXF0NghQIfUBpuGN0HrXts5gWq80Ut1SZy1rkpDgDPAfAQ8wv1/96lcyHiMkt0iFULgIuEcD8ZGqkTmkKHbt73//zK5fv6UC1N27dwRLJpkg6R4ZnbQzZy9aa0tHzag1GjOH5XBgfb4bB8A+QnZrbn5GxDprq8u2n7Rz2c8KvGvGhyCxTRqYEAwRHNAB8QKbO/twTJFkullNNgenlxipOS+NSaAfw3qiGgy77qwTI2cDfX8tYZUvr8OVffY6WakUIERgEg648dr8+hJ5VbrPxgq1Bxd+XY3fb7zWnzjBBPdq/J7fGw7XpUj83EL+Q8eN2bgDyeCQ2CLNAzERiA8YFAnCScjoEqF/Bxvv3v6BgiJfV2c7rf1PsFbQCU7axlwkyBvGMuBBoBqLPWWNQHXE2qrKfXyimUmSEz+bEJi4k+P8tbe2aQ73g/c/kOYtMzq8huAbGCd2n2SC7q3PcDa5jigFRxFgwMaasY31DVt89UrBO8SGOGMg1CQ93A/nl2vUqACjHbv7trW1o+QWOR1mRQis+bP+vKPb7wEKezJGBxyi7B0GvlhPrvn+9/esp6/Hdvd3bHr6peC9rBHncnzYCXdu3rwu8jcIpxzJ4N2KgD7W3GEuazu7DqOFCwEOi7t37/q8VGu7nbtwQTuNZIXCI5A18QgkuxN7MIrFgcbSFSeYHLOGJK90iHa3N2x1ednWVlZUUYewA5QIz4uiA/BcEjreB4kK7DSdf3xRt9h8K9Y/2CfbFkybrP/LqZc64yRAJGNAm+n8MZNK0fjq5auygaCk6GCCKiCAgmEd38YMHayhPE8l0Cenej2/19ffp0IeM7pPnjwRsRnoD5I72ItBaJGAKVlXAupMyNgZElzsJkklf+d3+TwKKHRRA3J77do1JRJ8xbw53UGSQeTXiJvoNjP3TTLH6/7H3/6m9/zoF78QpDwKF+yfFy9fakaVoI/fIakmIKdTTWzBOdQYVJIvaWRrJknnTLDWzCFPTkzq71NTU4Ixs/aXLl7UXqRLrAQQ2P4eJFAtsuuMgxH30FHVLDDszYWmtL45W99YdxmS3l5dK0llaMSqKZD2F8+B8QTiHsa62NtcP8zQdMOJFfhMEmEvFrQmJuZmFZrpbDL2MzI+aUMjYype8G+KTE7i48kQnUB8CjEJ68/cMGuOPVDsJwKeeqiPfUV6EjQV/vLF0ydKVlG0QI7y7bffTkztPTY8NKBiNPatKbHCEsN5UR9ER+peJsQG90jSRJJDctvbPyASPdAIJMesJ+hE/Af3AnMy59WL8W7/3H/+tMPH9cdIAT/BT6IDT3KLXCN7izPJOeTM8BA492+99Y6IWeGGidgXXxDrJ78Uo2LhwpL/CWQZcXLYg0hMwi/Fv5UIxXhU6uQqaa35V6XvzgidbIvH8YFAC4/vcN/wzZFA8l6BJg3fGoVc/dmAOGv0n0Eyx/swFsj68NxAXGDzmRmVzBnsvamRF/HL6/40CpiNcUMjr0vEJEJ7eUstJa1+75Hw1ex3TQXDi+pcV9yj+xJPbtmbFIPUwMpmrSR5oD3ZB+IpOv/8hw+AzyDyC7g2amFUimPEJJ6k86o0uTQzfarPYZySrq3zYYAUTDPmVTTKSyJ+omCsGA6EABq7YizOSfOehmU9ufWGS8CR5QsbNKvTE1NsxqwtZxCSN+4Z28oevnz5kj7vwoVzNjw8kFBHKNPQsHLIt7K5NDZzUi7Zgztf2CF20qqWO3VCqeimq9gBWzI319iaZ/FDOJcXsBn8ULjo/V7pyPonL4ktuXXgnJUzTihFgu+wQK+ygTuKxGT6pQvYP3vyxBZeLWhBIZBiw1y/+YYqEiQRvsk8CahpTmn3eBCseZN9BpOf2+H+rjp5W+ur0sykUoND9KDW51gViNBFINDi9bAAakbTAzSCHIwwmwpHEZUlPlJwyVMqfl0yesjDQKKyvbOjRFwzj80u4K6k8sg3KF+q6qiy4jIOJPKwAuK0Mcprggb55nF4imsnat1FZATs2bWnuFacCoQSBKEkee+9+56CACq9fDYORMZLpKlOhMG1PHr8xL7++q6tru/Z5Tfft/4zF8ya23Rfpd1tW52dtuPDfevr7rRK5UBdslN0GdngG5vaWHQ6cEYEsu++945mOGHmJXBk0z158tS++uorDYtTyeWZEgThPEmmvHPpjgBYNbqbqrZ2dllnT59kZQhky4cHCnCpUpEmEV82N7UoOC2X6RZBZb5rh3s7Vizu2Ilghl4lFDM3pCypLeHrAmPivp27eNOGJy9Zvq3byqd5a+3sEZy8XNy3Qtasu7NdM0nLq2uCcCoZFSEK0DTIqk5UmIBkhtlf5v0qpUPbXV+1k6OyVQ+5lj3b3ly2oyryAkDNzTrb29SBJqBPctZieeRZEwSyFk7B3qx9gebulatXbXh4xGfAU1dfjjCIHIBm1JItzqkzJf746KFmo9hTBHsEYB9//LHgJSPDQxKp90TRCTIculEns+BcMYv8xRdf2aWL1+zx4yeSFZqdm7HzIqNqtzNnL9j5C1fF6MxercOl3XHFfzGj44Uis/WNVZuefiH5HwL8crloFTGFY3z9dRo3ODlVUPO//Mu/2NtvvaX1J4EK/y8nkBxkYyLZKGkS9qeRWb3RgUXSGlrLboSdwKFWUU1JXTA1erLq5VmfYUp7TgU0H99QMS/ZLKcp+2mlvDF5bUQzREdfMzX/iUB9JMoBxfKgqIFEIgV8dFQopFDMWFlbk9PgPam0iin2+FgIEDTzOEfcA5qzOLzevm4V1JAqeYVcyd5+jTyF8yCd0+jueZipu+N9QGmwl8fHxtTpwbYp4JBcR+pih0SUWOSZcXQt8QiQnGuAGbm83bx+3T764CPr7e62w32HHIpIzFxbF3viNrDTiTaqVSW4+ChsJIVI3p85dP5OpwveAAppBOlcG6+NAAm7zH/bO/vqjBaaW0Vuc3KSUQHMFdu9W6F91IASiA5OdHCjOYINpwt7//v7litkNG9LRwcyJpz7zz/80EaGRpTQv3Hzho2MQPIDUoZZp5A/8lAlquo8R+aYSXSAcX7xxRd299u73qnBfgwADz+RZiDdxbAzjecklVn83msYOgGuapqCu9ubtr6yZFuba2KbFUuynjNkiy4rQXLogb13zPjTZ8W8io98Hn+HsRgJL5+hdbsFGy/PCjg7iRhzsCSBEBbBMsts5ocf/FzwZnzEixfPFdDglyjgTUyckW0DURXrTRH3888/l+4usGR+j3341ltvqVMK3HZ2dk6JY8jBkWQFuRTXzp7iPphVJQ7A33GNfB8USySe7FXOKQkxXySR/Mc9cl0EauxL3ovPINEl0aZLef3GDRVynR02qyT82bNnWjP8JV1m4iLg61yTOo/pvfi+7/8ToYtIpimk814UkVhfZJSwOz8+eqwEiAUaHxtXl5R52lBn4F6kvwu548iourEk2DoXGsfx93W5IRBBO3b5yhWtzcLSokMn9yhuuCwS8RM+jn3BOXXVB2dydc16ZFl8FpZrjaYA9wLsmvuniJAtNNnEmbOaTe3q6bFOYODEar5ZhfjS3C1dPSDkJG5JtkZBt4qpLhcSdp4kk2cAZJyCOCz9JbrlayuCJjP//v7771l3V6fI7DraWxWE+yxrYm5PCMaA97ot8PMpNQcz+9d//6P19KOnu2zf3ftWa8K+pnNLUkxCMjI6Jr6TUFVwEqjgtPGiKf8WWVTynRSotjY2nFdmd0cIN5oIdN80+pbiFBATFy9etvPnLyqe0CiDkJbHNUK/YHyOZLqhcVofSeR6EjFQzODXsqbwiyKJSgsQRK8NXW3v0Mp61WICD06Tr03FQSEkG9j/w9eFL1RMrNlPT9wiAXVir7qkYVwfMbNsvNBumQQ937PhoRGRMVFE4bk0FuRrNjbBgBuvIeIZb045itTh5P6cRG6WZClrhc40g5ysd/osT3/9/UK2qNbG069qjCPlDpUKBQvTmdlMDMOMEeGnGIOg24qPAhUVTPrqZqpR4LFBIE8la4r9ZJ5XtslJdyFBc6WXJu0VJbjJv+H1KFLzmRDCYeMZE8EHiREefw3ahXGGWmHGiRgV56Qir8OyEyw+QeuJ1eCewLdjG0IzG/tI0WpycsIGBnpTAd2bPyguiCVZiFvWJafO7cO7X9vu0itrPj2yvHkiL9RuGqHK/B/vdp+6sfWgW9WvpCcYf8exCCKpok7WDo5ObfTCDbv23q+t0DtRS26Rz4m5NUE4SPrAph+bjCdG58eHP9rLFy/kLKg2AU/CoEEwQABWJ+9IhEGJACNFn+qq7u5s28vnz219bdmydmSlIvCcFSW3JCN0Otk6BGZBDqQASbqnQLdcJ5S/s4FwFOjqUSHRcD2HKW3mQrbgs5dUtYE1nDJL5JWfgDgrqQUCANNlwt7zuyTOVDnYXQ6/gcI/q5kXtgDVTDaktB2Zn03MfCSWHFSCShwsyS7wJZwoTKVvv/O2ghgOKsQTgjcBCQwihpQsY+RIzOfmF+3HJ9PW0jtiTd39dpwtWD6bt+rBvh0X96yrpcny2VM5VaBzW9sbohHH8UB+AQTQK01mb7xxw86enVQgK8p85pvLVXv29KnduXNHRYbdfR9YJ7nl3gi6JZ/BDHGFjnSriJ26e/otk2924gwzm37xTNBGkvKe/l5p4RG88Vpmunb2dm3p1YxVDvasuLtlh8UdaxIhlwegoYxG0EzQRDVta3PfegcnpPvbO3LWVncO7fDoxFrb26y3q8NamEM98lmrqelZK5YqKspQeKEzAVSCIsf+XtFJ1cRg3W2tLU12wBzU6ZFVilu2v71sy6+m7OS4ZLkshvdE8zt4ZII47p1rjCQlqPshRaFopA7CxKSCsXPnLihwwIjjwD35igTX961XQYEwudbdl19+Lp1bnzdbUfDyu9/9TlBOqvrjY6PWVKA45TDFmuFOCa7Dkrfsztd37dy5S5rbRpPy1eIrQSfp/k2eOW8XLly1piY3ahFcRvW18T0jASPZhh15ZuaF2GKBvwHdjg5yVGvd/Gc0i4ju4IVz55L2ZwQwXjDywhsMwJ6QxldjYqrC2Gsac+Ega78vlZtEcPGa1I4TYXjgoaCqobqstRekNqZJ/R1fd5i1hDpp5TY650aHqr+TIDe8R0CsGtc1grXavUXio3klT4yRwrhz9xt79PixigLsIWnYJdZv9mERQrQqDK8EjSeaS+vq6hDcFRutcRAKKLmclZiN2d5Jxbs0y+5uWrbU9xFFOSD4zP5gs0Max8us3Jvr4WmaUsUXvrCp7G1IqkhUOK8E1lcvXbKPPvy5dSK7Vq4kuZYWQSIp2pCo4gAJwIErYytwvvxJYCNJkJYWaX+qIJnPK0GhcEpnjp/TUWG9cPAgiHwut1Ukc7Cot7UTOMCunDRtRdblmnsSVavpw9a7EYEu8qTPoXwUnNY3161yXFaRCXImEsZffPSRDQ8O6ezeeuNmgsBi/6NzW6/CK1gQ23OT1gDGaiDWn332uTq3o+PjGrNAUow9d+XKFXUwoxuQnlZCBiT2WcGS3QYIdogNEIN20TaYD15esI31Vdli8HVtrc0ikooqO36W5I+1JeiJs0YgzR5qb4UFvkvkRyCdGK+JpE46rwcHslPOeFwWORn259GPP9rWxpZ8203mhvsH1H0BIkfyt7xCN3RARV10t7lH9tzf//538XgQAWFfe3u7FazhO/kc4gE+l+dOfEDySvLL+SBRo2vJeWEmlGCPfcR8L1094gaIqrhfCgt0LfkMkgnukd8NvUm+jx3n/PLe3Odnn32mz75586bImwR/PnDYMAk3fxIH8Fo+UzIcpZJeyxd7E3/Dz9gDfP/ps2cq2vBFvMXP6QjzOasrK/bq1YKCUuIpfg+mZ+6XYhTrSZJPIi4bmjqs/JzrZn9iG5jxTS0pJbUTkxPqBM/Nz6XuNyysXjjjPbhmzhTrF6MH7AsxF6ffIbjGhgtx0UJBioK186jQHcIGnjl73oZHx6y1o1MxAmzKjO7ApOyG1v+Q6kXYQGbE+bdYjiFDc9/E/fBZrMnM9IygjsW9HXFI4NuA9/72t7+1N996UwoQdG47BW+2xEbs74vPVGya0EBuix1doUZCNmv/+t8/td7+fklcQSjFaBH7A0kkxqyIcccnz/h4UvJ1irnFxOzNnJ8ghEA+sa4HB0JQkBAg/0g8QhGBMTxiQsWhhYLOITaAor5kzUADSuUkb9dvXLPhkWFvOjWM4sQ9aB1TSuJScr7IAcd2H5VikOC0CN3ZxBMQsOSAJEcxN+DT4dP8mYVe+Wud2/S59feq+97X/Xz4QcUPqXDG/qLxxTMjNoVgUPanu1fxEAmua7p65NBY9I6/1+1mvfBfe0bRoU0pnexeKm67ZBSr2Dg//XrBP5HlJgbwxuIC/kujcCJIdDJWmliQ962sLKpYRaFncvKMips5mnjKU1I3NRXGOR/i2aiUhWby8cBTY+4W2VCKrrJ/zG1DDiUOIohJGc2kCVhV5574jGsCycL5xL4whsR4RTZP57ZN10Few2pqbDXlkO4PUlyje0lFCvZqLmeri/gX+CfcZ+MD8FsUxNAyb6fApEZyKlKpgCKdMJfByp5a9rhq048f2MbctOWrJSW3FNo5C1I84LXM3DYGZgq6E7lE4L453F5lp5qds2L11M5efdOuvvdry3QM28FJwY4zPifgD9thhNJdhAm4emRLS8tylDiwJ49dAoANNzo+ZmPjzCU0+yB8gySHV0fqsDhujPfAOCH/gxMu5Exzj1TjoiPglOAVP+CnPofks30Bm/TrpAOnoLC5WYsMhMa7gGhIeWDUnG9WhR2nclg+TIGoQ5dlzOmwiQHSB9k9yHY4KbIIzMrwqQSKPluRlZPEUeD0OYgcSjYie4BKRwAAIABJREFUB5IHzLwAgVc4N3Ve5AjK9tHPf27v/+x9GUz0HFkj7hVoFNq5XIvgDSJQaNXs5eTZC3aca7H1vYrtlzCkJF0nNj87Zdvrq9bR3GTFPWDAewo+27tarLPbmeaQzqGiCdNgZ1ub9fUB9eMetnWvPEcG9nFuL54/t2/ufCP4EjBI1/z1uS+KBIeHPJOMdfUN2uS5C9bdO2BNzW2qHEPyMP38iS3Nz+pgMUMMMcrQ0IitrW3YSSYrnbiZqed2uLdtG6sLtrG2qM4rgunoAqP3K0bDU5fz8UN+al09w3bljbdtePySLazv2vLWrnX1dNvI0IC15jO2ubwkyMP23r5t7xXtNF/Q3A+QZA47LHPbG1uCehKkoV3I3NP25rqdVitKbg92lm11EQdatnwWI1G2DDDzfKFGIKFzdeTMgGL1zmU1d06XiGAI50dyC3MyATvGL5LhetEpgWAkd0WZEPjoqX3++Wcq8JDIIo/AIf/kk0/0XHq6u2xkdDjJGzg0JRLRcEJcJ7Ng9+59b5MT5+zbe9+pa8Ks7Bu33lD1fGz8jI2PMbvbnJJbr8zVEtRwTsl5ULgDPkXXdmZ2SgEzQTKQbn5F8gokPtLJZM6pYB/87AP7L3/4J5feYN5JnWbXTgsisiBwctSDB7SNCWg4wkaHGN3umiMXZOqnCSo/q1VkUye5cZ0a39cLgHWiobChjQgYBZ8NjIt67g0SP3HNLgX2PzvbeH+HqTkaQ9CoVECTPdRFe7mYGciZuTmx0S8tL4trQAVGZnJqsgbeWdGapyo9toVuF78LOZ1SOJKdctmWV9b0+5r59hvyeS+gXXmff+PvPtfj5SVfC+/eCtaboPBxvSS26IeyNz1ZOFGygANAj/n9t99VsMlXW0urGCIZeyBoZwYIqRcSV2D9dPf5UtJ0eChbTgJBB0VzN6r0FhIkOaNuCkGnEEAE9LmcIGtt7V12WKpohEOjBx1dPvMvSTbv4HpgFhDJFHjBI6C1jYDJuxaszfTUS5uZn1FBtFQ+lI2FpfXDDz5Qcst+ILkFEePonWqSuYhRnNSlpwOfL9jC0pIQLO2dHZq5vf/990LVoI9NRR/bdPbsWSX+IZulZyG/DFTTx2OEcIk9xP5gCx0dS78Wn7q5saqzik+lWg4RT+i+4ifxL7GuPDfNOtJBrFQ9USzTuYQQsNcOSs70CQkWvxPa4RSDSTzks3M5PZOj6rEtLiy63uH580oIR8dGRQ4FPJYCQS6bl4xSd3ev9mVzc8H+9re/iVEZ/xgBEkkmPpt9wWwt9pTCBkVs4NHseZLdIEUigeN3CPiwn9wTa8nPfS9BuLdVk3Zjz3AvrIXm7xKBFl1zfDp7kGIAs7+cW+DM8XlAAvHX0odOUkLSUzdzZueuLu1N/AMQX4rUZ8+clTwfqDGQb/glYgBiCN6Xa6CwQDc4ZmrphnLGWBPOIYkt+yKg2CrIn57oM1X0z+XUzcZHkThBKsV9UBQaGBzQdfH+3Jdm5FXQSnYpZEAymVry29jZ5/ciARbEN8nk8T1si8a72AfA2nv7rL9/0IZHx21oZFRqGx4Wul0KQsRGLVQlnomxN0gFuSeuE3bsRw9/VJBdLsHQuigUEUnvP//zP9utN94QPwbjO+jTSgqo1uSBzMcbD9FldaMbBWZns/5///2P1jvQrwbEvW+/FeEWBTuQSOubm3bx0mUluJxDt9/uO91SpoQ3qsXqVAHBzohfZG15ScnA9vam7exsCv0BC3s9UXQ/RkwJCSfIN+SP+OLZ/uyDD+zqtaseU4jk1PkPNM+kP1InOpISr0smRJKjMVTUxWfqslOh3SMJJVABSfbEsR5fhPa8J7e+bvFz52Fw6aJINgPmy4dGsy188E+S0QYJPSWk0qb2BJG9RYGRziM2ALsoKG+ay45CcsQ+0Sx4/XPC30fH27uSqUOaCujeBINfIqlG1EhwE09KQhbo2vX3KMmnHZBkRBnrwBaK2Tk1NdiLrPDa6pLkuHhuY2MTLgfU1EJnw31T0ux2XhbvqvNeIG2wiYzrQA7pRWjGSg5lT+nA0lgiBsWeqctadXUY7hUbAxwam49dpFADOkrFGfxme7uTwaU513iOgQokjq/NZSeCXuD+ywuQAS/q81weLJOadU3Sy+7sZHwiZL+c3Ne7qy7RJRd2UrXpRz/YxvyM5csHZmqYOBlxxF2Z/+fDgQTb9nZ2VJNis0WpTMPLfEAub/uVUzt7/W279u6vLdsxbIdWMFSJNPybhslVnUnzbzgAsekdn9jTJ09EesOcDh1QqrYXL19VclutYqDqVRVnaHPjKWkVBWTHIqGYevlMnT60WoEmK9hhIFtD1Gx2oEx0WmuFqBqURNWNbEaU9nQ7eB0QHD6bbil3QUVDjIfZnJUODnVQIIdyZrLEqilhdSoXjuMPGIXg1DHLq65iRtVaYmk0bIGq4miBbHENUNUruMwy+9YpCBbJrr+nQznYpEi9QFtPQPf113cEl8JJq/sr2m1v4wuWoY6R38fE2XN26eab1tzWa9UjEuWMSCpezc/Y2uqijCXz1HQs2rs6rKev00aGB1TJHGCOaWjA2lqYn6X64O1/nDOBDN1VOo6SeahW7cXzl+rgPn/5oqbdVymVraO1Q2y7B6WKtXX22tDYhBiMB4dGhP0HZrwwM2Wri/Oi6idJA2aDg15f37J8U4udu3xZM5uVw6Ktr7yyhfmXSm6BXlUrx+oyEUSyftIDFMM2jMLtNn7msg2OXbDD45ztlquWIdCiw3JUtrWFeenowXZYrFQtj6ZxT68OL3v2uFKVFMr21rYKJSMTY6qWF/d3rY35wmrRSntrNjf1xA6K25bNwGJ9mMgv6Nwzv5ycRLKYgmwkeA3aiXSKSehhPoUgDOiJP8M65FXw81SxJshzJwGhRNa+//47FRwIGJ258lSwZM4LkKuhpB+aTleNll8dNQXPdCz2BWMfHBy1r7782r67/51gN5evXLKu7j6bnDxrnZ19dnqCrXBITjicWue0gemRgIYK84sXT21ubkZSIqVSURXhqOa5c/eEgQDnt7/5rf32N584G6dmEClWuPOvJYMp8IhEUmMTDbND4ZTCKSvRitenIEn2LYiNGkqo4YTC4QUcvNY5rT0/d3KNHeL43HqXNUGp5NgaOsUNrPS6DoeR1N4r3tc9vidK8Zz4lir9DQRY5FvqwDQ5kdOPjx7Zve/u2czsrOyhCJfU2ahDo+R4VG11k+tB8qggrfwuM6ib29u2ugpJ2lFiwvSioBAq6fMpyDl8z/kW9Iy08EFi4jYb9IMKApqB6rYb168riQEyyJ8kZPiXq5evqHPb3YGGdEnJKiiL6ekZBaPYGbpOBOxcB3aUs0TnmcA9oMr8SVeWdSHA4T/Icrxo5Oy3csIZ/AD6gT0qMjHXqu6t2OCBF/uz0VaRP/OZ24DGSaokdcA8aPJAD9QOjMmPnz4WGzwdOYTrgUJSoBxEluUUdmgKeINpro8uUZKjkD/34JHPw+7MLyxYCfvZ4dJ6L6emVdg8f/GighTIDJm7dBI7PxMpAvbCano/xQlcpzn8EtsntYG9HVtdWVTRbmVpQYR5+nkaYSCJ4vliZwgkZVuAt4qPoVNFbKCSpcOyiKToPOBXgbLRWYquJuecpIZuHcVRkjwCqNHRcfkltLl5PjduXLebt25qFvnxkyfygcW9ol2/dkOwZRWfm5vs3r179vDhQ2trb5UMUNgSAjxsoV9fh/Z2PCuefSSg+H+H5boEGfsxOjhcJ8EgyTcFSPYV7+f3UNb7RreS4JGzJi3IXE5IAzof3DsySXw2ySPJB0G45uOrjrCI50VCLXkhNG1Tp5DEe3LijPYy78keZt24xpBIY834Pb7H/bDWrlvpkGv2Akkq982/eQ+6u9wfRWgR9yXm8ijIMWpAgsvrKKjwu+LWELmmJ8S8L5/jHRMfK4tz2KhLzs+5Nv7k+vhd58XwQJzEXYSY1aoVIBQbGLLxiUnJW6FUIE1ZNOtT0iO4ZSocelPBOT14P9Y+4lddV+XInjx+JAJDCqvIkTC+wVzhH37/B7tx84ZY44cG+gVLFioNaRTN3rudcHbxYMeN0QGPTwnq//Xf/7t10yE/KNrXX30tG6dual+fiNToSA+OjDjRZWrgpNSwbpdT7Mv3uQMSkpXFBVt69UoztxTGkIDiHPgIiye1Pu4F0q5N87YUHxitwi6yFxVTXLokeSZBz5VQpTEbjZsklFJCSYZPkJwLrLW1BC01rpTROUGoo1kcQdDYEX298NuYQMofNxRz43dr3d1ktyK5jbi69v7haNOfXJ9sQ9GLNzwvnh+fAxydGJLkVnP04mVxhGUkQfKpDYXq197e7WgiRJUfr/let6+1Ym6DLr0SYW+DJxPskZd8TpjlJPnI/LgQDIwv5vJGvMwZId8hBoIXg2e6sbGlzrz4CkCZSGrMG4I1u4YNkoSQF1nZ88zC8z7EOxSNWaOFxQXlayBC+gcGtXewX/hp4jO6vPhfroMElDMP4iNGJU6zGRWaIYPTngbZmffx1siFhBJMzQ8Vz4gzKSrv7to6e7lYlF9mL3Md5ELtHW3W1YmKA8hQznyQUjmazuOxY8ueHtns04e2NT9rufKBZY+5P0dXeMMjSQHxD1VfNbzLD0SnW6+cINGDuLm6qHnbr57auRvvCpac7x6xw9OCVRPs0rP+VPoh7ZP4+L6YBWHUnHrxXGx7OEUgctD/nzl7TgmAD9o7A1d8uWAwDSrIlrJ6SJubazY99cKmXjyxnY0N4aW7uru8KpyYPHngUH8DTabiIdY4FbFdeF4jmrms4HFUI8JhidwgwaU4BOxPrpsNCKGGktsUzPG+wIJDXiiqkVSgnRXXO8VUOXxumc4smwv4Ehp9g9JuRbie6jBOvK2VGV6HqEjsXFA+h1R/8OH7dv3qFXv0+JF9/+B7ER+J+TkRn0SXKypprBuBKokcbMmDw2dscGjSisWqLS6vCIYMBr+ptcUGhkbUgYXhsrsbYpcLdvHcpPX1dIl+WwzIMJidHKmqyUZ++OMjkbGMTkza4OCwAjqqvsjPfPXllyLxQDw6m8lZU75ZZC3YVObaBoZHJavTSlA20GfHR2XbXF+xbSj6N9d1KIBkucxHxvoHh2z87NlURWLNVmzmxRM9e4IioEskZ2h4keCqiqOZDhL9grV39gue3NTRb4U278rs727ZwfaGba0sqfoIxI8QvX94TAku3XMKG1w/M0U727vap0Njo9bT1yvileamgjVlj61cXLel+ZdKbuncnh67Rig6u8AbeebAjzEOFCeooNEZYZ/CxMn3qbxOnjlrN67f0GF3sookWJ46Zw7b94PuvuXIWgp5W4BFcW1VexdYMsbtN7/5WMYGo9HX26MOjENH3Oi4UXajS9JAYD87M2s9vQP2+edfqoAyPjEmCaaurh67du2mdXb21nQ4G6G+EQy60/LiEUZyfm5Gmp9LS6+sXD5IrOXODBvJRZBc0LmFJfn3v/u9SGOAkYlIhQLDf5K8/tRheoLXmITWKr3ugVIy6nccrIWNieRPKrcpIa0lLg3ET687P1/TehfY4X41H1ZLguUUITyJZCiceAoeXr/++BxeF9fx+prrmnFuaQZSydzhoSQp7nzzjQJYWIJx/JJXSzPOcuwqbGRkcyYnJ8W4SlGJs7GSGFyRnsGxsVMI4jyprTME83pspydAogSvya+pI8DeP/IOkRd0TtWVf/edd+Q0KXQSlONYSfbeuHnTfv/b39vwwIBtb24lbU8KXOtCvJDQDg4NiXhO8M9WWGqBFG852V8RtuQt/QyGdR852dM9CPqcdLHFmZBIY0hUqFwz0wQCZGt3zwm4csAumz0WCVhkmiN24go/i14QThGLgk1H/nAOHz19pM4PXA0wD9OBAZaMjA578vYbntxyHpz4sE5UpWBas2xOqDc3P2+H5Yq1tnfobC6vgIQ4sLGJcdlKbMbZyTPyb4Ei0qUnyGNt5i7Bknn+MGYDP15ZXLQd5uFLzFpt2eb6mh0eoF+ekEDHxyp+kMwRkPD+JH2+H53Qhr9jJ4M1nd9Bu5AAiSSM9ed3eD17ia4v3QCNGmlWji67dwpZOwrNJF7wO9B1pNABPA+7ePPGG+ru8gX099XCvF27fk2df5fW2dGz5tmSBMe1shYiIkJ+KpdL0mn7+h1JwbS2qvvGNfN8lYAlzW3+TSLOfYhNOF/Q75PAMmolsqpyWbEN8EckgIBJklhwryTQfCZrQNLF+kTngu8TPHL+mKklJhHhXpI/GegfEKMyiTdFBvcjXsSgQMSa8e8o3vAZAVkFrQCU1ZPfU0+mmeVEloPOcVPBx3gaiO04L6A4GEnBD3L+kC/invDxvIbYI5JNzbumTi7XEUlGdMaFJkskOvzJ9YkwKxWZQNERj1GMA3YPgSNBN0XV/oFh6+7p8/lbzl1qoIR0Fs+Fz48voQeTnZPdPDV7tfBKLN/Mq4KogLBrY21dsOSrV6+qCQaSq7uzQ+dXyW2SFWGNAh1U8ym1YiTFrZz9+6efWlcvvDEV+/KLL4UQgYuAohN7nVlxmJKDIKueCHqMqLOZVEFEikhXa2vTZqembHF+Xte+j8xiIp0Ln8P9wTkgNEJCmXihJMl5Eke1NKuD/N7779nly1cTxwzomwSTTV1ot2VeoGOcyeVnToRSI7YTD4gSJ2xSevYJ/hz+JHyo2x/3L36v9VlVz+HTrHFjM6thlEi+PZGQKrlNhZPGInAklnxWEMTFuhBLsx7cx+DQsObOww5qLrwB7RU+tf5sY/y0TvZI1OA2PhX0haDyHafEzXG0NaSdJ8sUXEIX118XuU34dGyeFwpPkvzUaU3FBZsHc7H4GKpVFXj7evttlDn6nm5rbmt1ngOKnw1SpnrvdJbp3kobmf2lYpozMmMvOMOTZ88KBSP2Zfb5UVUcCxDe8m/sG39y7jljYmSH1LGlxfqE5qCI5pKhQeTLGRBCUSNziXxMSEr3/7nTE43oUOiLxFkjJFIwyCr2YxQmK+RjXTWHJqJ3v3mPqi3NPLeN2Wmzgz0lt5IPCikk9gsztx6guHHigcRcVI0dLOHKJQNxYrZfObFzN96xa+9/nJLbJjvJeNIXEjeOEXHSiY2tLTkrksTZmRnNSlE95JBcuXJNVRUSOWejC50iD6JqVY5EugAEWWQA6yu2sjAvyEbQ+RPwsP/QL6PyS3AVyS1OQhqGR1UddgJMr/AAa3MnGAPRGHOcLYcjdB7ZxJpvFMyPqpmTW7Hgr8MjlVCmLrBgqcybinwAkiBmbJ2kpbcPxtyS7W7v+MwsulZNJKt+21RTSHjYABQerl69rAT45RRw0U3Nlvim5iPS3DQJNZ2xVLCAIQ7mTGaaC02ddnyct/3DIysfnVi+ucnautqTKDQC0SRBXXbhwqQN9HUKx97TwfxUh6A6JJKaOaNIoArkic3ML9ja5rb1JLFykj30d2enZuz+ve9sZnpWCSrPAcgRwSJVaZx9CcmdNF9brRyKvZhO/HG1rE6CKlCI2re0iVW5rcuhZj09XQq8Fl/NihSns7PHmpvbVPFlL9CB4ABT4SHJpcvZ0tplHT3Dlm/tsZZOgiyHQpf3t213fUXzLDgivByFgKNTWH4PJVPiyWResEXkgIbpAHV1qONNAnZU2rdKcd12t1bsqFy0fPZYjNPuwGFfJanwMwbEsr0VZ7Qv1mCxvUp0ngSy20ZHxyRkHZIY3INgTFRXg5kw5jrkBJ3ZenV1WfPOGEEMFwv38W9+LadEctvT1angUNXDRCqV0jx9T7DknR3XIOzqE7HU/fv37dKVS0qOCGTeevNd6+sbSiyxdQKkcDJusKMDaerwUISamX4pUikXB/fKIP/VSJ+SHhxnZmx03D75zW/U2WOuGXsULOoxD/96gBGVVDnRlF0r1WiY4ZE/JfdSscMhpvxY4xbpKwI1r0Z7XV3yN6lDIAdee+1P9WnjmjwP8uuI74XDF6gpINsN7yOnlxih4/0j0Gy8V37W+PmRULt8g1+bGNeT8PrLqSl78PChPXz0ozqbbuvqibgKek1NQtFIRmV4OJH/eLJB0A6DMk4IJlz5hzR/FdeiwDKNspCdIDcQIx2ao6tppTv8jbWlKw9Mk/k+yICormvGkJnbK1fVuT9/7qzt7RCMHupasIFojfP5BM8E+Nh79jTBOjafhIDPI4kAZcH3+xLhHs+FpJ/PRLPZu4guZC/bDvwWUptcQQnKjhgrc7IpJFzYu9CG1TNIc0D1nNaTW9aDQIdr3D8o2vOXz22vuCvOgNWVZc3QffDBByLMYr2uX7vqiW4K2H3OLbZuoiYjQM/lNftZOXISnjvfIC9D8u/JPgVWOpN020KuKbrrCvAT9B+ous/Lo18O38CxOCyWXs3b4vyclQ6RXTq1Sqlk+ZwT6vBFcSSSvQgg6xqxFG1bXKZGLLyu8xpdz4gneB/WfXd3T+s+NDgkAijWndcIuWVoWR4JOg0yiHEGXjM5Oa6xBRBOfH9ibMI+/PDnsneffvqpfPGbb9223l4vZrBn+R5JLMEZiVwkc7F3SUCCgZukkCIDwRuJGP6JgJl9x79J/vg3ZyAImWAaJsllPZYXlzzxOznRfp6ambHl1RXpod++dUuxBucpiu/EP7xObMflsv7umpwt+neMdgFBJOHjGpjRxX4FQRfvSTGXgkIU53lG8VyiqytG8krZmgpOIEPBFGg0yXh0ngku6TTiO0jguS7+/dFHHylR+/777yVpxDkLsrxIoJUgJ2IpL/h4wTT0hVn3mFWOJJT75PoFVSbZRy9WMGmK692C2zMr2Qs8eWTcxsYnDH4KJYfaw3Wbyec12sVGey3flsuLbBHURKVyKHKtne1NW1pYtE8+Ibm9rEL4+OiQziVs57xHwM0jsY0OYiQ0taJjNmd//NOfrbOnW80EkGs8XxJK/GoUrSHGFCQ4IfsCpSty01R8FeqDwke1Yq9mZ2x2ekrdW5IBAi8SEnEpoCNMcQDeAjTAKYhIlcFjBddodj4WkiTO/O0339SZYW6dL+/wpbn7SIbgZSju24uXz2toQmbFR0YpqDTLNrLfQJvRGGKNag0oFRTqXVB/JgHjdYQSyJcgUE1455p0aNi9lAsnH+3zn7U19+/WZoRDJ51nE0gIzY1CinRQlC04e+68zyKLmBBlTC+EhP/0Pz1xdRIk71CzNnUUgCe38sfJ6Ku5oH5cA1t+YnP2JLYhRmjo8EZTwU+Jo574vJCfwvZyD4xJ0rFXJz/LmMu0Rh0pQuMD6Nzil53fxhFJoGbcP3lzAdtLY4zGIHECCFTnMVizzu4uEeNBDBX5A7kDuuYihjw5cT6BbFZFNdnxU7O1jQ0l1kMjw854Tgyb4gJ+7hJJzl7sxbxEyEVhmWJMrmALr+ZlW/kcckOI7foG4G9Avg3ESIdl0kiaoMYiHU0FLAhbM6e29mrall88s8rOhmWqh8rPgr1cKJL/872e02BG9u5A/aELn58gaTxF77Tk7eA4a5NXb2vmNtc1bOVMk51mPXETLCuNgsmB5gu2tLxqS8tU/I7sxbNnWig6Qbw35BDMVsQsQt1IeWVHSWSqmpPVA1ldXl6UodreXLPdrW09vJgJ4gFTwVe3UPTVonBOAYrjyHlISkxx+OgApkCFz+Y1LCZwL5JxsfIhMaSigw/o45C1QROzM1UK/51UnVHFKSNsvHcDPIlmjovZW94fw4OTIbA42EdCxxNH2vI8AwI1CALaOzvFWkxSTuJLMnxwyEZDT9WHx1Nsm2blmNUw69DAd4dw9SdZujkQVbAFm6y5vceybEgXn1JnWezFrS02PjZkN65esP7uNmvKnAh2S2dH+4JuRoLeicEwT6JcscfPXioIHp8ct8nxMX22VU9sbnbevv3mnr14Oa1DyL1gDNHS8pmWnBXLZV0jMyQEVsypAkkIsCr3CK4fx0DHQkEwDu64og4Dj6GttUNw777+QWtubbGtjXVbW1nS79DZ5JC2tnVZS0e/WaHdOnuHfBCeWbjijpX2dwTF4xoUPDe3WVNbhyQ2dpnBPc1Ya0u7FQ/KlskVbGBk1NqZiwLuSBHkcNdOqnt2clS08sGO2XEZTJEMw9DwmGVzTWYZKvUnKqxgaGAj3d11endBtArNCvYwNhcvXBTsDkKWWgcmGV1vtLrEVUD10Raka/v48Y9K6plbYxb8d7/7rXV2dVh3d6eQAkFi5YYb4+uGXJXHfMHW1tblJNs7uuyLL78W1O/ChfPqOuHIrl65Ye3taId6typmnjxRdKhRVGhZ87X1FTFoA0ne2gLeSrdWomE1mFc4LS5FQcTxiV2+dFnQTSCGbW0t2uckbJxZh2PV4cCNf1e1N64l/ek6fX6nvDcQ86gwqrqqpMJRHAE5qjnPhm5cJMBhn+K6I5CKBFt/MheiSm+d1VHJagoLIwCM19Ygb6/JAjV2UmrrlC4k7ls1xNQ01PfSz3XOymX74eEDMclSYKSgxjl3jgDIlJol/QFD7YB0RTtrARMBteCikuTaUzCs4oK6GW7f+B9OLGagvUPnCY4KpnkvAmpeLa0ldhJnyTwlwcbjR4/k3Ch4YouZxYVNmAIPv4vze/rkqRIGvUXqxl2/dl2JHE6+DYkRAjhkApqalUTMzc45MR1EImgdtrdr9o7P6ursVvBJwM88ls8POtEIrOjM2WKny2KqbVbXiP3BfQMp1AyzkDWJWbSh+MFZjs4cu+vxk0e2vrVuO3t7gocxBvPWm7etHRmdk2O7fu2aDQ72pWArkdbUnqcfUVclyku/nM9nvX948KP8KvcPKSMVdsYzSO7EjZGYxX+yhyDeSRJPCt5T1xZ7SVf51axLdcH2zv7o6vS5QYJpzYeyLqWS/Hd0s6Izyvf5ewczwOMuc8R5JlFRgHWKfjmyU3QIfD6N9wWOR2JLgs7NFoswFbcpcKLY9u2338jfA0UfHh6ST4YJC7B1AAAgAElEQVQMKJfJ2TvvvKsACaZ+ErFLly9p3xGcMxvKdZKk8fwjEeNP9rmSHpQTEvuxF9GOlOwRS3hCX6wFzPjvKP7wHjAb81/YF+a/SW75vW/ufqN5aBIddFRJDnkN3eToCMtWpTPh88qVWjdXQSFjM60tTraY5lqXl5Yla8Rn8LyxI6Ai+GIP40P4HKDhvB9/J8mne6N552Ykjrxri5/gbPNePCOk43jWFJsCxk8MwnwzP/vxxx81P8zPAsLphRy3yYFe4+caDTg+st4e73AH7DwSsrhe1lsauSmACZvm6h05+fu+/iEbHZsQrBddTiHalFGk2cUGtE4kufwZMG/WgLV69uyJiktwPlA4hwsClNKvfvkryZBQyJkYGxE/hZM0uvRj7PO4tkiI4vnpM3M5+/QvfxEJFr+H3+T3SCLZ66Aa4NEAFcj5rcms6XOSpnVAnkgAclkVweZmpnQuyxCQ7bluK3uDoqFmszs7tbbq6FNoV7LlKB+eKXEB169xvUpVxa+33n5bBXT8APEAdoWzxBfPkbODrjRs82pIVctCb/X196v5QlwMzDqXLdjg4JBIhogzsbMtTcDxvaMrjpskaRaM1t4Z9s6bE/MlZZSgy5SWcfLtaTY3kgChGS2jQg97nvPB9YKopMERhWnOLnOikJlyDRRWUOPA/nvDqSCS18Yicv166zDj+kSHx0gqHCe0TsQCEffwJ34w/COxVSDsYp/EZwSkK2DZUSik6A8LMO+BXFzMVQMNxg/CfTA/N6+OKXO3/AnEGl/FPVHo5evwwOVCWXPOuMaPhJSgaOLqJjBtUyiDd4Y9wb4kT1NsdXKskQnsLPfEZ6Muw1lgTpdCCr4WKaDJs6ARuvzzGpJbkiUhV+VrYhDOFRYoNLXk8zY7PS37TNeafQYJ4tDQgOzBuXNnbGiw3/KRc9EcTPxLKkqcHltLIWtbS6/s1dNHVtpctcIp+ZfnZJK/Apb8397pEFtyGNB6F9LhEuooCBbs0Azo2vePMjZ+6ZZd/9nHVugZtYo12VHGcdcKvUOAWkx8LSI5EVQyzdxi5CF5YGbl2nXmZ87rkHknx9v86maIECrNVgh6ktEcENWs9fVVO9jdFckEDwCmYxbKu88EADysvJLLqLgAr+A+6RziWKn6s8AEbqrK5jH0PWr5s5FVwWQ2JlWCnMCiWQkwa+FSLcQoDkOmci166+RwqDSSBLIBCZ6QvuGewMyTuHDtOOfD/aLDfs2THzmtKkLyg5bJ5wS3BVZ0VAE+7Wyczc15JTDAQ4JoIQ4OCXlPV7cgTZs7u1YsV8xIsKzZ8s0d6kpmmHE+PdIB6et38qTernabGBmwkYFuO9zb0pD2yOCg5m5cbsW7Ek61nrfTbM52D8v2+MW0PX7yVJSbVy9fsnOTk9bZ0mbZ04ygFN/eu2+zQOqoMiFRdFimaqKKPcBv1c0ywDGAtDnZEHuI5yXBbtjZ2jtsaHhYFazN9XUr7u8YOn90znt7B1TlzeWdfp+O4au5GTuuluzoiMp9xZpa2i3X1GGZJmaKgVC3Src3C5ThqGRLC3Oq5nJwBGPu6rWOzm51l8vVY2ttbre9PQ522fqGRtS9JejfXFmz5kLGOttzlj0pizG5VGRP+qwTpFnZLMltXvM4OBLO0uEhsiRuqHFIBCYkGGcmz4g5zucKPbmNjqR3X3zGQmeE8yjSjCbBMp8/f2pbQJlm0HRssz/84fcK+ui8Y+yd0Cccj1cqvcqO8c4J9oiuMbI/n33+pT148FAFi/7+XnVUh4boCnn3L6qcXoByp+DJrhsxAlpIO2ZmpiRjADGVS53QSffkWORfYjBP7OSnzIhUZEwhDTp39qz0lDmXQCIJvjjfYR8iyPpJ4peQ1vqdFDRxPdIxPjrSeXYof1b2B5uDTZDuqRi9nYAnssTXk+dIFsLBRbJd66KKQTGKhL4utTGNJGNRS0zTm6ij+Z8QSkWHqbErIePewN4cM2FBcNfoeOlUkhDdu/+dEguCIt4LW4INlqROO9rRpzYyNKy1JxB02QHm9SikHSaGSR+TgLTNnZJzArAemmXKONw0AhfBvlJBVCzurHMi6aKwRfcSW4ompzopu7uajevv7bMb169pZEMImZMTEdWtr60rsOIZjgwP23vvvKtkjmo3kEauh9lczgxJALOBwEujI0XSsroK1PZQ3VyuG0ZYCpBKDJqciIo/N7e2rXjojPWgbQiOYIisQwc9oFcnBy6KNCKg+aJUeFHQX8jZ/R/u29rGmm3tbFvpoKT1RttWye3psV2/etUGBiK5dSibk7QknjC9pxcgGfPgdGEDnjx9ZjOzcwqg8Vf4MrrvBLz1gKreifAYI0YS3MdiO7Y3NqRlu7m2KlgybMl7e9sKpPFFTorjmrL8x/gMPquxiyXOijJkTq45PDwEs6934lh/CmvM5BJU4VMJkPC/fA8fzTXDjAu00snFhsQ5QAA7Nz9r3357V0HqmTPjCuKQ9XPIuWuvMuYErB4yPj6DcZvFpcXaNXEtdPrR/2XfU/wISByv4/s8e2KI6Ppyn4508A5kdCEDAgkkmvlY7ZlCk7ptdEOYff3yq69lh0W4kkhsWEsSjCjCR6LH2kbHNLq6JOQgfNo62mX/WStQPXTmuG6enc+aw8Xh7OMuceK2gbgiyDW5X3VRUjEhpLKQwuNeY56YdeD9glgrOiqDQ4OCVcM2HDO7ce6jc+m2v060owSXYjwyW6l4y2v4e3RuGwtiNftdS2w87kR3Gr8ODHNi8qwNj45aKx0qBZh1dIynS/JmNWh1+CT+ZK2ZsWVmFZjnwcGe7nNuZsZ++Ytf2eVLF62Qy9jo8JD1dFOAd1RSdG5rM4SvseZHkRJb+df/+A+hPLB7ICxYW7qFxIyjY2N29uw5MdyS1sl+K9CNrqn7QxVGkwQlsNDV5SWNCWTVkTt0xvLdHb23o70KSjSxcySzwVzOerLvSFTrowMZFcL4PeJSzurgwKAKUcBKGeXgukCBzcxM29OnTxI8v2RtHU68ik93BQcQkMSqbSoOwply/foNG4P8q6WlVuhgrlcd1aQiQlFQ+0SIKG+cceYpuqgRlbp+im8SAkquOPnkKJhxTmK/EetSFOV7jADwffY+XVtibD6fHIQEXNwViUHbSWaTzGmD9Cn2V/Oar404ER/xXo2EtxFLBRrKCWPDB4Qnrs8naY9GbpSaRH4NdJSBJYPwO1FyS2xbqZRUuIbpGLtKQkrMTOMDX05DkMSUtRO/TJW40kcZuA6Kt0KAqDtverauU36ouBy70tPfV0PtguJSfJEII7EtkiVLBUIKmOICODq29q5Osb9zHpNsR00Wy2NKRhkdJqwEPsWFaqCentr25qbg0jtb2yLq4/kMDPr4xKWL55TcJjVBL5KoaOO+j7Vqa8rZzsqizT16YOWtNTJQifaxPyvKpTLAkjtrya0nhXklG6HFpSoTHYiU3GYKLercTlx50669/ysrMHN7krdqwA9qvQM3NrS8n794IagY7w2hFI4DyAYduTdu3ba+Pgg1glSlnuDWkra0EXj4u9tb9vTJI1tZXlJ1a5NqQtrUgvIm6YvQmGYTs7g8UGnaJtgPuG4cAtAuoGo4HgJtnDlJJQdPeqsi8AFKDHMrLGz+fhwSVVw1G1NW9RnjQgdi/yAIKZAj4kCY9fRSXW8XPh4yIpJEkh2u6wTYURnNUz/UVExZdwItwVDa0WEtWZVqele7jY4M2fg4guv91tzU6hU7XpnN2P7unr188dKmXk7b9m7RjrM5dSHzLe1WqpJQ5OzoNGvUVGAtKDQXlNyODPXb+FC/nR0bsv6uVsueVNT6Zz15NgSWBEMMpCto5Xnl8lY6ObXVrV1bWlu3mdlpO6qU7eKZSbt49px1t7Vp/Wbn5uz+Dz/Y7Ny8HRyUrFqq2EkVo9Mq6LWCWCrlB5AN4ayBIGQ0f0SwCG15R1eX9fYNqCtENXMvkZAAZZuYPGPjE2dtdxcJooKqTnu7WwDcbH9vy/b2dqyts8sKLd1WaOu2tvYeEZgRDcC2TaeV3wfq7DpgQFdapCXW1tkjSHUu02Tb23tWPT6xvoEh6xseFovzwV7R+nu7raer1ZqyR/bi8X0xOaN/6/qarZox5roIltmz6PkWJBfiWqHcY3OhSY6HbgBdKQI14JuRwAXpkBPjOmQfIxHJLcWeu99+I8PI+cJwMU9EUCcpDukO+jxNdINjXlCJKpqSL196d+oI9uUvlRghIUCgBcnV6CidCodY+zyFE1FEsu02Df1nJ/GZn5/VnmBOjoC5eszcVdVJnvkfr032wqvuaSQhGTKcE0kuye3t228KysqZjWDIP9uLbzKoQdQhdtgkJRazs3TAjo7tENSAqsumzgXFDOA9rLUKe7xHjcTAq44RxARESbcpzTtnI27swkRQpe8l/+YsyS7N4Ibfq+RRbcbpR8c57iWcK3/G58Z1xNyOd2lcN5YEgSCO34mkGCgsgRbQZMYYAiIURUDWEmmmLmQ3untscWnBhgeHbX1tTV6YGRjkVyDA6xsYUJDA562QCO3s1GwCSBYVD9JslPZXkuJgP8U6EfjIvxwdaV6SpJhEmfdkNpjuF9cxNDBQ6wCzRoK3Hhx497BSUbfzOuMsyLw0MEzSXeBaKAZOT02pk8YcIx03PntlZU32jE41X3S2dT2gRZqQRKL4eGz37z+wtvaONC+H/e0QX4CgXnqGKRjVHo6n7A9bM7J6ZvlacruyseIQ4uqROps3blxTcstIwbWrV8QqHIGbB74eqkcgBVM4n/liakqszYyDPHv2XMktBT+Se7p8YtRNSQ/XEnN3QnoIDthAfkIBqlwWscfa8ooTfOzuWLVyoOIgAZcHpsc2PDJiE+PjTua4tVVjvY3gMOBl2GbWj2CV+8GHsu6sP3aIYAnmY+xgm3gGnMyRORygdk6CxHPoVgedAI73Q0Ls23t3xXQ80N8r+SreH3gzBQvum+4iCSgSUC+nnPRoYoLCXF9tFpU1IbElSaMLDXoqzhZngQI8iWEw7XOOsKPYZU9+fTY3zi7FFdADbmO7pFkLczPv393bo+9znVEI8ngGMrMk05UItXhvEhRiJNbGSVsqmjfm80UYhIwOs66paxuSRSFFxLOloMnvscYktBR6uVbImpTECpnRoutD6i8SdS80QPjopJgUlvhTWtkpyWNtSHgbg/6wNbq2RKRFUsUeEcQYxBQyW4nYKmZteQ6R3IKyi5EK50LxZECdZyC9XT02NDxiwyOjUtVgzg99T+dncRub6rMOEU1nJfxCfBaFi+2tTVtbW1a8B9JpbnbWfvnRL+3SxQtiZ6WQz8gTBTMSXNmG5GOiE9z4vhG48yz+9tlnllNy4KRfFCFAJ/L7zDWyv/GxOtcJ9YekiWxJYmL3YgHyP0XbXFsXGSMcJ8TeFEvQuz0sHagoG3Pr+EbWnyQVW8cz4j/OqiDvIp9yzVsfM2SMhPGodrtw/oK98/Y7OqM//PCDLSy8UqzA+4GWIDkmXiAh8kaOd51J/ryQ4oVckkYkakRA1t2rGIYzLKSU0AVObuddfgrLsOTu6OwSr/JauvxO1Od+lWt1iLDbrGAC9oTSa896/2Sn8AvMhZPkkfSzXkJiJL9IYs99sFkEtf3/2HrP7jizZEsv0mfCe0cHQw+SVWT5rq7qK30YLc1fmVkjLf0yzVqab5q5fW+78tVFb0DCe5sGSKTXenack0BJYi82iyCQ+eb7nhMnYseOvVXc4tlNh5Jc263sohWpI9whrwigiTNO4jxuEBUL2bcAHmlRhGZgPBaC9ZJ0KkLXMXbXVYAGaydel1EOiTnVsDSCNUKe3JSwWK3qlmXEGXRZOMNhMyIsFW20dD/CvmDfkltyX5zW7K4FFJSsSeINZ4ao8uS36bQaXLo3QUOD+ApjCncazeUPDQsApC4i1mJ9le/ttawshchxPY/3sS7XSVKeF0gWFzPUPh4K6/b44FD+3cQ6WAB0hRfmZm1ybFSuLJH9pl0SAGUsZ/M4rBzu2urzp3Z6sG3ZNpRpfz+fFTdoyQOdywGLDwf/XzdJnVvvDnGDFcwyeTu3jF2585HdfvK1pfon7JyCiQUQOjL6cGEV8KFfv35j6xsbWnggmyxCHhJc+Nt37lku3+tzNkokXWzggv4XJdeTQjY4hN8vvRUtWTf+YF/VvlPB/LByvvdlr0AQTpBoChYoSiCfjnBzzVigcHCxMCm6SX5ASYWkBjltEjwCtWh9LR+y98PexSdQqaMwhjZBMcVGqNXp7oKiDUhVmDkFqG4EJhZenkF9OlGdjii20FFAuTnY+M0G0zX39qoTyOefn7tuAwM9eh4sHjaUz6E4alFGFGh1TYVeIpW3VjJrDUvZeTth9Ra0woy6paCffPaBwX4bHxuRGnJfLmXXZ8ZtpL/HEq2a9Sjh61fhLDP54F1LsK0BBpBcY59xVLSjcsWK5YrtbG2aNet2e/aG3Zq9ZkN9PerGQhPDXP79h1UrlaqWaKclZw7y5zPMFLFQ0vJOAW815XdFUkYAAh1F9EXBH0sDZpWZyTuv2fzN23bn7n0rl05t/+BIzwVV3r5C1krFA9vb3bY8herAqPUNTlhf35CowvskOXVoVOdGud+onckzWZsjmbZsoVezvvkCSRdF9bGlEBDr65UPZrlyZu1mR8qnPYWMpRNNW3nz1I72NizRaVg2n9XsEJufWTmp2babVq2U9axZX5q3kmF3VskJSSSUzZsLC67eeWmGRTuyy2zg1kBhcvuo7e11++777/R6fC6SFXxup6Ym9QwR3vEt6ZTkWCB7x9Bnbnk+rO/DwxP79dffdMgBBpVPy/bo4SObn79tqaQzIXx+NNSTgQ4rkbbwm64YM8Crq8t2dHSgPUHqz3uD6pOo8Wy9gxuVC5lh9y5rnP2nG8WefvLkiT0OB7HfBucaq+C7TPf1EykUnK4Iq0JUaHNTxZBT+TuaVyMYExOgXceZl1jcxhau7lWISYF53Q26/Pz/my4dk554MF/uNMdYezlxgj0RQYxY/HqxH+nfHsticXv5dUlUo4cnxYGKBdZFJmPV2rktLb23//Gv/0MdUpKQOAt27epVT5iOjkU9Z7aHYvDunbuidZHMzs7N6j5hK0ThSJeQOEr3gBneaAsTO5hS9eVACkAlyYTs6URfhAKK33VS/rUSVQsFjHQZDo8UF+n2UBwxIgHbgGKVeMw9ZoSDzivXPj05pe+j6OXuqBMxPq6DnqSGM4ZuL6+Bj248H3T/Q5FH0iUKU9u7YySH/Ps///mbxGwYc4B1k9UsaY8AwaieHDsHF6wF71zFOXLWMDTwZ6+e287Bru4XZwrsnsW7d62/v0eicrdv3ZTYm87aIHISE+gu0h8UTd8uLQkc5fxB1Xxre1t0XoAZ9jtJIn/+/7ENLrMF4mi6ukPb2/L7rBK7tzetfs7Z5MWK2A31urqoACB0jiheIjjGecjvaLkTQR/uIbGN/cP3EtNZm3RxWavOyCGxA1xwJgjJkqvlNlUUInDI+vC5NRNI9uuvv/g5mYa6h0ASmgUFe/jwobqLFBkIlKnrmk3bwsK8nmnsSFLYcmZQTKN5EDulXBvdW/5OAa15syD+EruUxFVyBD4vrBqe0cjwsLrU8e8UtsymYpuz+OCB5m0jJZrzE397fo7i73KhzD1ifW9sUVC4/y7vj5AWv8gl6E4TNwF/XCDq/JL68aC+h/vG9S2vLKtzFdWIsVMisSTRZ/1xf9jD2DPxPey/y/ZY4wBZYjAcCVCCHs5+iiJcl9c8zzp68sZuNJ9BzLZWq9v153W4lyoCgqAWr6P5YCjACFJJbdUPJGelMVKWUld/YmpG6sl44OZ78YD3bq1ipMR8AnDjSH+3Y6SxNhUtTcU4ijbOR2zzsFRi/OX2zQWdx3Ruh6FZamQRWvKF1Vzcm5fByxijyV/+8ve/WzKMzmxubgWvefZ1UvTNycnpeHj7teqccgqx5lIDFEoRgnjU9uaGfvfkc2Irrq2uiJUQz22x6CSIl5Jei4C9XE7FDHGZe03siyrUnAs0gXBF6O8b0LOfm52TBQtr8pdffrYXL56LXSVxJClDe2NHsYPcX5ZXsAqDMwiiQXQMoeSivJ7NiVEB0PTRRx/b4AAK3E3lUwJpA0OLz40H+Mb6ho2Pjms0kXxcuU5Q/6VMcYA4xFQBykFpOADh0haQW4izr/iMxZOi5xhhdpj8khxb3c3gy8yfUfE+0rbjmozPNIKDXQ2PYMvYpZEH1e7YgSf2qRaXnWmwJuyOGfkYWRTo0jmpTkPbZ+arp6qxtN4CnZf9LaCiVNL4GfRrAAHiO803hATpmtLJdVpx2inmQXtHnw+9FlwKApMO4UByZ3IgYhDnk5gQNCFzeYFf7vmeUd7khe1Bt14BDOQ6OYMZGUBnpwdlY8Z68gXdX63rMK6jvZ5KOiCi+q4jpqhGfNCG2d6x48OjUNz2aeb2/PzMbs7N2fTkuLvjBHtV964GDnagA6eTRuXEVp7/ZuWdDUs1GdNsaGQh0vNFS+aBxQRNxaHQE1f2orgl8Mi2BBQ+kbLzRM6u3XtsNx9/Zan+caujlixRI/e6VQAIVEWS+xcvXqq4YfPxZxRQmF+4ZXPzCxI76lItQ+LsSe9FW5uFTFudAMVG5ze0R2YRojIfwTUi4Hroocvqh1hDiToFKA9B9MdsVgU2KAaHB9fHZmjWXcDBuwZnWoAsToorWuRsHDYLNA0OQ7dVcAVEEgIseVhcdG2Z2Zqauir0X6rN7ZaKaRYuxS3XQ0AlwUDmnflWLwLcb5dEgPuPJc/MzIQhvIRID5QVlHzTqYyQTN6XeSvoRRR82WyPtRM5e7+6bTtHJauroM0oQCn4BzsICqjJyVFdw9TYsE2ODtlAT84SrYZUePl1XCx695QFPeTer7T+oQrXWmZH5VMrVetWPK3KjwuT5nS7YYu35uzO3DUb6s+btRu2tbVjT5+9svfLm1Yq1yTOFC1vSBq5P8zsiTpxWhFyg6AS9wl5dB34Bczf60K8UODmGVy7MWtzC7fstMI8GMVqXQGjJ5e24vG+jKc5JAeGx1Xg9vQMSsWY5068bTTw6KxZq4Y6Mt08OooJa4MC5vEdHNFzrJROBVRwv3M9vVarN61SPrWhAebcWtasVay4v2H16om6xuwFggffC92XL+SzGRXmJB9CUUGJ8QwTsuhzXdAymdUa6HfRERU+fsx0ARnXQADcADwp2O7utrxuSZqY7SNZwQpoZmbKDczpFIW51gulQoUfFyFKZ+3p02c6oNbWNuzNm7fW29tv0NdQlmS+7dbNuy6KBt1Iqs3BqitYvBCwNb9v2E7s2vLye+1RuiEczD7aAwvC595dICoKNQTl2UuIKUk2iRaJ75dffmmLiw+0R3U/Qnc3tkd1rgQ5fyUMLh7g4jp193gjJpEUy+PPXFWYfUNnWtZfQT33d0VppLyFoshragfc2AMEbuIMhWMUi1LeEoQHnA3q3x8T5Rhvu9erGRkXYrlc3F7+eyx+4tdi14REhljC8yaxJQmJCRCCRsTbf/vLv6lwjd7irDX5gMpL0w/Ut2/f6OADyaez8ebtG9Hpbt68FVgVLlpCEk2M5Dro7PCbeOqx2s+ACNo4is36uhgidTA+diY9QUMkgy4qrBd56hLr5SFOh6GgDq1oZSTF8l3NSQiL/3Y6dlIdUe5B7OzHzhH7i86IXpMZukbT0Ww6f/hal4pBBAmPU2YSC2Ka0IFAZfPouCiGEb/rACSXukO/69JHsRFFTAc8YAq9X/1gm7tbdnB4KHV7KPcPHy7KngvBtPlZ1CrxuvaYH9dEeBlHvUNxC7NC6rmttv3y66/qBkvBuKdHBY/EQXJ5nwXujgq4mJSfyd1XVdwgxtK1XVtZtla9JvsfurauMt9y/Yngpch5SFITGU8kX7EoIuFSTiPWh1uwsSbpLgDiynOxXpcqrYRumJE+q7qoSf+gni9rKFIsEdMDrOSZx8SVRPv1m1f2008/WvEYDQq33aGgn70xq8I55hdr62tiRzFLKU/HgwPFeoHmoYNCcqf4HGZXyQWkciz9B0Yz6PTvuqpoJqO1RWzlvsCq4e+yqcoX7MbsrK2vr9nf/vo3faYvvvzSvv76a60nL+CdHXB4cKiicX1zQyMtXMPu3p6um8KU99s/OPC1k810tT3Ijfb29zRHRhHONeNIwN7n3kcGhHQzAh01riOeA//OL56dJ8YVFa4oVfOZJeoU5mZ5fpxB/AzFx8rqigAJrlXgU5hR5l7G/+b1olIyrxULWNYc65K9xv1nHUTgRvtSIIjrn2hmN/xPCu4aMSjo/iGmhlsC1GQcDfCgFzNH40xOT/a4Gda4GE2RDRMF1Ex0W4SZWOP+bHfts08/VTJNrJmZnBQtWUk4ciShUyTwLgBPvweJHIAkhv30z1+dOJRIKuay5qDNw9ZD+RlWn1+nx0Mfx3Exosi847UY2YCduL25bpvraxo9othlHfIsY2zRdYQKjNgJIKK9FbyjuV5U6RGEZG0B4lHU57BfHGNUYEC/WaM8P4BoRKQ4r8lNFLuD324UnOU5EJ9dPd+LXu9W+jCK5wRJjRU8evRI9NmoBBzzchcDa2uml72CKBusMGzMpMasbi/dPu/4ReA7jlgLQOTsD800X08+zuHgVFkzuKoFYANWTtWYwU0ljkEQ02QVqiIdSjPjNU7tj0yO+Jn8LPW46Z9PB3oAv7zQ0hhd0usC7pmfMT62wzNiz2tWXGCAn0PkGoBV0HzJZWWTk3HxJTUTmy1dO+JPFIKc1Q44MgbkWgXoxlDQAuhSm9BI5B5yELu7hDczWFPEYbq2NMRgiXLv0VLhZ/sHB8WMJJ5Fn1juISA3gAgfgtqE+d8IQGEBNDw6Zhn2LaK1OZg2rluhc6zF2R41Oi6KW5GI0H6o1W1zfV0sTlhb5PgjY6Oq5xbm5+zazLRoyT67jYhtYJsnh/sAACAASURBVNGF4jZHcVs+VnFb3FqzZIMmEUWotyTUgPnPnw9pj5Ag8MHi5nWUpqXFjDS5UBOQWGxRLGs3Fj+xhY++tPTAhDWTOWtAVbjUfvaOiqmoe/nylTY8AY1NTwCmwEMefXZuQfQTp3eFFwgJZeyAxKqdZBpqxocPS+oIMUPBwqCrGjtQ6vwEg+GefEGLigdEu5uHDz0ENWQWHvO1oFcg4NBIEOZAHVcHe4YOAIplp25BoRkHinCoDBhoOwBAcI4HCXQPp514MUJ3EEGEyYlpzVtotpfCWR0796IDWZsYH7ODvZ1uYlE9QwHxTCgECdJgf789eriowvbd29cydQZ9YRGzYVnsdJznby74gVpFvGnYzs479tvLd7a+d2TNRNpaEoRJWo5NpHmPhAojUG5Z6kyO28Lcdesr5C2Dj9Wgv3aj2bFGMEnH23Vrc1P3cwqqTa7HytW6nTZadlbD2qAiG4ndjVXrSSfs4W0K3Bkb6stZoo3FyKH99vyNvX2/YbVG24bx7Orrt3SKeZSkklw2ODY9CD7R7QFxbtRc4AZmiVtCNZxO3mzY6PioXbl6XV1p5mKxVuJepZMdOzt12maz1bG+IQS6hq23l8MxI3oFSFIq1bFWvWrnfO8ZKJoHhzq0ilRGSssISkGBxnKIoAKCTLK7s7OvAwXV5KTVrX56bLXTY1GdobwWevslJMbrMXPHdWNnxfrTOqVQCB16inoUO/H6hCpFcRsLrVjcErEc7aUD5QcMs+gkZL/++rNmDfEDpWPxpz99K2oeoAfURa3Zrg3QhRQ/Bwiz6T///KvW+PrGpr18+UYiEdxfEtOPHz+xa1dvWKLj/snqhvKZKQiDTx5Im2ayO23b2dmWkBRUGtTNMaDnfhBw+dwRxZe3WzodEh9HsuOBQqHGjDkCGP/hP/wvoiXHOSg6scr7w8nj1+Oqh9FMXCgsFLdzp+fwCzGzKAxBHNDBwDyyOoturxH3diwFYrc8Fgdco2aPULYN3QM6dcTJGIeEfEdJ/jBTKzrxJbsNr3svEMn498t/Xv7vSEeO18W9kP1I8J3UtYd5Lq4LZVPi7j++/07fB5AGsECSTfJ64zp0/qu2f7hnz54+UyHw8cePhH7T6SXhuHf/nrqDzHgCfvA9g0PDEqLg/ejQ02Ej9utgTSRE9yYZZpRBSQHFVstZBgI/WCfyfmbUoy1KEj9LwSMrGbr6onHD4nF1ZH4zb0khJEXenl5X/w5FHH+n+47yM0g9n18+eeGw1RoNthXeVU3ZAd1i5hsLdBKhfLqtG2JUdDbmF27KbgdhOeiRiMFo/lWJ8+8pyRdUf3+eEqTJZe2kfGIr66u2tb1ju9s7WvtffP6pjY4M6X2vX70iNXP2hlDqACzHfSCkWuKHabGeOkH1/7sfflAxOImFWyGvfc4ssq/NMLMWEv9LE4leeITxgdrpmVVKJWlYlE6O1Bn3wh97ClQ4nXLI84IRROJIkk7MYh3ELgfrSmqdcgJoOIAcuvF8HwAw5yszqgAs3CtiCh1BngVFOeAa+5IONyyo+Zs3VYjRReAXXY1i6cS+//4f9uzpUxVnsFK+/upr6RQQTwCh6Ta8eftaz4f1iwgK1zk2Oi6qJGc6a5OOBNdIscg9g0qq5FGqxX3ypWXdQjVm73BWK6kPtlwUDG4H5DRlvHYpBtFNgHlDIc8eowjXWi0gjAfA1VJntVQpO/uhUlE+EC2IYkdXIK9oiu6by7MmCYSdwHtCqaXw81nIRhc44/p5RlEYK3rfRio05wKfA1DqylV8n/s0BhUpw9wLAHKeIWcJccCfodtpxU6vz6c7bTwWvV5YnyoGyq8zFBmxSOTnXQna43xkpkTbHRUFEnHzeVcHAUnecxrrokhkBAlhKY0VAaqy02Nxq0TYmTy+fy5Eu4jpL1++UIJPPsi1UOwBJN+4fs1y6bTNTGEZ44JS0Q6IzxebJ7EwvwxAqSDNZOwFPswqgDv2+vVr3V+YLoiCMjPMbH9ktFxoTUTg0//U2EjCrAhFfWNNM8FlZvWrZwJlI3DAM47np3Q5Aosg7jueFyyRXD5riw8W9TyJR8RW0f77B9QU4UERj3f3dvUbH3q8uckfyCeIv8TiCxqvTrsgrOojSV70O1WYXzQoiLXM4U5OTqlYlZVmnTXKbKmLSZFX8x5ojdy9e8/u31/U/VINEpwK5Ecb3QzEVr8AMcT80t/9DCUPdzpvJagDu4ozqvmcM+z92MVWoakY5GrC3EviTGRmeqPNyxEfDfFmXXz+6iiHzys7Pa4N1mS5FEABV2pGW4D9rxxdTE+neMciGkq+AN2Gj/zJDCrk/CqIdWahho1DzL7ynQgkycMdC9AgzMqZ7MxG4oHTwB0YcCso8k5qJVhLrCfAJt4/m8/Z+OSk5QJzjR/hOXEfAYIYXRGbVyrKZ7oe7omEDCf4uYI1mNXOOcM0stBcfNdBe/enddEt5QPe3ra97V01HtiHnDUDQ0Mq5m/dnLcrU5NaBQ6UBbaV1hcFvlmWpki1bOsvn9vJ5ppZ/cxSEpTy56QO9v/xx4mOoxSOcMWuSPRzJfDqKA/CPpicnHUyNvfoc5t98Kml+saskchaU5XtJansLi05ry7QysqqFiEFCnSevb0DJa0Utxq0D4i4uPzyK/IKX+IzcVF3OqJOLb3DNxO7B+YkT934O5iE8x7qLFhC6CcHihegHSl7MetDUUPHkADMAbK97XNAzAyweAgYQpNlsYLS844GtSlwKAJ8LtELailBYiWUZajbbSQQXeHBjoxN2o3rGGcPqUuAd2SFBYJxeZ2Zmn4dwIMDKHky+3usYkwFCIuT+RtEPYYGbbC/xw4PmHvB6xHVWZ9bGhpE8MNFRejYbm9t2ujwmNEVrzbMnr5asrXdQ6uynrAtgunTaVoq0ba+noIMk1FoZjaJIW4QzJOjQ83FjYyOWQ9UR8l14pcKdQSEzAtQisn9o6LtHJ7YOZoV6by61SQyvEa1dGLDhbQ9WLhqt65P2nAf3bGMbWzv27PX72x5ddMq5zUbGhxRdzsFeBBQzb2dTatXT21iChVND4n4XmLzw7xqVol9RfSy/sF+u3v/vuULfbb8YdW2Nyn+6Woza+AHB0E3V+iXmFR//4iKXax98PjNFZDeP5e/7nm5pE1CUVdj3iFBIoxVxYAoyFwHSBcm8/w8ya8O8zRd2YSK27PSvqjZbOyeflAxBGyYz2beFBU7wJWGulKsE+gibBeSg8mJcXUcUIulOwDE2EWLL9GvVBQp5rp/aD6fsQ8f3qt7i1oy6Ps33/xRSS8HNskOwSJKtMfZECX/om6l7bvvf9Ac9PrGlj397ZmeN9sadP/hw4+UIMqXO+zHC8VlZ2uQFASMU2sAVVPQ8s3NdXn0uc2Ji5JxzRwwsSvi4iaO+nNNziRJKvBzH7755lsVtxJ5EW0toz1HgqX70zWdC5cQab3ENBBaOj0SnXDKIQcPsS3OqvKegCg+Y+4MC28EePL0u65s8DXVyAY2OLFL1gXnTOgtowWREeNCWIF+FroM+rFwiF6AFp4oXCDV8b9/by0UE34KQsA2WBW6F2FOEvCJZBhhHSyBiIcU41sbm1LFJqHEbml2fl6+2sw/eQFyTWIWJAVRqXVsfFz05efPX0j8gbhM4XHt+jWffwrdRejdHD4nxZLhj6u5MCUSfpiB6DP7LdGloPQKwOCfBQ9L1B7P9BvRNR33sh8TxKPimPhBMSgV3wKG7wPqBCr5aLZEraKbRuynCOa3fjrMxqKiH5VQmfGHURHBDp9Z7tj21o4O6uuzN1RwA4ritxk0PrtjFNFGg3sQOztxCeg9shkrnVXsw8oHJRNYOfC5v/jic8VarvXatasuLmUUtq4WLms32ToFn1s61Km05mwZJ6mcVu2HH37sUlE5p+bmZrsznrHQ1ix3eA2JneA7GXyWoR+jW4BGAjN+dYHE7hAgv2B16QAJ/KxDpZfPQIyKM5RRcIk/Ac8ikACNnAJLAFCjoc4fVFiSx0hrJlFnfXAGY/PC+uRsBUylY0cx4DYTueA5mtT8IOrrf/3bX9VpooP69R++lh8rxS5nNfGFBCl2G3mmzI6T6PrYEmNIJyoUKBQpbkluYTbwm59lfhFRP36WPUFOQLHCa7olRkMz47w/hT4Kwy+eP1fesHh/sTvjSzd5eHBI+Y66StIGSYkNg3jf/sG+VLQpRkggKQajUjHFHcUJ9wsQXoyckxMfX8nnVbSTGHtijxOCd9K5ZrHBhpmPq4R74qwRvo94x5+8D5+B/IfkmS4518lz57r5XFC8oXK7QM9Zl3EXxcVi9zYWrAIAYD8BAgSwke+Jc+B8nc/IZ9X6FlPB2XkaSwtsHLcyi4mtezxDTaa4BcRm/hY9DImQhu/z7w42RCGAKr52/KxJJxPq/NMBY26Qtc7cLefslekpMUX4ExYF8cZFO104NIIHsdkSz+P4d+7h26UPdkZnutORqjQsF2IkSskUlz19fWEekjPARZm8cxs6n8FaEtVmNDk21tfs2dPfbHtjQ11AgC/uO2uMZ8l5yftzz/mTewz4p9FA2cs0FBMB/iObhf3MKAd7jnUIU0zz3sdHUkimuwdTkfNEGjtiWDkVHgATILBWa6rh4rRzfFG9uPUi1MVTvQhkP6d1HoiNo46ks2y8K+zjh7zu/cUHEt8i35ianlHsjaBojIFiJCmOu+2dmCihsBUzStTdcylhY3Xo89tJMSGq1Zq66O4GgJJ/oMpqvtXHDbivAD2axQ1+w/HZOJgRZ2m9KcD/UZtIT4NCGfu40om7mmSYg3bRRs5cno30HAJYT96SSWfVZKOIjB7x/Ay/KUbpqlOsco+hI7P3ySWIozw7gAB1mdWwYqwAXQA0D9rKO3gmEt6iU5xOab1zpnKG8lk44wHXOLOZacexJIJN7F3tE1ldtpUTUYvAPuL+xvn+sYkJ/Vy1gWBr3obHRhWvuT06G8PMrCjbobYkZxJg2u7YAaMWtbqKW/JtNGq4ZsYEpsZHBRqoeUFnPJS6Pq9uRuc2Uatq5vZoY8WSDRxyXNCYdawc9b98OdIRYkSyqcPV1UsTCZelFkUzmMuzGRqWtlqqYPMPP7fr95+Y9Q7beStlHXEOL+jIceERbDmU19c3tCFAIEaGhu34pGhXrlwTLZl5xqi0HOlUkboWOzPcUR4SYgmvX720zc01FTuRKhSTXO/aFtTN9fk9D65CGdvt4NfIgeeBnAObQ4t/F30DFMWYye216ekpofubW5uy80FF1+eIsEqoSR2Ye8/PaobXErKQILBARx2fmLaB/iF9PlDq9fVNeafiO0sHALRDaHK9amdIvcsH1BVBCwXvSkgEK5MWdbZ6WraefFqb1xPMCZsYn7ZGo61DjHsL1ezurbt2//4Dqzba9uzNkm3uHxtTpXTXR4f7RT8e6M1bTy5j7SYH6qllsikJOJH0kpjLe3BgUJ3LKrQNWSAVlHjig+V0zl47O29a5bxpnUTGas2OlU+rdnRCclxU0pQ4r9hIPmn352fs9o1pGxtBTCtlmzv79vz1W1taXlcHt6d3wPI9FJ/Qdzq2tbFuZ5Wi3Zi9LhSQNc1mIPALoemYHWuWkyS81+bm50UTPjgAIMDQnM42nVankdJ1yeYYWoeSMxIUSLPWPzxkiRSoZsXOShSmRUsnXAWVfBjQBhVmAIrqKQINdesbGFRhj7ALRRJrN5cHdW1a47RoZ6VDMwljtW14dNL6Bkat3uhYT8GLJ96r3W5YOpNUNx/lOAIOtDG6L7M3rmvmluQuKo/HlktEDLUvuiJFHXXgPyy/tz//679qTfM6n3/+ueYTAT6w1PHa04P0BfocaV1J+/6Hn7SW6dz+Qhc3l1dCTxLEDA0WKhS38RpicetTCG5hwD8ytyORoEPmOLdseXnJZ9MVdN3/LV4DiTmBnwSP4jZ2T/h6V91ZlLoxJbH4odHx4vORnEbPRyUaoTCOAZD3SJnPt1A0IMpAYsN6oHvJHubgJi4I0BrxGTRdWwiiXSZLmH/tdloDMipIL3QL+Dl1VwGvoGQGXziCOYk9h0/8pcMyBG6Xzo9d3It5MUeIf48Y8736OrSfVEpdKNSNOeyYvUQoRnTH3V0lznxeDlG6POgeAAiSbJDAMysI6MAvCliSY7r1HDDRmxKKJ6qaWFmQ/NPJEVUwmZT3IQcjByxgAKBiFW/QckWFNQU2Z4bufa1mN65d1+s7Iu6CJ3SX6TSqCEZdke89P7fz6ql1ROsC+fU5PE1gha6P0/kzopuRmGOxQ9IPRZcCgEOcuElxQDLHGohqyCqkAMfOzlRwcD+JdyTwdMiI74CKxHDuFXOdU9NXXHwDoC/Q0hyIcaprVEmONCol1Nm0EsIXr19q/QtEbdTt8cePbXx8VLRBukZROVnFrRJ+XwuiF7MDJU6V0fw0fan9g0P79dd/CpByJeO05qYBtBxMuOwLGeiLwTzdUfSOVegIkVjRTZHlQ00AkLrn51UBP4NDA9pTJG1ra+vOnAksC66PvRcTIhUsCc6/mp+5vX1aH9xLBMoobIhn/GJ9sSZhCLD3r165FrrAnEHMdiMM5sAfd1uz23izVhCQ2rUff/hBdFnsI5gRB3zjM2uGPrCpKNhYw7Lgwwe5VNL9unfvrgoshNYoACnk4p4nt0DUiVgAkBbpuax57F1Yr7we389rUrTwWeioHx4ciAX2ySefdCn72k/Q94aHveAuVxTH6Hq8fPVKirSsDxLEOCsdu6qKf2mn61LcAjZF2j3XT3HD84gFGIw4riX6XRJveEbyh75EqY3fz35E+MfdBYqiQPP3+EzYCxQ9XB9x3Gnm7scbYy6vxTXxb1yPg0OACy5WpQI954rbXFvM1bxD5joDJPN8L6+NjyWFgZLfUPix/4ghjLcNj4zazNXrdv3GrEYG6Og6/TIK+QRlVgpmn9bWUcO65H5SMDJnzmibF/67dufObflqklvSuR1CbZxzIxS3XCP3m+vvMgnjqFCIRYBYS8srVkIEqNVSF597QtOB5835SSMDgN1Fni+ASuKog31eLGUySanTLn94by9J3A8O1XDgZwCQuPdxbXNtrA/XcHEqLvm7W1IGUSYKjDC3KFA5iOHhsgHgw3Pna6fViheehjZIRn7l6rS2O7IoRLiIPXt4gDZC1cVWg5erTvPAClftkISZxf0ya3TfG2CSz+F6KjAFcQ2h+B8YHJJIIewNxp/odMc4oUJZ9Y13/zy+hj+7I0LOEmUtyd2kRbPLx4QAZxhVwz4HgIQzo9mmKHd7Oo1Q8d4pGIIDAQBD9MoZOpdBGO6TM7OwuaFV5L9Yv3RDabRhJ8nZw+eUlRgFZQYP9XwQiwMI7BMwT40S/cO9iGW+/VisUQpbzjXej7UqLSJLSPSL/cDnkWJyAuYAnsd5vQ/3RiCSNA8cNGYTKGfvIBCb1zrjjAX4JhbRudXsdJiJ59p4DeItlGZnWUGNPvMxTFiQfa6Az06DYZpH0X1kSGdkN0cJ90cd6wC60ETkF/cI0TQExYhdgGLkqZybs9ev24xmbl0IUctLTc+A+lNzsZbrVVt98cwO1t5bok5xCxvVGzjaq9CSNS8WBpwvikv3vnKUwv38lOwn0mY9Qzb/6Au7dvexdXoGrdpig15ImXs54aqj3Nx375bkxcVrrywv6waD1EH7unEDGyBQe/8Q3inx/7rwSPLKnc1HQHrz6qW6QlCUo+/aBZ3RAxnFSSGX16wqAZaHRdLPvBKLhsOXjQfCJsre0JAOOg6hiKYgDMFDk4JhBvoHqsso65atVClZHSEiaJYBFY4iXEIWJNFdEKUX9BBaBsEPn9TpmWuy0QEQUIFYKYkS2wrFLRsDRUgKT1F2EtC9vPAdGUYdjVk0ZPJHrVw+t/X1bXVLpETbbkmw5OH9B3Zeb9hvr97a+t6h1RLMRbdtZnLCPvv4gS1cn7a+LLY0dBhZoj6zwHzl7vauhJMKUMgSaas2WmbpnKxxRMMKcwHcl539Qzs4rlgmhyR42soYihdPpdTM66VaDbNq2YaybVtcuGZ3F27YIBY8qaTt7B3aizfv7MPqhlXOztW5HRwZ1cEiobDqqc0vzGuuDBshkhUOpyz2Eb09tn+wIzo3nSeojdBMsFwiuWXmlsQNZT42F88hky3Y0BCKy32WyfZIxTgLLavZch+52qlVyyeWE3WEOcKOxGT6+gakEkz3gs/MpuYQI5kHqaSIaHca1t+bs1bt1E4Od6x57oqFeGRm83hqmo2PT/msdq0qum2N7slpWeuNw5UuOj6f83OzUowjGZRATziqY4cp0gGV6NPlFHUzY2/evrLv/vF33XcYAXTmoooiNDdnVnhx2e0GOwqlg+WHH39UArixsaXkGfEakps7t+/YF198qdliko04QqDRA8nfB9E3iUklhP469Z7EiHm3A9vYXFdxBKomxDcceipAg1dit/sVFGdjIekJK3S1tGZvQdspdOl88bWLgjEI2QWRLL02wVnoalsHX+kEYSuzctE7JlAG+RzeKUKl9RKCGaTlY0EVr4efV0JyecYrIPD6XG2688yFnyvwEwuiDyT3ij3d9fiLXodOdO1+lsvv5XE4sGKiCrPAvrRALTr10SZJYk9HR7Ke4fOxXnmtnZ1dV1FlZrbQo+Qd4JLuDIcYSS7CPHSyiNlQEn97+tTntPJ5e7D4QPeIRJ/XYd3zuRAkweJMRWGHIrauDgbrRnR35g1176t6Dwo6icalXOmZmSPv1JhAKURH2N+np2XRokhUgqvzxTxSKAKVEKLmGoRC+nt6RUum4CX2A4KgQk4iwz2Qx17QVeC58wwAqxid4d8RPmSNknByD9RJhFKaL9itW3c0QsFoggMOjk1ozjhQw5z271ZbOsAz7pf+9AU02mMd4qyLxfv35ekHtZv9Tjdb5yXUZM0rhSQ9nL8I5hDTUEsmmd/c3Lanz54rmaUYZG/TuY3zjfEM1wEv4MRpdCQIbuXWkjDjAc/xvGq9JF7MYaGie8b4DpQ3p+c6EOHqmhRBsZCJRUtM7viTAoXvocDijJ+5MiMhFObtuZ+cr1HFnPhwuO8zqIAsmn1ttXUuk9xKVCnkA+wp5r+Ojg+19qAKkweQzMH+4kFgp8S1A+pwHcQ99gSAL+8dO8VQozX2UjlVguYdKPZEQcBDVO+maINezPejwIyabOyO8tqxiGTsguKPzgj+3J999pmeAz/D3uI9AM2joBI/y55kFEqiMWdnuj4EgVjLoguenVkqk9a+JKGmuOW+U0zzC/YEcTR2c/j5OBMrOyb5uiNWyTlYddEmATh5rd04+8rfoYTzbyS2dLaidQygE8+A84puEfeFa+AaI0jBf8s6DNr5wWFXBJT3Z0/IakRnmINwUaiLv0d2jnf7oYjiUxmAyE5brAfWt1sIubgU3U8Uk2fn5pXc47XZFiXZRUQFMobiw2dCnfPBmUSBSFELOw71fu4zawn6OWyVbDppk+NjNjTQ37WqI3ZJfRXWT1CS7gbo8B/a++mUrW1sKr/j3jIPz3lF44Lft2BhDQ5ZXWMYTn33pk0cY3HATIBYKqmZ8g9L7wTw04FEvZrvj2cK6yYKDmm9Fl13RmrA0srx66Ww0rgMs4/BypH4r/nFMNfJJXDmj46N2Nz8bJdZVcjldH5ptjOD7Ywrxe/tH4ox0EB/QOe4fyYV0+qqJnRORFtMzgFy/Qgw+LgiA2gdASN9AlNboulfuXLVPvn0MzF8IhtGsSwei+G/dRYq1l50U3lNCiSKLwo5S7i1joCZSlViZFDbRccOa8QL3Ja+B7EkLyZ9PFOgXZfeHriDAZSInVuuSywvqRlX1bWFScjeJCZzjdQTnAHMZXPdAKZYa8oGs4XtT01ncr1RC1ZpCOZ5Z10MCQALOVCkFCthrPBvxAIxUdIulsUzjEAjoDL3XWeYwOWmYgk1XA90ZjrstZpt72xrj9FQIo/z8QR0b9wjWPm7wBcAq3Ndr8TiiBW9aFT0WBWWajqlBtTgyLDle7H3pBRwpfEYXzWSJAalA6+cy2gGHezuK4cplrGHHVJj8urMtI2PDOus0hiTEJHgfxxGvLIAYPVzW3/93A7XV6wNOGMAO37+SvX6P3022GFTqLgN3aALf1la2Epd9eBY0JYpWLJvxOY/+tJmbn1sncKA1TuY+Hr3QZLNQtJaSspJKPDng5LLIkBNEOSfDfDgwSP5fzGbGikqof0SujsRDgoKqu2Oip53b9/Y+poP7XMQ+IYJe4ABalTAoEAhcd/jcyCI2oA8pbPYVjiiKIqUuPLlro8d7Xq+H6ooB8TN23ds5uo1+a2ZsUATCtSgPaXSsdVqZx4Ezl04wxF8T1LYtHRVUdJhO1McZ/N9dn3+luV6B3gUuk46t5XSkYJaPotqYEL0W3VqCzlRagi+dN9mpqdsZMw9gpfer9neQcVqjTh831TH8JOHi/bpo0dC2H7451Nb3TmwZiYnJygWxczooD25f9NuTI5YIcvMo8+N0MHk3qXl6ZWwk2rVdo+Lsvo5rbctlcEAHiQT5WbmRZlpTlut3rZOMmvVWsN29vdt//DYzs6hbaeshary+Zm1z4o2NpCzu/PXbXZ60saGUCVM2tbenr1bXrbl1Q07PC6JJgxVAoVA7uGNuTkhoKUyKFhbgZWODpYQpeKRbW2ui+brIhDYHrhvJQEOcS42B50I/Gm51r5eKDYFS+D7i8BWrkc2SaJLdJpWOtyzVrMmZInADeKKuEzt3NFy9gioGveL4EGSpgDealhPIWvtRtWKhztWrzL70bRCT58Nj05ZMs29M61BZm6R+AfAqNXpUuH1lrWBvj4lvTfn5zV3gKG8DpUwVB8pno4gkwgEL9fgj4yAE7Rk1iOIMaqFJFaIMuF166inJ+exYHKklSCSEdWR4L69s2uvX71WIMLzk8KGLvBgv6sfOohzoWJ+uZMFECb2R9JnJaKHG9cGfY+klAMofKwFCgAAIABJREFUIuE+H+FzKBfFbYC5oup68F6jcPj888/sj3/8o12ZngnPyD9P7HB2C+Iu49chMlBLCizmtPlTgg2np3qG0CgBKjjgQDJJLOP9kQVCOORCMAzQXVDrFCUqBN6IyCPAEOiLsnnKu4dqDPasT5I3lNO5bqGrPgj5u+KWv3iH/hJiHUA/ikMOQYoxOkc+dwYlp6EOFnQsklo6eyRFzN6yfvmZq1euqijgoCTJ5jnRBVeHIVgiEcuYQ9wMCq6sp9t37ug1eb/YEUKQjyKN+A7LxWdifBaIbiO/ZKMGuyFHMTYSvD+TUknUvHAfNLSEkGHOD7QSuNcko8yBCrUWVd0pVhIdCRZtseOthDrQvGHdQNEbGRoRS0izQCDpZYQBHc0mkYf6RYeWogt68vf/+F42Mj6D5c+M7yEpgrkwNTOjojZaaviai/RJP4Qvd9tlXdBp2a+//VOidpwb/AzAwvj4mPbm5ARgW5wdJjmMTgUh+Q3FKXv/w+qqAGbmd6E+QukTYDA6KmElilEJtF0SphJNUTYQjhkLbGjWbW112T68eyvP8IG+Hhvo7fXORxXgzX2gASFYO9ELmmtg30axrlgURZorxZbb4rmFDeuCvU3BGUWLXK2bud1eK52UJApIAUj3lXOZghRBKYlUKQd3pVsEm2CBaJZ/fU36FCSMJMSiHaeSKlgoNnluDx48UHHKOuVrzOOhncFn4PnfvXtHz8IZI9495Bo5Q/gM8prtQctiWD9DAoaiN8ng4uJ9/Unxyv4TiJZK2bWr10Rn5rXcb9e/H0CFIoRf7P29/X3tdDrDiKlpZCTQi8mVomIywA8dmehfymuxhynMY9eTz3DxdRd2IknkNXl23BP2bLQ0itTnSCnn+3h97lmkH3PPeJbMKBIbiSe8H+wzwAfAo0hNJwr6DLMLdgnsCGAS64DX5zNzby+rq8fnIIooRV/oOMpPlK4viq1hdEUdNDk19Evn49q1WYkVISwFAMtCcV9t4kQQaZKashdx8vhMub/3pjQg9jWbzVr6+KOPxA5DvIaEmuKWGBMtbri/sbCNbKd4fsb9TnK/ubNrh8cnKmSeP3uuPcI9h+p689YtG0TvgHnF7ixKiO2hwNUaCoKMAE2AT8WjQ81ws2eYg93Y3BRVlPvL/SR+UrRIoLHuqsFxJlq6FmJk0MVMi/JJoUw+Tjx2qr3vB/bR7PysPXz4QJ8VEImcpFz0QpFxKrRiONRV1IYuM+sFFiHNBWcrkQPXtf/ZB5xFgB4UUvGc473bHe+cqvAJHTnqgYWFm5q9nZyaubAF9FQg9LuinVmgBocmmBczrpBMccmZQV6ez2PfyHlfs6mpK+r8w0ZzO8/QcRXTCVsc11twCyKn93uH2J9TFCjTGggzxhqtadQdOKNLG+Z+ubf9fb1iFLIe2Me8jut7eFEYFfwBMrknFKSo0ZNb8+y4j26/6d1i8gUA2Y2gDUA3HZFUjSKINeMjT4oLNUCJpoMaxJU6TJkzzbdKpwUaObm0hHL9uqRlwucKqO3FCJkX5XJhuER3Zy2JkSXXF2LUqE1embaRCay60vJlj/ua10T8UerHIVfj75zHu1s70l+iWdg/0Kc9c2Vmyq2Agt5DbFz6hFhS7Id0omPpdtO23r62vZX31qqWLQ0tue0gFx7LsgLiQV6gSX5gXz7ARHMISHWTgqBvxBYe/9HG5x5YsmfIGtCyfOJBwiGS/FZG5oO9UJKjlPxPP/+kzieqd3hXzkxfUWKtA5lXiTzry4NndIQoNhpNSUfLw3BzIwzBkyi7+iW/Iu2RgwOaHjN2BGs/pLHIcC8y0CiCOkg/1NA4txJRTgINCxHBlWuz87KFSKWY8YOaBoLBIVOUITjzSwSR0OZWt4EEmoKMjdXqJGQFc17HQDVnI+PTEjdimkyAQKJl56dFiQeAiEATOznclygRok7EDhKQkZEhFcNQ6aAY7uyXrNXJWjKdl9CIJduWaJ7b5w8X7asnj3UY/e3HX2x178haCHag4Fw/t0bpxP7nLx7bg1vXLdmpC9nxDojP+fjAe9oK/f3WMzRiZ+2Ebe4XbXP/RIUrC394sN96C1nNOZSKFXnntpMpK1WqdnB0bKUKwlymwCiRknbT0p2mDRYyNjc9YbdvXLXRwX4JxhwVT2zpw4q9W17TAUGngoQKZGp8YkrzNfjOQg9GKAE63UB/j1UqJ7a9veEewaKNkpDhC5g2hK+Gh1CAyypwYFPUaePdOWZ9/cPWbCdFo7Z03samrjiq3Ty37XUUFU8CWOKFB6IQSqiDZ6dU70K3huKN8of1TzDNp03F7Vn5SJ10ZgRHxmcsV4D+nFFxyzOoVkrquLLhWXssX2agUWz0mdsFKao6ZhgVcIPgm1b6hZABQmvMaeAr+29//lclXFDM6MSRYE5NQsUmgdIOCYinVwLqvAZp/R9//FngDSqsa2trCrDl8qle5/69+zoYRB31sRfdIxdvih2rqGIYVTCTsiOAagUYtLe3Y69evVRSyD6LNC+uSkm3OsFeNF8kEL6tlGAEa4mPHj1S4gpFGQpV7KxGJNcLwqCqqI5dSsgfCWuUwaejBFDCz1C4iVaZhprU5zNKgRYauxDqtIZuM/FQ1xk6FN59cKaJ44MdJdR8RhVSA8zP9LiiclAZBbCIlFgXj0Hx/EItuXsPwsF+uWiSEjMHTqMuL2LUfQn4vIdmO1eWbWd7R10nOqt0XujExmIXsRv+m0SaXxR3dJRiQcs10sGl0IeaCLWLa4XiznwkByy0Tr6GKNWt27dtZ2fPPqysKsmk00TCRCHmyH1DhzOdZgrceNYI4DDTwchi4lyguwhCTeeVuE7igTc0MYqPzX7ye+NdmkjB5Vm4TYUnB8RvqMqad+ofcI/PTNbnxcL+1cx3PmtXZq7qGeEPjhgM5wXPDcAD1gZJ182bt6UOyVN2EOaCnh+gGN1LJSOh0+5fb9urN6/t+OTYVlZXdW2ATmgcTE5OaG9CpfYxbJ9BlN1QoDxHNVi+YXl1Vf9Gck5XnQKcIp29DkhMMRo7KNpLke4eet+iW3IG1M5te3PNllFH3VwXkEjsGRke8eIYyp3muPD9beraOT+JkVGVOxa2Tl9zr2LWXgQPIoDA3uLr6m4GsSleg3lplGRJCqMlULRjGhsd0/OI5xD3BKEb1uve7o7t7u0oMYNFQvHJGc37kcgS+4gVrF+Sdd4LYMcpxaw9p0WTH8R5uxg32MMxDlGw8VrkRsRQPdvQjeRPXtP9xAvKI6KHM2uD4pR1R5LPe7geR0pUTsBzqPvs91joU+Dq63RsmSvHxuv83AvnREIFf6ROs29hjxHzic/Efb7fv+4FOWuC58Pf+Rw8OwAQXiMW2bGg5v24F/w79w9attSlj480sgHooFgdIj4iVHwNMIzXhdrI2BnjDszoExspYv1Mc+ZeFN/i9dWZrla1h3m+cR1FJXk6VIqnYj8EsC+cT1jYMB4wNT2t2VtyA5oV3l1lT4Y51iA+5P7Qfk6i0UGDRvOwgYWwtbVpTx5/LMsoQP/R4aFLxS1AvxdBDuh6w+Ly2RTPHYDGg+MT29p15sOH9x/cfzuX1z2ZnZuTxou7MITiW3E9dKXEBGorF+C3/D1R4g/qu7s7uwKGWQ/sN83Gk8/KnzWr4jWeNcppgy8zwCwgC/dFecDEhGIhr4FdJGweYvUEcWh6ysbGR7XX2Wc721vKtbU/cRsQiJc0VHJZO8QIL9p8npbA7TmSi7EyekHsR2QNBg73KopBUnRzfjmd2XMQqPmsQZ4r8Zbrik1bnbfB0o9iOsZvzlPWSFesCno7uRU+vxI+wh8Yy7oziVvRJIlik979hW1yrvXO2YLoGzFCgBRitG7v4C27oAodZ7CJWQ10VVpN7VVAB+Iq8ZccFXZlX597o2sGnUYfM84At9I9IN/2uWDWLg0YZqtdvgJWH9oH513XGglvZjKKE9x7V8VH8wNPZqceKzfr2oIC9vgecj9gv+ei94buaQTbvQZxi5441sLZy+sTt7y4jCiD649Iu0mK1TCUMurcTl+dselrM5brcc/bSP2mY0vDjGuLYmr8nbHSlfcrwZapqdfIF1xjaFJ2ZHyuqJYcClvuEHlzomOZdsu2l17b7vKStc7KliYT77i2gDq3oiUrQQ0IxSV6HQFHyI4erCduNT5U36jd/PiPNj6/aFYYVEewQXIH3URdkjAjFSi7zBpFWsqPP/6ojXjt+nW7v7goWXIWUXfGLQS02MeICbDT26BT7dvq8rLmJ+gCQYnR4HTXG9fluTVLA13npNhVQFZwChx5ikQoObw/VCoSBih9keqGcjIm1+7LlLXhkXHL5fsskXIDaA79k5ND29/bErWL4nMMRDp4M8rHr4bQQ8OqtaaK2xMsc07PrZ1IywYnwQxzE9pd007Lx+r+4vuVTabscB8lsVPLZRLWqwfunU6ShH2oIWc1q7VYWT2WzOQELCBKgt/T54t37YvHj+ykVLJ//PrM1vePrS4AAtGVptVLx/Yvn39sT+4v2PHBtsSf6N4TtHIFF6Xh842ReI2M2vLOoe2W6lZuJOykUtWiW7gxYzPjw9aTozsLBbNhp7WWHZVKtrWDpcGhPjuzynRxmYeV4nazZj3Jjn1y77bdvjFjvcyqQlsqVezVu/e2tLwmeg8D5txn0NnevkEbGZ9St5UO6rmCF9YhR3Z0tN9FSXsKdC6841osHsuYvS+INp2UEDTqSLiqb3BUFkbtRNbyvYM2OjElcILu+d7Wmp1qHZAcJrszT5rLpHDOpG1vZ9cqpaI6J/ydohXPX5L3/p6MnRb3rXS8J/ox3eKBoTHrHxq3sfFp0QpRDt7d2VQHBTBDiQqespmMUKt7t2+ruMWf1rdmmL0Msx5OBQ5opv6jrSKSbsx//+//t71beqe1CypN0TIzM90tbj35vbDYulzcopbMuj04ONLBx6FOsH/48JFNTU4H2lFURgzusqHBFOlDBG3v8NR14DELzPvtovBdr0mxkgSDBIjvi2qjUfAkxqIYjyL1U4FR86zmnp5Xr2ouGXVpChkSQHV/JPB00enUHBMzI/W6QCyiNEUtKr+uHhk7t4gQ5VTQ0Wkl2Lm4WSgSgqiEaMfBKJ3XjklnLGy4K/wM8YTfLgjDLAmoNyJivZoNlb3WGdZS3t3QOhJA4we+foWOsO6T1jWHtys/A1wdHh/pM2H5QzdnY2vTdkICRFKH4A3+nxSnFLdcF91ZOjuAFySZEr0ZHlEnjE4tRQr3msSbAgGlZBIpwAkSdWZvecawZ+jqMv925+5dUSU/LK9ofWsWRx6WVRXA7EcOYw58rp2uAIUjXQnm1umOKrYdHCrG5zI5dbuclthQsoJ4HMmKCwzGX55MObB5aTY5/LP2MDRw5nMprLNZod+ybgId51623OOWz0qyDShB4cLr0l1EEBA7JAmSDOCPnQnocxA1Cd0hnVOBWhhZBD4z2ra3S+8Utz+sLCsRBVyAAj8zPWPTU9iuRG9vj7sXwA6AJQkEIywJJaTyPN0/sKfPse1yCj0gBtfotNNQdcvDPSDlwSBb3e8E81anUrTHbgTlfaiaqGKCpvOaEp2RuFNeYATJqHcM3QqH58KapojiM0ZgmH+PXVDWGuuFwobnQ2Gj8Z5sVt/PHgXY5nWadRd2Yf/19/t+YYac50KScnh0oPXLfiK5Za1SfFEMspax4uF7ySvcQ7YsEJj7EbvHcW6S9/YuxO99hXVNYWVx/wUil8t6TfYor8N1cZ1cC3uK9UKR5wAehZB/Tn5F4R+eD0k7r8H9iR0c7ht7DUsgQHiunz9dGbmiQpi59dhp5esULhTgpVJZSbnGl2CBZDK6p1wb/90FfKKdY6ul/czniiJv8Xq5ZuIPuRAxmM+mz5Dg+cx0Zzy5Du715NSUYsb1G9d1bRRCP//8swp99hC/uDck9M5ea7hewtSUPpcsSIIlkAD1QNeMHVJ/Bh7rXXgKOq7nd4BgzPiPj02KRUGhy9gAsQawMJyUIcEP2gVhhIoYQLH4ww/fi1XD3icGApTeujUvEHxsZNgG+7Ecc7Vl9gK/PFm+YAjFAjcWt6KFl8q2uomVVlHdYcBTuViMjYpdQLzTBL3PMXTz7WgxQpwgtonaStME4LXp3rzv3r61jfVNH8ELApKRgipLNObg63WtT55jfNYSdKJIabW0r4aHhjV+R6cPqi7FJ3RpACKeFYUtY0QwJLg30meoI6yJVgZrrSf4f1N4ZNUJp7gFZIUZqVG8DJoiZ1rzPG/2Y/SX14hMAMQ9djkLh3MP9g7WVOPjkzo/cG2QGnY7nvsOdEQLMAnF0lgIdHQVy0EfSAKyEpFkTt/PRtgGqN4TP/k54o8AC7E3sI9sWCaXcYFCzirNsXqRxvrjObFXYtfcAR8HU9iL7IV4LdL7kXsAMYHrdI0cpzszMunjXBSFKVidQbNEjRLpTDgV+/9TqELrBWhQcYqgKzlntluwK4YhRph2/1+9j2zgfKyU+J5Owtxxi9cLardPNEc2GGtMXWjZoQa7yuA8oOuWW8mFrgMgA3Tiiekpu3rjqvUOuLCZd7nbKoSjIKfvgbbW7Plp1V6/eN3Nd9B4AGCAyTQxNiqPZzUrAajEJQ/ilYBAAFbtpm1/eGtb795YvVK0XBJ9jgsqdOJ//8OYVk2kB6o+D52T7iEbClZuVp0Dsn/M7nz6Lza58NAamV6jISmMQBW986N5uD5DkNFhzGHEbMD3P3wvT9nZuVl7/OQTDZQ7QuKHsW56sDJwYonPJUCnoM8JioVE+sbaqjjjICYsHt/snuAgDOOb61QKX5cPLp9tMiHnY+MTKqCgTRHQ44wYq42OxzfffCNhqZ29Azs9rVsilVeXNJnGtsasXC7a6sp729/d0oBzf5+LxqAixtxAJkv3AeVVs97+QXVOd/cObGt3X8UoxZJTvtp2uLdtp6WKAvfY8KisGY4PdtTVHR7qV2FI0Dk5KanIS2d7RAdvJfG5zev1KKbSKm7v2JePH1qxUrK//frMNg9L1k5mDKI4iGD1+NC+/eSRffV40V4//9WeP/tNi3BoZNCyuYwVcohrTdjCzXmzbN7+8vNz2zypWT3da+VzlJbNhgopuzt3xW7PXrH+XNqyCBTk8urelk9d2fH0FFS/ZvvHFVvZ2rf9I1fnbFaK9odH9+zjO3OWS7W0GROZnB2elO3dhzX7sEoH91gdUe7h5PRVm124LfoznUQ6n/XzUyse79lJ8VABYXh4TB0YAAXU5RCaajbPrRdhmELBiqWyndcaNjF1xQZHJqwKlTuVt8HRSdn1MHNbPqIo3bfmeVXBAbCGDgIdDZJwXsf9/9Ztf2dHAZ5ihflpS2c049ebT1vpaNdKx7uyIyIY5AuDlu8bcjGroUHRibaYE2jWRZ0m4a2LDpiUYuO9u7ftzs2bohJLWCMM1V+mycTZPiHTSSydvLj993//szqjFDbM9pGU0dnhtS4KgAsEWpSvMOPxyy//VKedmVuSEAIxSC0KoCg/EtBi4kS4iejnBdvC0Tz2IOwF3o9DlXv5z99+EQ0MlXOfi3O2BUkd91SjAHjQhu5tnMO96MY6G0QMD2hrqbSSLajbBEr265MnT5zCBzgTgi97Wd2qYGJPAsf70KEA0VRHI+OqpOq+wF4IYiyiurVbAj5c6ZCg3nQLjnRa1x5naTmk3RbAO/EUdiR8JG9SjiU5MmcCcC07u9jCpD3x7etVRxEEVii4V/ZOxwLJJ3k5rynZiOIuFLeIR6HMvoOY3MGB5ve8q+wxnPelS8i9ZU1wLdynOBvpxUlayqvQ3jRjI9sZaKzuQQtoMD01pXVOskKcnZqY1Pe/W1qS2jKdFBTlAbUAQSmMmIVzgSbUZX3mCACNBJP3wb6Fwpv4LKGaZEqUcShaPA8pe+aZmXV1bAoWOoywIUC7o78gN4lrdnAT6jKU8kC7D+Mq/BvPGpqTJyneheM/SPDKJD9hnxOPZU0gS5VRW1i4pYQHDYKJiSmNGYi+1W0qefelax8REli+BggAyoxKK0AsdFruw527dzQyAz0c4Inun6tJ+uxaPH/VrQ/MChon0BJJOPZ29+3tu7dd6hf3Mar7Arx0Ce6sJdGUgeudOut0sKLt7W7Z/u62HR7sSfivJ58PBRnKn3V14Fmv/hyg8jlVX9TSRl101SgsxJ7iGXZZCYg7YSVRLmtfRfsfdXkRfCGRTKeVQPYWKOxc9IsLVxE3PCxbPhJRulUorgNiy3Kqg0/8iR0gChRenzVO95HPRxeG306pbkgpPhaqqBOzjygC+H6ux2c6mW+tKF/gM7E+eQ9+jvXPc2Cv8Bkp5tiDPKPYkYxFP4kZs2nMUV/Fb54ZwBKjAG75xrJknlnClkGoiULQNT+GdZ+8OPVrYm1yfRQIXJM63sGGKdK8o55ILCbV9Q00a56XgLPAiomzo0rSIwslAIwUoMRWPhv/Hu2d+G+fR3Y6OusXgIx5au4Hr/ni+Qt79fqVYguvAUCkfV/3dcQ1Ri/kSP8mBqqRIOFAQKDIBXL2nTMzLvzBOYs4gwDiAD6mp6/YzLXr6oySd7qcoLJXh/kjMBmAQonTtNtGcwXxH2I5omTzUr2es96evBe3A5eKW1w8AiUzAlaX82P+OwK0hydFW15bE5gHa4bOrURKw1qQ+FVorsBME3sl5No+GuQWh4BOy++XlN9WAEBhRZwgNkqBBD3bHURik+ayijDAbOza816c+QDksguS+rwJ3AOcgInIvkOjhH/gTKY7fLBP9/lUvzWfS3Gv/DolW0uKdIFQfTQSktI24ayXP3YSb/JsYAu4PZU3pxiXocvpzg5iHgWdD+5hHE1htIJi25nbKIE6tTXqRgA6EP/8uvycddYmYS74uobzGgZp9KMn15BAYAFdFi/aWJOct7yV7IBQ6w5CYU6RZ57cZ86j1y7XynON3y/Lz47nRCpeAxIfm23sO7q7/LuD9kH9nlxZ2jVp5C67s7I+e+6gkK8r1yKi0aPnB4tA89/uBc/z9rjsa1/WeyF/8vGgYInF7oq0/9ABj80CfkYAGeAP7KiQP3CtF/fXGRgOHiGwmrL6OYUv+Yyf6z19PTY+PaHuLR1YdW5hIdExhhETxq7Io8XagEXTMVt6uyTatIRa+3slwgjL4irK5QP92hf6Jcq050W4UVKD5BMd2156a6uvn1vzrGx53FHCzK2YIP/bV6OdiAJFbnMMfOFlFZSjQXsq32P50WmbffSVjd64b81Mj9Vkuqz356OHlrVLQbOJKW5RBUOJ7x/f/V1iC9AKv/7jNzY6Ou6+mZeKW7XPPU51A5wO5nTadpm5obhdX1fySCEju6IgTMDNpmDWDM7xiboaF6/jCQ4UNQIlPqXn9bpmD1j0PECh3+22LT54YN9+80cFgsPDY/vn0xd2eFSxgeEx6+kbVteVTY1i7xbKzUjzl4p6UMOjqGDOWaEXwYqOhItQ2GX+4rRatb39AwVBDj8S/2SyZbXqqVAcFGkLuYKdn1VUCKaTqIeeuiXBWVWiTXSPsd1pJTLWYjGmoDQmrdWoW7pxbp/eu2lfPfHi9q+/PLXlnRNZ2nAIQKOol47sT59+ZH/89CN79+qZ/fbLT+qMNNt48J7LV/fJx4/swaNF6x0as59fr9irjUMrNtLWTvkMcGV/0x7cvGL3565YZX/HyseHsnTqBdEfdFVgkC8AgZOzpv368r29+rAutK9RKdpn927a4txVa1aROE9ImTmV67HjStWWPqzau/cf7KhYVNI7ffW6TV25buc1ugGugg1joXiyZzs7G+rM9/cP2u3b97X+EIoolZijQCs3zDRIBZTidsYmr9ywUrVp5bOGFfqGJGTF9yXbDTstHZm1QMHPFUjo4iHO5FRQP3hZxxirs9bUMTivWTJXkFhOPpOw4uG2OuKADSCeqUzBevpGbGL6qs1cu6YiZHN91dqYaEvVT71Z0ZGY+ZmfvWG3w8ytaIJBBMrptuT6l2xhwmFOh3RnZ0sztxikU9zevnlLlKPr168pyRPFWV6zXoBG1JQkE3rLb/98qgRvZWVNABSBE8sj5mAo8FW0BrU70XSY3eD9g7BOtO3SrA8zNU3srnolnPXXv//Vdne3lPCS8LHfuKeo5xIISVRlkcUcT1DaVFGiYOhJRCzaYvKvhEWqM20V8P/Tv/yL+0ui8tydjfFYwvWQREKzonO4ubkV1IE5TKF155UYcGDEBFcJo4QV6lKBBcwg4PNaHHxQmKMqaZwZ0yEDZQlxtn330iRp5e8kO7wmcYvOMSyPOFNF0usCEI7uOl3L7XtIcBCNAnCgYOS9iuWS7TIHeIxInnfT2N8qsJOJoAycVQHJL2jEkbIWZ405UPB0pUOkYizYL/FamtlqULS4tyUMAM35dEyAAgkGxRY0Zbom71dW7Oik6DQpmdb7HBxFOLHFEx+s2aBMdOzRw4c2P78gqi6FOffUvbs9eQPZp0BRoYtNkAom5stq3flbCah0GUdObeceuvCa0wjFPCIphE4cgBHNtkF/RNSqXFYHDQ0DChOevQ7rQkHWV1DkuHZmmBCxGRkZF5AYO8aXBdW8gxw6SLH7njB79fqlbEdW11Z1Dczccg/pdLk4EdZ10c7K/ZEdWJYtvbsWmGndcH7QwYXuB/hG8nD33l1dJ+ejj+VcUpYUcu+vJeu7ZFI+mu+X3trK8pJm+yhuSSRQ9hWdlT3YbAt0ZD8Ss1kPnJvcX56rx/ecCikKmRgXWGMUYbGg4r0pcLWeKIJJcmXvlFBOAPCEry2vBXWdPcjPExuYs+VzotbM3ymQ6LIIHAvUTEACBHt4fdZpFL6igFVy2QBMaao7hSI4ABF0SkYa4rxtZHww+8X18j4UyKwLrkfgaLEYlFddXZv1yb+pOxPUxicmJ7tWNzxXvo/ilZgTO8ZQkJ0+jXK2J60kq8QTpx+7kBKv63ORLgzHcyBmRqXhSJON4Jp/4wnZAAAgAElEQVSKh5DYuiCNP7tIDSbuiJqNgAyK5eZqrhGQ4P34jLwu94NiNz5X/s61ct/5k8JdM72NulTrEVqkMMJPnbXL+ajOVugceexmRAUAMafzz/89KNz7oGzYyyT1sAF4bt5h5zMAVPCeFLbkd3Rtr8/O2vDImOc1QRumWxQHr1Ql/tGmrtOR5osLYyXVncSKa2F+zvoobkdHrL/PRwSIo/LtDmeHQNXLs+yX/Mph98HE+bC8KmAf8VTNNyYSNj0zLWaBRnpCnuzepH6We4HsXTPuwPrqsr15+cI219eCzyiFF2e2W+P5xwn+shQssdAN1+Znhp/x3GuYF+QpXmC5yBeU38EBfFED8NFp69nD3FHXvg21OBNsYxx2oJOKQCo3h8IMqj3XLfHVjs+7xoKJWKruqH86fZ8XuU5jlTOc3BVcxZ64EBkYAJqM/SFQy88KpBDQ5r7lOn/rgD9Oc2Xdx8KWswHgzFWnXYyM7yeu+8hd3l0MEBHs4+x25Wk19oJlnejXYSSSZ+bsAQfyxZwiZ1c3PFLV/evxrOF7VSgzu5tyjQJhjKmk6hTuJgAsHW49U4pYLK2CiwTfT87RFbOi+G755/C85yJv83M6CGqK3hxUoINomQrqoFWh3I3OLiMv8qD1MTDWCowqB7xoXAGgeCPBPzOMSy9IHSDhfKZo96+7Xk/aevt7bGxi3Itbxg2lcN8WmK0iWB7OnGf+WtQ6NEL3d/f1DKDPo3FU6Mnre9EWQmCVxg6FvEbL6LZHi1hG8ZJm+2vLtvn2tdVKx5q5TSMgK5GzrqCUB0PeNNJELlCXQIkEEeZN8j2WG560aw++sJHrd62Z6bVGh4uOB3KUG/fqlESD4McDJ5H421//KiSbru0f/vC1KGkMVUvZLohheGEblE8DuuXKWSkVtyvvPygwYTFQrpSCgqsnMqgmEkQllY8pPYhXQADZ6KOgc0Ou+ooICuFVXbCAamn+OJmwJ08e2+OPP7aBQRDbhj199tKePX9jmXyfjU9fk22NC4uQNFfs+PBAiD+ceKgC2PSAirEI6NCC3LEI1ImSSEFD80MHB7vynu3tzXf94AASEqJYNFREOVretETai1pDgEuFbdKp4AHdt1bTMq26Pbm3YF88vmfHxWP7+y8vbH2/Yo1EWl2ARKdl1ZND+8PH9+3rTx7Z6rvXkpzH4Bla83ntTEnl4r27du/+PRsan7bnK9v2fG3f9iotO62Dwpgl62X76uM7dmt61F789J0tvXyuxLbQ16uBclBIhEEmZ67b7smZPXu/qQ4ywaNZrdhHCzfs9pVxO9pds2wmaaOTU1boH7RGO2Ub23v2+s1beWWmclkbHh23fAE0iIF/l8vvKWSsUj60zY0VFUuoWd9ffGSDAyNS0j483LWRMaxroPa4PRDPgi7w/O37dlrr2GHxzFLZXlky5RnYL2Tt+GDXatWy7gcBmj1B54YDj+AgVDx4yCHwxXopFivWQcEZy6Jm3aqVIzsrH0v9mgKSGd/R8as2NnnF+hCnqtc0EyxApFJS9xZhGWjtvYW8DQ/0uaH8gAvEeEEagB6v5cKcbBQRaOn6q9WK/fnf/mw//fSTPVx8IISdZBMVRBDcGLC8SAyiDBw+KmrS9urVaw33v3z5Sug7FijM8jEbj6gWQfxyXPDD60LxEcoLf5WglBBf5h+Tmpv87ru/S+penbJSWXPQmmce8tflB+gOcriSVMZf3SI82DnEZEcHZVBBBtThELp5c8E+efKJivreQs/Fa8iwve6FLTNLNWhUJ6GoLYSi0kXmeJ4krQR9xhScJmRCsgnmHI58Jg5hiltiieinwRZCwhrntUDVKiowk6zH5J6kGbVOCiuCPTQxmCZQlCKVMoKNBGjiHPOVOpClYthRkol1wtm5UxMzUmb3+TWpqw75XBSJMkkqP0PST/LM/WQNU3RS2PKnex4SH7wLSuEiexsdiF7YcwijUH0VFdqhIXUA2E90adc3N21lbU3q7KIjhREInifJOWuK14fuquK207GPHjzS+sTvk+4c60KHZVB91PfDaoBCHDuyCPXJm/A8jKKE7kdQzaSroULwUhKqM0gzR249xN+jHY53UhJKrPg5qWbmKah9LbDmKYIAzjIpFG2ZBYWa7HHc2RNhDwjkuWAXqIMUAAMsuujU04GEmj+3sKBCgKQaUEZevEriAiXZuelBfIbECD9PEzUcVfx3b5dUfEVKP+M9UtINHuHqvIdeWFe/JijRQm+nuF1698Y+LL21vZ1tqdJTXAPe8P0kYVADEWri7Nndg4USux1pL+Cy2S79kfsai1n2NHtINFt5a3us0rVCbRNgBZjrAkO8IV3gwYEhiQG6j6533ykAAQW4Z0ogDX9qEiH32yVukYRT3JL8sbcjrZ5riMJMWKzBkKCwW9WM+qoUS3nGFHB8HtGjAzOFPUOci7PEXGcEhKAh8z48W1RG+by8NvuGAoF1wd/Za1wLgFTs+vIZ+DogxdaWF7eemwDOXRPLxrtmTpOMXfw4UxuLT25p7KRyX+Osa6RbE0cEpNXOZSGkopfkve3vD1jL84SxAcgTbYhiR1pWTLmcPo/TxV2HgzXH36XMjrViC1FEutVVfc7IthGgFEbdYlHP5+Qs4k9GKQSGXMrxyI+4RmfZkR85s4dr42vcy0hNhs5+7foNm51fsCHN63sn0zuhPovv/qjeaeLf5MHeMXv37q10WMi/3r9fErh0584t0ZFHRwZFhdRsusCS388ES/chAGYxRivua6yqZEsflpVzku/GgdHpmRn5gfP5KNrILZ2W7JWtGCSAt8SuTts2VlfszasX8rdlHINCTsVSoI062OvFrYqEUMB4UeR/j0r+sQMeaSacN4AhFKbo3JCfuqBZv7pxxFW62hTmTvpway9n9GTkNELBx3pgrRFL2JsCFWURdq7v155qot7s1pnCn6NPbIgHYoZojhcLpJRdnWF86ooYTMQ7nqkrG+NJ29QokHu0uuiRGGId97YFBOFP5WUSDIQF5dcGCAbrg/tM11lrUzEqp+8F2CUfA8wUmOFSQV5MZ33+1vOMlkRDoYrHsS6un2dKXkhBHzuoAj5DUc/3UncQj2UNqNomdEKJycFKTvshjHj5Z6Mp0xDzRwWzRMRcmEvgoPZYOqgku2dx1+NWzA+f3Q/4SbfQVK6lXMXPfHVCQ71FV1KgbxDwdPq0a5bwDDhDpZ4Mg5f4FMRAYXv2DfTa8OiwTVKUIvCX8eKWZ6KiWSzeYLEU7FQBnMmndra21ZAiTmazXotizzXCuRyaN75t0PHAAQBHhZRlE2072lyz9TevrHK0J02fbBq6+WUroEszt6KlBWpd3Mh+Q0FaUhIOSg+O280n39jo3KI10j2GILDfJB86d361L1xuOJ6nFK8sMmiToHyPnzyxr766VNyGHEGbN6AnomuEm+90vY7t7+1K+GPlw7KCM0iu38SmZlag0BEvmB1gNsXpHAkdxsjt010jkaJbwGwnm0ezdvhcDg2roOHg/OqrL+3W7Zs+c9Rs2uFR0Z6/fGPLy1vq9g2PTVpKlA5Xo0QZmYMJqxGfEUG6G7Veb8+XJWjEpmxbL/NAuayVUfvd2rBm41wFG4ptLi6TsrNK2YrHx5IK556msgWzdEH04k6aGdukRKTU5YmKboATrZo9vjdvn318x4vbn5/bxn7F6p2Mc/MTJloyxS205I0P72zp7WvNDTNDQKKDytqdW7dU3A5PXrHf3m/YL+827LDasVoH9N8s3a7aVx/dtoWpYXv5yw+29OK5o3dMEEsVsGUPHz2ym3fv26v36/bb0rqdttOWJsGtndvNKxN2a2bM9tbfq2vdDyWrp89qTbOjk7JEjZibZWlhxzM8OmHDI1OieMvyyBp2XiV52BbCiVXP7dt0GMeUSFbPmWeExta2SqkiNFkzhpPTtnBn0TrpHivSue0fNmZ1oQjnsikrHh/YydG+1WuoaJ4pFkHBIVAibANS1Q3KMBO4EuY42j6nleg0VNgiEAYCyvcODo/Zwq0HNjZ5TR10V6M8tN2tDXVF6JpgQ4D35VB/n+YNpibGdNC6dpDLtYVMMTxvX3cBQrLenpzQr//23/4ve/nipX377beix9E5vYlAw1CfAythX/p/ezTlMCFQYvOCNdaPP/5kKyur6qjcu79oDxYfinUgZLArqhSoVUL5HIyKRZ7Thln3DR0KWAO9fftafqxQsvlN4hQ9qPk5aPwESQSSKN7ivD/BDDYEvzSXqs6kv7cUiFVw+6FDcPz6qz/Y559+puRVyn8BeRdFVqbkHaHNsVB3ypx3YGJSRlHFL/k8np2p2CMIwxIR8ORIg4pSqInqmoZ7EBPWWETycxRo3B+fWyx3qX8+C+V2RnRxSYSIPTpQ0mnN3b189VLicXpezPQVi04PpgiVZYuDkq4m2ts1qifRQESMe8bnijYgFPV0S+kogWj7nC9xwY/BSK+Kfoix4IpzxnR9JiVANSPWDZTeV2/e2v7hoa4BsI2iF9sL5pwoCvgckbIm4KNj9uD+fbt967b2KsUtTBbunbqLYUaW+yrQFWELVCGzzChBjS11lfL5Nx9T9u4H61l2GyGJUhFKJyDM/3FGkIhpBrOJkmhOHVTAAZJ7EiDAJs3qZrKatZ0cn1K3g3WSyyMSEij5oXKMFOU4RhMZBiqkk0lbXv4g2vYmsb7ZsGs3rgtsYmYcsIDiVrl3QMi1S8USCc+EvdTpiIoLUPDqJSAUjBenuj148FDdoYvi1mlqfgL72azxg6CwfnJ4aG/fvLaVD0sCZWFYkISwZ/nMJDXcF9bkWfVU95pnI4XMYMvFfuHvrCs67nFkg89LoYOoCl1VnhseyHyd58P18P1Qn+Nezmqko8eTNZ5zJiOAhufvdLyE/ptkls9NfCApd1ZFwz569JHWvVuNOQhErEfhmHlkhLvYN8yjE+PYP3FelkI2WtR4seDeyLyHqyzXAsulZcOB5s/38drkEXxuYgAFN9cme5O+PsUTYhyfO3Z/sIXh3tAh4zXoQHJ/2IcwxLiWg4N9vQ65BEmsq3r3KwEnZ6Gw5v5wT7jHFAm8R+weka/4XuHeAdDh7+vUR/6MHW0KPF6T19Kzyxd0LnE/+Tv30UcKvGPKbz4P789/x3nrOFfJ11kLiklhrjLGQBVCYTyD646v4wdHYFwE2i7nbFiyStC1vkKXnuvqKfTKHxUK6/XZOc2AJlVEXfyKoEBAhLtFIOt1fW3djk+OdAZgKQWgsHj/rjMXBvutTyMpHk8ieOQAK84Xv/e69ZDv1OpipWJv3i3pGQHe8nW+n9gyOzun0R8YNk4t9lnSCLQ5EIbYT1sd26U3r217c9Oqp1C7vahQkRiaKZc+aWhKAUjRIcOf1+N9ZGkTb50p4R1ixjwoYHh/8l6YN4AVJBo+roEl26mdSZG7pfnZUxiDWMVorpQmkhcuvA4ir6whfIdpigBa7+3vqjvvXUWPRRLTCsUS8U0CYGEWlCIZwJTnQ/eOWW+EXrlDrHHv+roTiwqkAGqTY7JeKG41gxvYCzq7gpME9+XoBL9rZ9lxfwCDnfLbljgde5xrl2qw/H+xgPJ1GXMaYrMKPPnLe42jYlIzsM0wc0vRx9hSPVj5eDGn2M5nDaWm3ATkVe8AaIz1fG+sv/iaZopx8VBR79RuflP0at6Wzm3a7X5oRNAk1L+3fL9FPRBiLVoFOsOZpw2fIwJKAoZCzQYdm196naCRoNgbaiyxoEKxzevIMz6TskJvwQaHh2xqZspGxl0x2cW/XNjL2RPOPnDrLqdWo3uC+wKq/bDYYBuw769fu2bDI4NSdxYtg4pHGhaes2aIq8mElfe2be3NSyvvb1vampZJcb74uEniv3w50vEPdhFoYkKoBRzMtqMkdqOdsMzghN365Bsbmbuv4rYFFbnrLXlp9iHMfu1s7+twZeH/5S//LsQMs+ZPP/vc7XjUuQ1jZpfmfeONljw3FRVdi51tDdhL/ERS5U7To7s1ibhDDxQiuj9FHaIsQg5CNkukVFE4kZQ1oa8hmJvGPB6VuSEl4CRu3/7pW7tydUbvK3U/A3Gs26+/PLOVtS3r7R+xweFxS+coRnMSnQLFAV2JtgPqgiCDX626zYCoZw3ThImEaRqys6GLVzuvWKE3Z4WerGTM+RoiH0lLWxIqcK7PLNtrrWTWWiAYQisvPKC0yEjwmuf20d1Z++LJPTspF+27n5/Z+m7FWomctYO6aK14bF8+vGt/eLJo26sfbG3lg2ZxXYgJiiJ2FXfs7v37NjQ1Y88+bNov79Zt67hqVSnCI8N9bl8/uWt3r0/Zu2e/2vLrN7L9kfobHc5a1e4/fGB3Hzy01yub9vT9ulWaSUswr9yo25XRAbtzbdKOttdth6SPJJTOb++gJdM5zSzS6RNqjyfa4KiNjs+AqVoyDTWibWenJ3a4v6NnlkpmbPbGgjzxYAigutaW75XTKA4PDiTOgPrp1dmblu0btrO62cAQsyd9VikXrZCDNtm0w4MddV3PTt0bDAEtJPHpsrKOQKGkzCpKuXfOWUscHmyuWrUiUQi65Or8Do7a4sNPbXh0xo5Lp6JznhxDMS25kmMmLRug61ev2NTEuE1Njtn05LgG6yPlRqpxghV19HtRCrChv+JNltdM63/9r/+n5sL+4//6H3VgEOQWbi5IaTtSX5ymGLFuAioIKQbhm0qs/v73f9ibN29tYGDIvvj8C7t3b1EBFBZEPKBUYEod2EGty51LEngZhdeqCqZQTUgmeJYkUCRcrsZcE3DAHkHNkER66f17O4C2Xy77nCYelYGWp3gUijX+m045MUGBuF4XbfJP3/7JPnn8WLN8Svjo2mJRUK/roGbDk4hy3cSD2GlySrC/H8GcmECHQUqK8oFsKa7wp1cOHXW2SErpUEZAUMlnoPXybaI2I5kfrDBid4n7QADmwOWz0EGYm5/T+3NvuR4Kojdv3+h+xURNknjRJxGaTki8+BkSVzrKsh8oFZWEniNqFromcfaWwjbOUflrOX1JlDexbVwBM6K4erahaAQs5N6Mj43b7I0bmkWFGn18UnJrIxIX7nmDWZ6CEF6Es4ifKvKDwMTd23c0mkJByT2m+KBojZQyKKp8JqcYu5o7+5B5HIpcFTnb2wILIrCiMZiQBMbPE5PI+CfUap6zBI40b1QQ1VGWT4mEChWJTmXoRpD499rQ4LCAHijrJIR8vrgOunswKGXLRieMyPihBi35tYqak6KrCQNiyGZuYV60yDzCNUEaVEAyiWBkx7HPSCbwmj0+VnH74sVLsSFiUfPo0SNRvKN1Cj2rCAoLfA0ziUpwAUiODu3Du3c6Sw/3YRudyD+cJYDQlQvnebeBIosCJu6XSH+NdFhek30cRZHYc/J0DUCFWCF0EZjdxcuWsQ7or42mADMKajpJ0M95lvKElB8xDCrvWPAeUT05rifuIzGCffLFF1/IK5c9hSUN69zB7ZK68jxv5m3JFWRNFv1+Ox1XkZ2aCl0mCzOT213bJj6nusI1PGm9mGWv8jkpcHlteb3CHoLyOzQUqL6hAD0n5hV1xnAPtqGsAsTL03wmWKC5tyRfX3q/pPvNHovdF7E+JOoFo8WLLpJlEutI95Qia6CAe/fTu498LdqsuQpsXoCd/IyhggdaNcWtOjkhseUZcT0C/YeH9W9xxpa1EIEJ7gP3m3+LoJQDjvisQuP0WWzWAfGZPIv1wb1TF0mUVxfF8RlGB4S6HaoAZvp1OkiDpQsiTTAgECFi/CmeaOrsBbQpTPF4EUmzIZfzMQjE8apViWfx7O/fu2MjgwMaFaCDF7uqdJFYi7FQ9a7phe2bijbYJpm0GiVvlpYE3KrzXm+omYPAE2JvgGYAVH58x7M3HN+hv0k+uLm+rmbDztaWhN402xgE4bxoD+Cq6K1+X8mfZb/E/2J3E+GpQC9FQEhMi35i2aBiKHsBUCUvAIpRg6bYRLhlRJYLe1TzpSrKnRJ8XnOaKXFQ4pFhhvPqtaui/XOGb26tS2AQOxauXXGqTe7gADgFWVfMiM9ELqz53JZdvTIjK0RyF2KF53be6WZNESt8Lt3F9zhnFC9bbdUDKkoDVZfGgWzo2li7ZdQ4gqWnjmaHuAV7YU/5PfGF0S2uTZ8r6DpQg8SCkucc77nWBE4g0uNwGzHOBGqAszP2ojtJKI7peTtQqblYxWQXRozWV9EiKo6k8PV4jzy/8lfQKMW5C2ECHgpASCS9kZZEEZzRDweIXMPDYyhnqMd/9EdQYnadC/KHGKN9zzkDlvvpoBRxKOv0cejRCKVxH8NsP69NTkZDgOIWWvLw2KglwsiQXKJUZ7HXnd0UzBl1vTAFXr98LeCXtUl+TYHLKB26C4KrJaLmis26kxJGTFgu0bHS3rZtvH1lp4d7lm43REuu4wgDK4biNqIFfkOcnx9Rqouil7knxJESlh2esJuffGtDN+5anW6iitswDxgSXkeBGPrGo25TA9q85l//9hcFtsdPHtvi4gPx3l0RzbssYScrGfLEAfloxE08kWfTv3v7Tl0q6H8kqiSvfb09ohyTwCLeUT071QOhU4v4Aa+xu7tnlcqZ0BW6bZ0g3qICZKBf3lME48dPPlbndmBoQMmJ/KAQv+kdtO3Nffvu+19sd+9Yxdb41BXL9fSJLttoOhWGAIQpNQEuDplrgyM0Uyn9P2y9Z3ec2ZGtGbAJk/AeBAkSIEBXLJLlpJbUra6WRnOnb89PmbVmftrcD/1p7nS3TBmpJRWrip4ACO9teotZz44TCajXQAsiiUJmvu95j4kde8cOgVywOrCANkJ53B9PkF8VrNGktqYoJpEazGw/14AkpMMuu/rssqvX6tZhdTTrFKRLauzF1p24U1/W7Mm92/bFsweqVfr6Lz/Y5l7O6oaUGTKxbtXcmf3dx/ftF58+tt0PK/bu9UtrJolUvnChTeXu8l178PiRjc3dFLj99uWq7edoewMgoIFy3j59tGAP5mds9eUP9uHtW6sUS9asOZPG83/y7IktPnhgL9Y27IeVLTuvMjG7VGs6MdBjjxZvWuH0yE6ODsT0lGt1m5zCQXNMZmGHh/vqicZi7WjP2NDIpIy5MgDXRsXOTvbt5PhQGU6MvG7O3WbLlzRGh3S9KpnL4OCIegjv7+5onk7P3rKB0WmrNDos0zNoff1ZBQ707s30dNnF6ZHMoHg2PCP6zuUvzsQYswA9K+jZUmXOO1yGB7MLC9JmZBSLSl6wsIdHJmzh7iPLDo7Z7sGxmycVqfU7lpyYsaLubhJlwfCw3ZybsTvzN3UYhSTZj8UQWrHkW5X2LVdi5G7/43/83wKO//u//IvkfmxWd5cWZaAm6JICCM9nOdMVhwVgivX0u9/9zl68eCWw9I+//JU9ePDQAbwOoHQgJ0MMzeKUxGLDYWDoqQZwAGCxB7C2MGZTcin16CPY54u+iQS4BDin5/Tty+saaG/DRk9iCmDI7zNuJBQio+nOrhmBELWbujSVEvz0Jz+xsRGMpVzCxP6gYCt9Y4bEAR7tMa7X+BIQwOIpKVUuC/BH6wr2G2+54S07MBwanxhvBbThrgqrEUwJWdPI0IfMEdBMCYMO69T/FuYNcyECemdy++31mzf25u1bse/8O+YbQEdgrOmOjIxBMCmqZ6Ndlsxo6HmbawWQMFvMEfY7xs7bG3hilJklcxcFR7DEKciMHr7pIJBbZWp7RtBLUgL5LpJkQDjtC3DXlEQygW8kauzn3JdaCDTNlhYX7aPHHwmMYJjjzrGAWzeF4r64HsfcsLIkjjxAJSHCc6Wsg3tizxcIijo41fBFktX/DEb9zp3bnjjY3RNDoZ7nPT2aZwTMoyPeIzTYNwaGFmLOlPdaP26qBOJigz3oEFOSvkJV0PqBmb189UrjDiBlHc/O3VCgtby0ZLduzSnY9Brx1D86amYVCDudQuDkiocL++75c60RAlGAFcqKG7OzKuuRjF4AgXWZJGcC/Indbmuzi/NT29vettPjY9v88MEO9neVvKOUBDMQN1Lp8ToxMSMwBR1ap1HHGUkZ5jSJKz6A5xvjzJxsgaD03FA6xLoi4KafsYJDgm+keym48n2hX2shJMG8F3ObMWB+cS4TnLIf09MWhoxrwuX91ctXArOMDUwqzwo3V7mV9/ZLUYBpFeCa51WtVfTezF32GL7lAYDJ4vCwgjn+ThKG6yEZAssawI7aYf675LpdOEkPaj9zoJ1PrLa7OXtLoi4F2wThkQgLaShssdeEwqLDZCe5aBl1F4k3N4zi3gnu3cjM53gkxa6zLp4gclAGkRBybSlSelxZJsO8utfaCszXa17qk0o0xL4nFofPCldqnp3XuKd2Hepp7QG/4FtilEPpwrgzTwEhkBOSb6bfiUCeeRuMk4NfZ9M5J7gHat8xlZq7ecvuLCwI3CppkvqlBtiP5R+JXDd27JPxFZ+t+taNDZuZAdzetxGBWzdJC1MdKUUEHr2sxdVOKUxNByHvD+jBD+XNu3d2IWOyvJvp5XK6Purhe/v7vOZWyUlfi63nJiNWjzNocbny7o0d7NLF4sQdiQUQkYt6IlklUknREOZSsHZKRqbewAKk+ixizQ4bHhy0ifFRsWMoB3kGlITgS6OoNSWp5eAruarXAPvey/u6uzzkDXuRkngknfoxqjQxnzwHEpmFUkGxb6NOXO+gVDFhMjiSoiO156vXKyodowSPuufFhdtK8OPD4joPr7kVkUA7HBLxquzzsZQBrfqauhcKnweo4/1lyKZ+w8yPhsry1Hc50+MMawUzxj09L+Ij6vIF2lOpH/cHK836ptxQTr442yelK/u12qbKUM+ZTuanTK8aMPdVl/QrSeIKzkIJHw9PPPFcAI86h5MKgLWjmmN6AEerQQFLT77yOax/9jaUWSq5kUcJoJx1egW0JT2W2i31nk4MrcqmqsjYTX4x+MpAQChWQt6eGOjYb4wAACAASURBVHZmgGKC1M3G7497crZYUniuUcxtvw0hS56dscGkBGBeRGIiSs9SBt2l/6kDxA/Pf1B/eWpsNT/7+5X0ZY8V05scwhXPpb7WqCIz7SZQu/XutXx/OhpV6+5AFYAq65qhVGS7gqkNWaBLIVyK4BrzS+sdm7HlL/7RRu48tEp7Rj1D/Rx2F7TYUNgUGYy11Q/uymZmv//979TEnB509x880I2ovkgZen+o/l6+qPiS2JlNGmnW/r763HLQSHKKW3K1ZmMjIwIC1LNhGsFCANiSmeW1sGUHB4dWQ9eaDFv4HfVdSlIDggzkkf/wy7+3Bw8fqpF4vek1tWR0aCJeqTTthxdv7C9//sEq1Uubu7UgoyAclHlvX45tkqAIDER9AAGpzGhopKyOwAomyA6StTo52re93Q07PEQumLO2ZtX6errlqNnT0y8zq4tyzRrUnXZkrK4aWq+VVHG2VyE4c7s8b58/eaDGyIDbtZ1T1bIijeEzy+fH9umDRfv5Jx/ZweYHe//6FVpfTcRCMS+HN9i++48f2cjMjH2/tm1fff/Ods8rdtlO5qzDrJyzLx4v20d3b9nm21f24d07q5UryshTp8e1PH7y2O48uGc/rm3Y9ytbdlHFGKXTmtWqDWTMnt5flMvZxRny40vLlyoCgsOA251ttfnp6qJfH7br1LSO2ej4lMAtwLBSzNnZyZFcVtmwRsfZFLtl+MLGRZBAq4AbN28peNv8sCogPHNj3iZm5i1fblq13qbgnAAZMy0WOcC5qg26ZBlkYwVMkE4FfiOTL8MCajCrNR2asP7UssG4d3YRUFR1WHEGZrO4d9Ovd0SSa4JpM3o272ksPVCuK2t8Y3raHty7mwylkBLjxucmAy229TJl/pKUhD9gqo+ODuxf//VfZR70L//9v4uBYlOhb+7YOPVOvsai/kVHV5ubL9A7kYCQoPk//uO3AlVk2X/5D1/a0tI9Jaci0x4AN+TwIYFS4UCzLqaCnrY8VzZH3oeghg2ZTVrsZqebx7BHRNDAocBhQGadDDvrloCRuhjqr9le+JPghMOdcUTSqQCLmspiSZ/z85/9zG7P31YLIG9r5Y7HgGQ25JCohzup5EcJ2LWcHJPJg8BioSBGhzlC0AKgIoMs1of+gOPjOhRQB/AFaOZgJegHZJJkQNIIM4VsjcNUfT+rNYE1gDlmDBjSCLwNZFXfyX3+4euvFAhTV4dMGndharpI4BCIUROK4ydBPPcHsGUcUcloXGl1UC7qNSTpFFBSz5RYGpksKehqU50MhzlfUW8TpSWeGPFeepF7JbgGJOMvoN62tCSp461AP0/cycueYEh9Jz1AI9661PPBVIr5xreCojxBvfeXJGHBwYyE2J0lvfZHcli1nMB12pOb9GMEWCtTn8BdysF4pljMO3Vrpp6WrGHaGMG2MYdh36ktj5pk5hQARVIvzryqu0iylwxSPpEa2AewuB6oXmeOXA7aoee4ueW9gQFSSGVpWH/v3rLdujnnRlthopjcxmF50kGoMxUGAnabmltar8B+MSfo8UoJCUyg0l8qhfAayxgDgVyOPalY2u3i/EwqFgDuCsoATMkwt6PeKRl3yMm4v88ZNXMjOWXgm84ysnaZS6wH5nmYJvEz1fXJyAZZuccDnqyAWXCzG5ha2qCJ5atWvWUW0kScXVE09PYqAGQ+RdKIuU9PdJJgPG/eC2bEHXTH7PbteQWX79+9l2kU4BUQG7Vlkux2uAyXAI3rwkCP/Yb55+U0DhYjkANgqo0IYD+ZNFG6IcZOYN6lirwn9xDzjGcXQBZnZn6fZxZyQe6N1xBsi11JEmLOuvgczjCPhRwgxJqV+WPqaUl8pfFMEn7+zs/47GBqg70JJZn8B1CxpLhKiQiRCS6hJth19Q2EBLV+ZcWkrAvWk8udz1MrNYJnN4siIcFeRrIKPwDmgXqiNpvaC5ivMHKoD1AZkZhnLUUtorO8XhfKayJ45p56UolXMLeYu6F0IVFE71DK3jz6ComlR45x1vE6xntzc8u2t7c0PigIacX15OPHckomAdubDIR4rQfxHsPyHcCZdw5Az9/Zp7hffEJov0iiLsy4aJ1G4pI+rqodjdr8lHvTXqp12abSMEDtxtqK7WxtKJ6gXIC6TJL37AN8Ds9GNauJ5WYcmYOsT0m5e53JRjnF82Ddo3qhnzZxMr407DmoCEhow2zyzKW6UeKUY4P91us6XSKbQJvmnefc2JPU7SG5+cvJF/mrEqPs9UikXQ1AvAvAVFxP+l+EBV0eeizT2W69PV02PTFuk7o2EqwwjZ40CSf6UIsFk62WNcnYScmeyNJeuoEkZzIxAyaynJecQyQouTZMurhfSDLgAHPXHfh9LUm9lZJP3CfzhXsOVVeLi3VNb2JtXdFTLjvQ1TNJST+ei8ookhxX5UIpWeGlOF0pOQmx6MCbORdsv7vXe7KB93cndy+9EvBXmyLiHP4N4+5jzZ7O3stDa8VCOiMh41DZnCt5jreQiAcIKqkRXNUWpIaXZ4QBnLdwotxESbhMl/VTPjE6bMMTE9bTj6EUz94ZcIBoA+Y2ZZzcvd8NxVhneLywFtljwWz92T67OXdT57LAv85GV9nKeDglg3o62gRuN96+lDy5s1m1LvVbToqWkCVLupQ29pA7xb+dVYWqbqjmcXDqpsDt0Px9gdtaw/XwUdgfgRHADenD27fvvSdoR6f94as/KDgk2/rw4UMdQKFF102nlXM9YFBAlMwGqEPdXF8Xo4KbMIc52RQObTZVeiUiC0ZuQnEzE1MBIQ2pS2VlVJBhQqVTWyqpDS7DSAE7Ou3Jk4/tpz/7O5uYmhK4RQIAq8eGkc0OW7V2aRtbu/bixVtbeb9uHZ0ZtamhXy5uwSywmlt6JRrdF7raqLAx2KUOC3Thkmr1ZKyH7Mplwwr5M1v/8N72dzasVDhT/9tZGmxPTluxUrO9w3MrIl/v6rM6EgSxt2R+3E5fivRa2Z4szdvnH9+3Yrlgf/z+lX3YO7NCmZY7uNx1WfHsSL8DuD3a/mDvX72yduTZuNYW6FVYtDuLdwROR6Zn7bv36/aH79/ZQbFpnT04W3ZbrXBqjxbm7PHdW7a7tmLr795ZG4FyvaG2No1Kye49XLbFjx7a6+09+w7mtkKCootd0XraavbswaJZtWi7O1sa60qtYd0ZHBX7laCA3cxmceQsWrXatGx21IbHJgRua/WyDeIQvL2pFjgsyCyShl7mU7va/jDOo+OTdvvOoup6V9+/ljvozMycTc7ctvMCLKDZ8MiYAmXAR6a3RwZf1XJe7YayvT1Wq5bVmkkJieRISr0CbBVTViYLXd1WVC0nUmVAAP1ICQqI7DtscmrORsamrVon2MegAIOjM9VWE1jyXJBkzExN2oPlu7a0eEfMLU2pVS8hTUZIUj2JJGlycscFnNHO6D9++x+qJfqnL7/0FgD1hi3fWzJMVULWFMmnALesTQ5jDNYIJL/66it7/v0PAk6//OWXtnBnMQU1V5lr32b92Gr9IcnUpZ0cH9n79+/UVoAxI5hfSiZPAC+xAJluBUvK3snYx41+CCYBlKxh1f81Gvb8h+eWKxTUsmFnd1fMFeCNwIn7k8TWr0KZv88/+cwWF+hdmFGdiaQ6GF3QOzCB65DlEcwxTrj7cWCw95E4I3vqTIezzQHCALiwyOwHAGkMZmB6YcuRg/Nv9jW+1Ns7nxfTCADmOgkmUK6QCdYBqf6CZwoQBoeGbGJiXG6kSFf5/e9/+EFzDvMlAgfabsAEslfynpJF9/ZqrvPskBsxxiTumBMEWjDVHO5kzhVIAboEYlpVQLpvZXl1TVeSdT2XVGcjCXQYwcgU4qoFDIk/Mt9DybRKQOzsVCA/+vq5EsfnDWP39OMn2luRSbPv0MSea6P22o2lkLB5qwF3afS6wTAXdPMolz6qtlfS5rwSGR5zuCu4QHkC+owj48z5wTPlehhH1XwnebDqsPuzqgMV+5xkfUjXxienZDClGqRrLpkuFXXnTE8gJKa6rV2fs7O74xLz8zNJrhgrWgLh0Cppa7hypgy+P4IrRo5AH5aFccUwjuc6ODQiMyVAnRKOrcRyWgzp/iU9T/8jgGPM8YbYWFu1t69eag8i0GRfdcMn13+heCjjTp0SywqSMxmNF2sm5Mqq78SNPPW5lfIgtfhyFsST0zAgSurUanJfxxOAGkDALb8DuMVg0uV67W7+hryZsbVLJbnYBw6Pj6TsgIFgv+BZUM/6+PHj5GyMWZyDGzEaHR1iYElewFjgYo77+PHJsQAa4J17QgYnJlMA3NkhmUIdHaqGH9Ou2B/kNJ+YFH7G3hEsZrDX/Jxxctmym0sFSGXMvMf0iBghWGPAb7B5YaAUzwtAzXoL8CbGWQyRO7WKCUq9KPlZlEe4+7e3OnLGh7pYEgf+PLgeuiNwjV5r7Y7tSkSSqLq4UPI1gJTup69Pn82aE7sFEFC/8KySUsx3koFcY9T4omTjOpg/JL7Y/+LaCZL5O+uYeIhnpf0aJ15dU7dl+1AxeYBLHTzmQ/TYvoEKgnZ8CSi4vDO+riTEAsiYZF1cKMnEHoy52OyNGXvy8Uc2OT6u65eKIplSca1KsCSH/Ouy5CCDtJ92whKWxdyyPok3GRvm8sLignrzMlDRUibKeAIsiHFn3lUrdrC7oyT81oc1Je57Yc8x6YSJRKmI5B9zJRRfOv9d3gq4I7nJ86MmmfiW8UP2ydpUyxwY1kxG8muSPm6EhBM67Z4yAl/ETaVKVZ/lhkGeBILpVH0pTF1S03CWMma8HyBJvjLpfx4pcJ5nkoGRWQbjof5+rXkHt5c2Mjxog9lelYT1ZbqkVrSWhNWTCHIPlsFV8jvRI/a6Yv67pMClktoYevlKjxIAJFkBfgB5qf/kS4EDr3PSfOHb44lL9+9gXRAPuYmadw3whGx6fqnURAmOVIqpa0igP0oTqZVmTrJOGHvmNc+G65GvAMopmQg6a87awPuEz2KMAbisv/Cv4PqZL3jLAG49qTyaFC91nZ3483gCMrnlJzVWTw+yYs57NxFVSU1bh5XLNeEi9h/qW3muMPOMQyh1uAcpeZOPEMkOQPH5eU5nhUu9u62nv9d6hwYtOzJqmf4BdUygJ7zUBupcAEhs1a62znPGDh+E1ZVVPQdUMdmBPsn5KX1if/eYJJLwAoMaO8Bt+ezEtt+9touDHetoVKyLYsTUfulvam4jGxmZvqssmAfSyqRdttnwzG1b+PQXlp1bSuDWszH8v7IYMj+51EZHzQ4SR+RAbLRff/21JFocRA8fPdRG66zUFbiOjUOzLwB3mzvpXZyeyhiCPmCnp8eybifrpFo+yRIaMqOYmprRAt3a2naq/dJULyDmNvVqYkEz+SqlouoeqXH8u5/+nT199tQyMnbqtrPzU3c8HByWGVG52rCd3UNb39yz9+/X7GDvUCzL0t1lm6IFUScLiXqTVEaVsg1kbFwz7qyiyyyS0QN9m5DddbapBdDx4a4d7m7a2fG+NapFG8xiFDNklx3dVqw0rFi9tDITmLoo6m+1yZHhaMpQSuD2owdWLBftP1+8tvX9M/V1pU6XxVs+P9Hv/MNnj+1oZ93evPzRGtRSNLzJO1mi+/eW7enTJzY6A7jdtK9fvLeDQsNq7am4vJyzRws37cnybTvaWre1N68FJNgKKgTZ+XNbfrBkD549tbWjY/vre5jbLrtsy7C6rLtRsqcPF6yjUba3b16KTaceF4kv651NuVop6vm6/Mpl4b3ZQetQL6wOGxsZsu2NNXv//q3AEAfpwNCIJOJs0mw045PTNjE1a9as29b6iu3tbCsQGhufsWod57yM+tyyiehgTG6ebc26lQtnlu3PqDXQ8eGhJN3uQtstN0Ak7vTzBOiSXQX4kCXEdAqTMIyUtPHVMCOZsKmZecv0Dyl7B8PbqJZ0n+hsxHbQemd4MDG3dyyb7U3ZSw+k+VK7HYJ6Gc44m6s6EHrOFQvqI02rLQylyISxyS/fW9ZGGMG3Z7NT/YOywqwfwO2BgiKC5z/+8U9KEP3yl/9kt+fvtMDtlezL+4X6uvVAkvclSCYx8frVC5mlkdm9t3xPgSz29wRrktjQ8xGWIJkxBXsrSRgsXSqPoBfhV998rWfz5NlTyddfvHih4IhDgrUkqSQSqYEBm795y+4tL9vI0LAONfqpqQZcgBmprBs7yf00tdyQEQqSo74+qQBevHyppBygfHp6SocSgYJMmGSwgdNzpyS5BMWMGddEDRfB6tOnTzVPJLUFhAwOqk6Pg3J9fV3fAfABTjDdHGZ8Uce7tLxst+/cEYvF7zIG3BvOurCNBGaR/JNJRnJqlUS3QsDvNU0ACeo0JVvikEjy2WA/IyCOOSUQkQyYeD4RhDmrDYhwGZgkU6l0JcAce7Ok2uNjYurFEOacqWa8kRPx30mfA7zplYuEHOOS129eq74sQKubB+pIiyMgSaVcnschHQ73DgbCsyHVlyZGg89jbviehvStaTdv3RKo4FmGNN6ZvOQ2jZQr1YGyfnTQ04amv1/7/PztBZuYoDd7yJ49kA75J+MRayTGl8CXHuXv3r8VuGUuwAzDPCmg7urU85W8OeSODmO8vkjyYMDtqb7/+tfvBIbYxwDrc3M3lIQJMByJav7dWleqkXfAzxxH/rqxuqrkYKVYFMOB/JY1RZDI0Mv59fiwlfhhjEhI8XxZMyRvuFfv4erywYghmEsEzjprk+kcgVMwi9Rfkghi30TRlM32uZuu+TkPwAqgyb85L0nccE/UeFObGjW3jDlrTMZa87daraDimej1iYFE1s03yRTmBuAWVpE9HYYWYMVcd2bTJbE6M8vs52VPAuHkLYDoRi96bsm4jv+GooPEWNTXAyoVZyQmlt8Rm5Lk8tHrWu0ByyTgvW6Z6yZ45Nnyc1hmmecksyJJ/wmGUyuwUMF4jV2z5f7O39nPpLSAiR4cEsgFjKAsCTbZaxEdyJLYVM0sKptMRr/HfsBrYfQBnCyBYDXZT5kz9E71+kNPyEo6CsNfKl31u3UNppJR7FECAGqJVNO8EgNe8zp7T79hhEQbNdxizSYmJ+UujeSXPrIkq6gX9e4Vrkz623PKE2qcN+ynqJK4PpKvk5MT9tGjhzJx9LXoZUJ8S9GTPGdinxPYChl21B53tGtuvltZEXPLPswYTE/PaH2i9giG0Q38khN6UmsoiYc8u1qxo/0921oH3K7a2eG+wB/Am7Pr9PzCTvN5kSgAerVqQ+Yq2bS3L1QtZn9WLHZJbWvcTCpauogF496ShwEJ9Ilx+vv2KbmPd0KxXFV9OfNaUtdUggFxE/fPXsp73Jy7Ybdu3rCdXTp/HCfTpg6dQ6ennGv4nlxaTwZpea+Ye8YaCTITpkvlJsiyKbOBuaEGl24hnlTlPhwfpBMB4ui6sii1IGV8tL8kBQLzkXUt+X9nl/YK99YZ0/uyH8Bqexs8ysI8sS12tsuNrdQ1IBlT+UEUcuhQaIbxn4NRdyumZytmp6k1kjosVLRvglP4TBL7qu1ODHOcH1IZSeniZoJeg+5gl2fJexM6FfIlMevEdAOD/UoSVKtlZ10pjUwGkyJNickwn1I/aT9fGk3mH+UFFTs7z1lPX68ND2GC5yQc1xsJ2jhnSb5DosnFuU7rqLyINfYRDKW6+3qtf2TI+kbGrHdwWLXNxOzaH5Vcda5b76szwfd3Ei8f1j7IVIprJckMIz05QU/rMe1XSkVETJCMEYV1rGmVizPbfv/azvd31Cmmo4kc3pN+6nOrLERatJrQaUH7IvdAQwyhQb+b9Y7P2MInP7fs3LJVU3uWyAzDmrVq8JQdLMjdkU2PQ/CPf/yjmBHMRGg8H3IIPVC3SPpblirVCmkgajW1Lthc+yC2DmAwMTmqCcOBxQHVj5Pf4JDqN9c3tuS6m8GJsRP7cjJPPFyfOExgBkLgtsPkWCuX5Pv35cDH77H5EgzQ9BqgdFGs2ObOvu3sHtn29r6kHc1a3eZvzdnDe/fFHNXr6O29zYQOa5kPAfgdlKhvVQK7PDnp5imGlg6/TXJWwOHJ4Z4Mk6j9RGSGfACQizv1ca5gJeoZcK5r66Rgzpu/16v26f1F+7snH1m+mLdvf/jRPuyeWIWJpsnZtPL5qX2yfMd++fnHdrC9Yj8+/06ZGbI75SIOjHW7t7yUwO0NmUF983LFDosNa3T2aFOt5s9t6daMPb23YOf727b29o21Iz/jPXJ5Oz89tHv379rHn39mW0jp3nywkyLVqA5uM5cV+/TxkvV1XtqLH7+3XKGkXrc9fVj/u/N0qZh3iUrqs0aPyQ61OKAPY011MkcHu7a5+UE6ew7FXnq3dfVpnDF5GhgaFbAk+7m3u2nrq+9V6zA1iVlYhia0CrxJEAyPjUtSwYHedlm3wsWpXTbKVivnrIDBRtXBLewuoEVAQjWf3TpgYC7IknH4I6shYOfAgc2mddSN+UUbm5wTs0/tNXUmyPlge2FucYAbHc7ag+VFW1q8rQOApIcCBDKDybTquvRRgDdl7Y+PD8XccoD/+le/Tk6TFfV+nZgc99qLZJN+dfg7u0B9GAcUn0PrGZJQ3Os//erXtrx0zx0E1V/3euCgbflaoO8++pi5fFhbkfwRcKuWIMn+nsCewJZNkkAijEICvDtUCKYnL5b2r99/p3X99NkzHerv3r8T86YWNR0dbhhVqUiaeHdhUVnpPI6VzabdmqPHrzNttDiIFhiAVZg4ZWglQx3Se7x8+VIMLH+nju/Bgwf6PcA0gMjZEg8SkUMS5PFeSE+5JhQAU9PT3uKlt9flo/1ZsT4ES7yHel8Wi6mfndduiyFsYJI1KEaPoA0GluuAOaIGHSm0mC16kUomRcbdGRbYEsAa8jfG1Hvpnrf6hwrkwNymg4V918Fm2qWSiRXJBjftcMmlHFNpsZDAHAck40XgzRplT41gms+AAQ/ZKtlqXk8dZEmyPoIYT15MTUwK3KJgefP6dQIqHkwK3MofwJMwjIvLRZM5hbL5Lh/1gMQZ6WDprsCxlzRwBoUJFAkb5iDjw/d/lXSqTilJcyNJTyBCUM/BC7idnEwO2QmIBrMdZ2jMXwdCbn5FggLTjEq1rEQP8xiJNN/R61H9HMO0JsmvGAeSoARuMPycZ3/96181Z3gPjJQW7iy03IRj/ShB3KqLvy7VNDs9ObHVlRXV254dHer8Qy7d3YP7PzW5+EKQqL5Un3iCsWAleSbMOW+f5Alv1nHUWrKeWO/MdW+35TJm7oHEkDtvXmrNkgii7hblFGBf9bF1Bw+cdSSbCeho4wYbJpmh+tefqnUEayjkc1wTYJnERbS2AWAgnz05PlGiJQAXyUh+h7IN9lZAFkCdL5lcdSJ5x9gKLwBnMn2NOZjn3iXDZ+9JtZghGea/B/jnNVwjgXXIla/LbSPxwDMcGBrUdeDSHH1tWTuMHQk0EmBymE/rQ+Y1SWrPM2APZ2xDyhtzkOtx8zNnd4NNVoI2sUrhAB9riXOUOAZml/djXJVsUIDs57F6gmd6JOskKUr8EAxySDG5BhinAIa8jnpLOY+ndo2swZDxcj0kGYNtZp3iWeAKC4A0ZRw9up6RsVE965mZG1KLqK9mWo/XwWcrYZSMtd6+eyc1DGOBgmFyYtwesN9OUg6FQzdskzO+YtNSzXLrHq4ZVsVaA7CyV799v6L+49wTc4+WSzfn592NWD0+/1Y27V1F/MvBbc3Ojg9te33V1lfe2MXRgQ0P9AuAsy8R950VynItJl7xul7q3R34oYDQ/aJ6QNYqw0svB1ALtvCalUGgl8Vlujrt5o1JW1yYUyL94PDITk4vvBYXabJqK92tGeWfyjSU9PD2cHfuzCv2BciyPmhxxjqGIV9bW9fz68/20rFW/bRRws3dmBGAadXVyj8i1QgnljTgkJvr+d4vSjIR867mYxyoeSZRhMy2rr2bMTg+PtUzYZ4yn1nfsIeAW0+8oeTyzgWSzw94iYQSBKiocD1HudXlzsmRdHTXZx8PtS6V3Je2PS7b9npbjGXxY7kqXfBEgZ9TlB0xx5XkUOLAk8W+Z8dHpRaswiqoQb13K8TNxTkGbjWZ/w0O9YkUoxyM+IZkBu+FKtWTm94txiXm4dKNQd2lkhhnZ3mB+LExyADf5/Dp4PmqHWA6RyAqlZgx5jr96x3cDg5mra+/17r7eqx3cNAyg8OWGRiyzgz350otjzFS/9lUK+5JTzyD2hRv/fD9DyqHJG6i/hnWlu42KpNivkbJa0uWbNbdblbLndvm25d2urth7dWydRnEiSdZBW4j0xubbWTDW9nz5PzFxdYa7dY3MWu3n/zUhm4tW6MLFziKjn3gYG3JNjMIchzN52XwwKHBA/3uu+906N1dumt3bt9pmTWoXiiCBUUxVweypB/UpVSrap+ys75uJwcH2rBhyZAocvMUNQNqcsifzi/0AMpV3LyQzWS8z6sAnjt6cvCqF2m9bF3tTXv0YNl++tOf2NTMjDXbkOiWZfzCuhqfmBJreFGo2PrOga1v79n+wbFdnOesWihapqPN7i0u2KP79+TUSnbDMzHo0/k8JrEDLmUYlUGhlN8bKfvBKz2BTwYZDJSsUMhZMXdmFWph6UGbwZFx1EqNph0i/StWBHIvaREEi3hZt0+WF+2nzxK4ff6jre4cWvWSTc8lXLglP1u6Y1/+9ImV80f24/d/lUNto9a0cgHNfd3u3V+yTz791MamaQW0aV//+M4OCjWz7j5nn3MXtjAzYZ88XLLCyYGtvXmlzRlToRq9TM9OHNx+8antXuTsT4DjXMMa1m1t9Etrr9uzh3dtqLdL4Pb45MwGhkdsYGhItXe0AWKjifoxjLXGJRXPKFBhUSDhPdzfsZX3b5W58j6lmL4MiQFmPAaHxyTfGx8bt4P9HXv94gcrF/KS2g6NjIn5pkdtqdqwvsFhGx2bBqytjQAAIABJREFUVHa8Wauo3+3p0Y6dHe3L4bmjzc1nCJ4x6+IAmcRdtbdP/QQJQPjv1O4wN3EhrZSLSsp0Z/ps+uYdGx6bsf5BanwLYulJnHAQkp0dzPbZ4ECP3b45a7dv3bABFfknRllrwxNN102hQmbKoQw79G//9m+SQP76179WBpLgAoA2OTnu5gyp5vZ6ZhsWAoMdVA68HzUQX339tViDX/3q13Zv+b47KqfEkzaOdDCHxMcBhtf84bhNEgqZNOufoKxUKCoofPr0mTawkLmRaBDzFm1PElDhHqmt+/Nf/iIZGVLdJ0+faHxxn3337p0VUn2agsFyWUE3NRu9mR79m0TNnfl5gXsOOOYVpj70PYY9RPrCNQH0YDY31jfFwEagOzwyYgsLCwLN3AdJObLbPDsSY4Acnt3O9rYAqJtHIVPP2Oj4qOpGIgDlAIU9YSxgtjlYkT3JvRQ39dRPEhAFwOVnlESoX6MMFVL/uRRcsEfIjCYxpN7OwGutuE7GBEaDWkyel2qOUiaY5xQOqOplCSMlaVaf7tUNP9wciLGQiQ81N5dNzalb87f0rCUnVsuIpphPgZhOZxnlRNxLT0XULxeWB8wnV3zWNAmITz/5RPPlwxr9Xx1McACHDFkyTM2pCArDHCfqvlwS6OeXJ1q0d6aWChzyyDmRp7Ef8xkExouLi0oE8Ny4EYIZze3kquoSLg86nfHx5AfAeHFx2WZmZjU+4WwZ4NpjoKsAViUDHR0KoOh1S4KC5AeJDtRFgBokympuL2MUXwfX30N3heyxWBbLQBKXNcHz5T04R3mfaG0R67oVeLcC6FBqtKk2HHC7u7Vpp0eH6qXOvAbcMndZJ85S+LwZGB7U/ZKIYwwBujJaEvtwqSCQOQCIAzReueu6QRNznNdw7keNKPMfh15+NwzKFGT2exsdAkB8BGBWmaMkSDBiYx5RH6sgHpPHVP/L5zg749JXvuQKjDImOaOrplByP68VA4TyTFnDvJ4YBWMn1lUkxJgnMHFh8kSwHLLslnlWT4+eWdyfztjE0gbovJ6Q5LOvGzHRcolr43oBeszbSFgxt+R6Xnb212sGvZyK3/O6uFSHlp51BMrOfCNJdfdkzi21hcFciX6uidmXDNuog+7UfRPYBzDnGdPKhkA6GGVAr8BtT0YmnZzTXBfMqxREpZL2DcaRMZbZIgl7EnLmCblIQLCvMm5RVx3zloQK7HG0GuJauU7GHkYUQIOMHWMp1C7eJiSVIlwzJnO5nNcKso4BXd//8L3kqCcnR2LZHz96aNOTk38DbgU4U1tMnmc8k+vnZqx37hlV4Nt377XXbKaaXoAU5xYlbi0W+hqgFV5L+4XUM5dNy52e2Pb6im28f2OFs2Mb6HUZMWUwtEncOz6zo7NzyxfLqi/nOZF8Q76sVjgJDAKyaE+ILFh1kw3UGJhO0VXDpAYcGcwaFfXjI1m7dXPaens6rViq2HmuYJubOwKsSkyjSitfufxCfngLnIZNTU1I3QSwOj07l1qT8aB84OzkTDHE1NS44ms8UrroZ9/XKzM8713aZpe0BWoCTN1joUWdJ5OwmLvxLJWopv2fiKpgUT2eDgMj5holiN3d3isdvwrWD8lhtfq7dJXi+emZzovrLC3/hmkVK0mCI9ZX6gRAfMjJoJ68qac4z0GKTCmwvHuGl3MiTaZMxhP/nFcytSK5HIa5SlR5n2Lt/w5+PKmb/i2TNkngiX/xlmgqIdjXh5GUe/iQOHaXYxQuzpjyJ0A37sEXCaAVhW2bHRye6L9NTowq0eEmlJQIuWu9vlC96nn7+U/HktOLohjqwcF+GxjqF+HTBbk0NGKZwRHrzPRL+sxYkFhxabK3BHIjRgf+vB9x65///Fet9fn5m60kJXtHGPKGWjE8NFyW3G61/LkMpU52NuyynFevWwzKdHZHza3qGVLQehW4JumjaG4ust1q1mnZyVs2//HnNjIPuO3XIEHXhmW115u6CysH4o8vflT9EpsmfRvZwDFBoRG395H1WlQK0aUrT7UEEUxLvkBT5nLZDna27BSnUWQ2tarlaNeS5DJsMDv7+3ZIqx8Wf71pdbJPXRnLDg5Zd6ZXxk/IjZlwMEvlUt6atZL193baTz57ap98CjuUNcrZT8/ytrezp+wBMufe7JBdlKq2vr1vK5s7tn8EeKnKEKpRKlg202WPlpdsYX4+1RO62QKY1a3LfdKmrqXeADr6MMrO3I0jlKlg0Uj6hzFR0drJFjVqlpN8r8MyfX2WL1dth3piQDzjRr1MW8M+XlqwL54Cbgv27fMfbWX70GhAJOkvoDmfs2fLDm5nxgbk1Ly29sHyZ4xFzRq1so1PjNj8wh0bHJu2H1Y37Xd/fWn7uap19tKqp8sqhQubGRm0Tx8tW6OUs5XXL61eLlk3B2+hKDOhe/fu2tOffmb7Fzn79se3dpSrWbPd66O72hr20b0FG+7vsZX378RIMG+kGmjUBSAwRFAdhExk+gRGB4aHVN8Cu3RjZtp2tzft1asfxeITcPXRsqOHFig1q+O2OzKqn3Fon9MC4/0b/bl4Z8HGJqYs0z9ofcOjdporWkcGRmJczxMzqWL+1HY31+xob0sHwvDgsLKgtFeBtWLBkj1G3gpgYnEiSyegAdzCuJM80eKmNrdv0IbGZmxwbEosL3wxmxGb3cwkbax6bGig1ybHhm1qnP67MMLR7iEY0qvWOyEvVu+3jjbbWN+wb7/9VsCbljisY4ALTOB1cPu3siqvF4N13NjYVGCIbOsPv/+9XFN/9atf2dLSsowh/Bz2TFwEEt56RVGFn0lGndqZmFsCaOouOVQIYHGj/eKLL+zG7A3ffAJYpEDaWz3Axnmtyt7BgT3//rnaAdBzmZ67fPLzH36w169fC/zFoRKBBgcGgTEyNtgE3Bxxw6SnJAH14f6B7R/sK0O/vLyk4Jbnx8H05u07tRlDrsfBpeBpbk4sKvsYPSgxnyHhxX+H0ebmAdqwSRFwE2AghwJEDcK0ItU+O1OPRQJDxog1AJiUGUetJibOs7vUnGaSYUPInCqpBgiZVDKPS8YX11lcxgxgKyfU3h61ZogWI+ECy6HPoUKtJsEntcIAGw5zDK0ksy4hgarKCItrx6QPdob35f0ePnygE+99qjFjngCKZT6SAKESATjwqgcl54ebFcldssJ7Z+3TTz4VkN3a2lQSS22QWm2OvAVQlNAJxKZ2RFHGcnVOhYlh9Pv0DDjBFzJuyb5TQMZ13lu6p3FC4cAvcg18OUPgsn8xAG1uosg5hiGYwO3CkoLuYOpi3kWCOOZ1Kwgm0MvnbHVt1TY21gW2qJGFjUEZgKTYSQlnJQLYRiICFRTjqnrVVMv4x2+/1d+nZ2fkXeG1oN57MpJGOj/+hmXyNhzOarAPrtj66qqdHOyrRALwpNqp3uRgjOFKYuInpib13swD5pj6oqYaU66dOcy+weep1CA5gJOoYH06MKm70VCRGj9vdcXrmB+cc8gK2etJDMIIwtwSAPL7Aj4w8MWiEiUoCdSWKbXtYr/lPI+WNHJglszVTedYv4BWQBhzEtbG+y9eOQhzPzCK1HwBuMNVGCY16l99X/fWR3zFfYbaTTXvqW0Zf0a9cJQBEKyF0iIYVpf3w/hUtEYIqL3tmPez5ivmmpvUOCsRSQbWI9/R3kdqjLS3BhOr/bdlSBUGoUkeK9aIOsp2qWzGx33P4B5ZF+rzPDWpMy1AK88EcMuZGsk7rpHxZR7xnCmdYD6wn8DAMga8XnJR2qMl2TQ/17NX7bzXJ3I28vnsgwIpqWUaewvzhedE4pHnCrgNZrQhl3dYrMT2pWSTarhRdqQe2j++emHv3r1V0gJwS83t9NSU2vERZ3L+xDON9R3jfj2xG2vVHa0D3OYkmQdEA2yVHKUXr+rWg7v13FnUdfMXxp8YI3d6bHsba3aw/cHKuTOBW1Rn1Lxu7kKqHFie8SKek+dKu4AZJU1qswa5gISfMrNk2BXsoAtiLtUycnx02G7NTtlQts+yvZ3WL5DkGKBcbdre/qH3k0ZNJ2XXqdSQ7EUihpoYFZLU6NZ5yw3lcsjmWXsex/N35L7zt27Y2HC/Aw+IAzn/OmqS8Z1UoxiaOmZwmb8LWeXXIL8FJ7ycgLtWrpJIIvZ3MaDqhEKXCua0e0ug1IDhZh3IDR6FSqrjJDkLGOT8wyNI5rKpbEBXEMlKxSaorGpWLJOkwSGakgGX57MOXNXlik3Ao+pmYXFZS/K5YE8mEYxazE0RQyUQ50+LwZVKlrpd6WatRnJCoLTdjo5zisfGJ9hPMJSldzwxBfWpJL7K+hZjm9oXKUHQSqyQGITka7O9A4x5L21ibNR6Mjife72+jMxSv3mwHdgq+UDp+R6f5pU4ZrsB4A6PDaveNjs2Yb1DY3bZmbEGJUicoSIRSa54iU98heIQZQ1qJPYNlEysZ/YXaseJ47z5Af3r3fspZbytm8R3MW+7H97b4dYHs3LeZcmUbvAU/s+fjbeY29gU45D0SQdr4Fkss06rXXZZ78Ss3Xr8uQ3fumvNrqxuIs1W/zNl0qNW7ccffhTTAfjA7Ab5wvytW3KR4wBzJzDPMrgm28QEywxctDgSig6rloq2v71t5zATubxYTSaADgz6AJ6d2z79TC9yylrxABEQAGgxDcJsiG8kxtSO7Wxv2dHhrlWKFzY1Pmy/+NkXdu/ekqR9JQyc9o9lPkGQR41HX3bIjk7ztrq9J/Z2/4TWFzXJcdsbVWuWijY20G8P7i56KxeyXtwDfchatVjItl3OgIyCbJMCo9RWgkGQ3l5ZG2/5oUxEsy6Ay4OTK2qhLKlfmfvOFezw7NzKjbp1tDXt8b0F+8mnTyxfKtm3z1/Y+sGplRswtwRsbVa9OLWPF+ftF589ttEBxr+qoDrTmbGM5N8lK5Zz6pnW1T9kr9Z27Jsf3tphoWbNDloF1K1WKtp4tsc+++iBdVnN1t6+tEbq5VvALfDiXL1yn/3kMzspUvv71vZOC3JbZrFwnY/u37W5mSnb2dm2lZVVHQjNet3GxkZkLHB0uC+ZB1JjDv7s4LANj46pzRLyC2Tk9AleX1sVGObAGxkZF2t7dnZhpWrFBodHLDswKJYAFhXzKqR4c7OzNjQ8atnRCRudnrPTQtmsnZY+/XKOJqGQPz+2g90NOz3at+6Odhsd8QAeaWGplFemFZDEswJwcwD1ZTHcykhqR79bjLVIZ0h63tapFkSTN+YVYCENYqNHvjQ0mFXNzWC2x+bnpu3W3Iz192XE3DqIdRDJ3HGJxpUTZNSn/uUvfzG+kUX/8pe/VFCAFHBpeckmJsZSbWIcDFdsWLhIwpAS2FDgj6kUB9uXX/6TMvcxL52pTbUniU2ODRjpC/snrs3v372x1dUVBTsCGecXArc4GfOnAohUAy7BQqvRvNe0AQjotfvq1SsdVriX37t/X3vED99/LwDOISPLd7mv0qvPJTkk0dgUKd5mf7g5N2dLd++KtcFEhlZhBNg49tJ+h4OGDZbWOzBEsKYcusgWAXy379zW+2JGRhJAao62tla/S2RotCcR8BQ74iADl1TYYf4k8AUEY3invcAcCLhM09e6Z35rkjvD4HqrA89Oq9ZV7WJc+cFAAA4CwHA9wfwQwPO+gNtoq8FezDUA6viCzYdVRRLEZ05NT4llcTnZB72XANjNW0pAwmCpjRCvvbes8aNOBtCBXBfwwL7ONcKSh0ya8Qfos4dm1Oe0KfAM2/AMb4PujIxd+DzV1SSmJZhDN3dxV+/og9mSH6baWwdyHN5esyS3yVSPyL0C1LXXNhrqWUvSAX+G9fWNVm2RAuDUAoLAgSA3zjQCas4ukjJIgGGOkKN7cBv1vletPWJ9KKBA/pjP2cuXL9SGBMdQSnJoQQJrS3Ad+78b91z10nSU4u8BsKOm7SKXt6+/+kqGSpjVfPb55wK34WL7/w9ufa1LPt3Wbqdnp/b+7Tt7/+aNndLzkzXa9GAGgEuAVsqTBHG3cuqoGb+jw0MFPp6A8lp9zmXiBGfyAGYe5PEVYNCTVYDPvOYaDBrtwXgfBZ2pFyr7VbCaqiPNuGup6mUVsFW0HuLvPBe5vSeDFm+f4awn1wAwwqwIwAZjz7wEsHEN2n+ppUaerI4NGMCdu5lcva49RB4fqR91SLH5PRJVXB/7VADOAJXB8EUAFxJbPos5xHVwHwRyMY4y9ekkqeVjr1ZxJRKoDux5b66R65HEPtXUck3XTY9C/cDPg7Xlc/m5DKbkXu3OzIovktzTr4OSKK6RwDKr9+XaJdNNDG+0uGGO8WzDNIz35L5lNFmrSmlDTTefy/y5e/euEjlcF+8hQ73UozjaE7GUkMsjFWYvYE4wa52txgTL+/Py/NlvJqenlFjmLIG5leGpR/Atab/Hs85oKWllZn1ZbwfEuQK4Bbg//uiRTU9NytARU1ES06GIiiRRsLehbgxgG8kH9pj3K6uWLxSVeN3e2Zbh1QPqeScnNe5iGVM5hUM7hUJpH2mzbgxycmd2drBjpbNjq5Vy1tPJOutWH93V9W1b29gTqXHZ2S0lnm+XtPtps/4ezDA7vB1btSZ5sgyBWFfJNVjEyWVTzO3E6LAN9GLW1WXZ/m5152CcML1k7qnMKvVChnzgfZkz1OPK7DGZ+ckUtafXcueYlpVVLtGfHXBjyHLFbs1N2+zksHVaXWaioKQ4z0L9klS+qbzEy1O4L8aV+CD6h+uZhvw8tbGDM3LTLzcRxVxJTuFJwUHSFODNe1FXTxLHEz8m5RylWKiVCG1U+oWHSZS8MBuSQSAvoPaVe9T+RwmQalHNSKzoXBfuQGHEuVO3So1uKyU3SZSPiHdIkHO7WOEE8pNaVWd8iq9E+kWrLyTNEEe1ph0enVuz2W5j4yM2kGUPFupXKQl4g/0RwO6mkn59vKmX6yQigrlj7XZw6AZ/yMkpjaPjzJUni/++QC0JC0wGuZ9ixY5PLvR88MTp68W3pley5H6B21EZ3tIaFeWqzmXOsUSgXo9ZAiM+f/69yAPiNPZJElskomU6GooUja3HjUShSpuXi7b34b0dbKxaM3WZAZhLrQFzG6A2MuFX2WOnybVBSC/eafW2buufvGnzH39hgzcWrE6fWySvKUscDegVfHV1y0ADPTWHCBdL4AxgJOAjq0WGNqQFfwNug6EQ6EVz3Wb1SsWOD/bteHffTg4P3Z7dLiWBOMUps1CwIu7HJPDYpNhQ2D2wqs8Oev1BR7dNTEyriJrB3N/FUONCNQc//9kXNjc3K+ny2UXeNrd2BZIwisLSvbun17Z3j2x1a882D84EbnExZqC7ucZaxdqqJZscHrD7iwt2a27OhgYGtQA8a5K6EOuwSEFrCuZYYC6/856GHOhuWul6dTmr1WtyIob5kPsyvwCTWGvY7tGRHRzR8zVnyws37fPPnlm5Xrc/vXht73ePLF8zo4kH11rLn9nHi7ftiycPrFkvaxzQ4Gd7+21koN/6MkjuanZJgD8ybmu7J/bN81d2cF6yZjuyBLNmtWT9XW327MGSTY1k7Xh/2/JsyOWiCtuRoS4sLtrjZ0+s0dlpb1Y37PXqhp2eY+4Cs9VpHz28bwt35iXphdmQxKlMTRoSmW7b3NwQ20YLDuqFYdzZONl4ATyYBuFIfHiwL/MmJG24mXZ19drJyZk2VxyUYchglwjIjw737Ghv18ZHRgVuhyambfzmHTsvVi1frAoE4/pcLpxbMXdqF2eHljs/VbJldJj63VElj46PDuSIzHNBLo/MnO2lp69f7skcNoXcqcZErDsb9WWbdWdHbH7xvmf3CMJwOIS94O+lgs3MjNvHH923xTs33XQh1Xi0WJiUVQ6miD/ZJNnM/v3f/0M17QQSv/nNbyQtIaBcuruoVkBsWpF5jjXOJs3YwNqyNglAADxfffW1ANaX//ilwAABfziEXmeEWhJKGDA5C17aweG+rX9YkxSTOmACW+6RGvuHDx46+Ex2+5IRRS/VVO8vIJbPq4Th++fPxdBSxwrA5fpevXmt4MmdBL1VAsEP2VsONw41vmk3xL8Zn6nJSdX6ctDDVDJu7Eds6i5fPRU4kwW/WA7PIHMtqp/t61X7CtgrzFVU15IarYcZWeyfnhD04J99DsaPoBmW1C31/TlwXcHKhJyP9+W6kCazkeNMSLb4OmtDRKTSBsl9yJK72Zizdw0FwOy/kuul4Db6thKYEyTepfdib48AK+wWv3t8emofPqyL7WS7Yt+CnYFdZOxk2nd+rn2NoFcBbI1a96z2LN6boITny7gfHhwK/DJHGEeenddwVRUYP/7osWp7CTS5Dg8OyLj7oaq+rzCXqZ1EGIt4wtODQyl90rxx8ALLWVCyKT6XOs2Ys4MDQwq2AdgoHTiseY7xHt5j10FVgA/eE/AGqAXsT4yPJ9f0q/UU8nwPXq8CViRhyGi///57+9N//kn3+9nnn9ncjVk3xJnCnMo7Efi8cPbEWQ0fB9Wrlkqqhzu/yNk3X3+tVln3Hz6QEoI5xoAoMXxNonq1TpPGOrEAqClW3r23FRQHh/uqheOaQ5bM5xfzbqjE8+/N9rm87prRiJioNI9RZcDEM/78LFxuHZg6OOEe5a6bZLYOnLoVQFMXKzVSN4yKq0LEuiYXXkAPyQrq7pnHKhE4PlbAJdVKYt1RyDDPAIqMBcE485CbC7AWhkXcF79LDKH5kuTPuL5yD+6gPaHrDZfjkFvH3AgHYtZTC+yn1mbxM/ZiqUNwiE1tknguvCd7AWOmfaYbj4+G9gnWGeoRrovri/nHHAAUxh4eLXNkqJek1y7p9sRB7H18rjPmXjOrli3JwC5aNcW8mZyYFOCLumnOFT6Xa+J6+DlJMO6BRGGx4HXUXAvjQ9C+vv5Bqgiu3Zlb71lJKQK/yz0g30WNgOycAFxO9STo6NZQLHo/87TvRXzqrV3avc/whCcscE1m78JThYmgsriUEIu12PKDaV5qH8fA7u07SJYj1RbTKm9yfEJ/h9VT7XvLlC61t0z9RL2vqgMSP/vcHIfrXf3wQdJ5fBtWVldVLvDk2TMlSBUzXSvnSTInV/GpBtYEbi+rJavkTqxeuLBK4VwqOkloS1XbOzy11fUdO8Co6bLdLju6EvBo6AwcpHWX/BjwTXEWW615AL8AHfYTWek2rIfWQD0Za7+sW1cn/WphiHsVX/X0sDYxyZRFrGJN5pL3uS0rrnKHaqT0BTf9ae+081N36w9wm8sXVQY0MzVm8zcmrZe8gYCHG0QxfFIuRkuj1DbMx9RNwORBcI0wu1Zl4bcCw9mARa6k/QkJvpMOfZSQwYh3damcg/2A2lrYZmcQaSWa11ohkQ3O8fyIJyoZt5YRl7AEnU4wg3UGm/jCZdBxP0nRphaE3j4JxhMswV4u078m5qEkAzJiNeEMPaebnL0TyefnwJVRotYpiXPDqLFk+VxJ2Gko1dwSh4pEq0O0cP6b3O+VnEn9maWs0/8xp0l80BniRHOWsgPGxj0fmE/J6yUlwURuCI+QHLu0o+NzxRvjYyPW3eVkSydS7pEx6xses2ZnRqpZzxiAXzxVHIn/OFvDt4BSuK3NTbt7d1HnGWceNfDaF0LZpIefPKCIKbjJaskONtZsf33F6oVza2tUNMbqjxuGUrH4IrMU9LEPjPcqVHasvccGpuftxqNPBW6bnX0Ck77ivX6Uh8o/uXDqdyJoJntPRgvAi7SE2iUWgjYvgvak8dblB0JPE56DCyCQx2Fv/8AO92i+XPDG7vS9y+WtgqS3vd2602FalVGTTxB6kXZ2UH/QJXbNHQALdnF2bI16yR4/umefPPtYGWUeIuDo8Ij+fw1lCjmkAL0bWzu2srlvW4Dbs7wyKUxOahe6cXyrFgRwB3p77ObsrC3cvi2WcHhwoJXl1qK99qAYXzT0yshKmkxAS88wskEeQHETsLYAKQ88kiwi06N7JOgBpALekLV+/PFHYnX//Pq9rR6c2EXt0qpihBvWrBRt+eas3b01pzrU1VX6LzbF1I0PD1l/BmfVpvUNDtqtu8t2kq/Yn398Y4fnmOCQ1bq0tnpVzsyPl+9IXtzVhrvwudUrSEW95yhZ4Jkbs1ZtNm1lfdNevV213f1j47nwjB4+vG93Fxf1fDjs9g+OBCC813FTLBfBM6yQy55cousZUFMzcoIn6nPdUCprE+NTqm8lQKc+Sz1l6dGHkcXwkBqj729vWg9S8+lZGxyftpGZW5avNu3soqDMLZnNcuFC7ZioE5GxFXKo4VFJjAhE9va2xe6SLcUUp4xxBi50qQUUUqL2BgYR+1aveL0hrZuyIxN2c2G5ZWdeKdKkvalWADgGTowP273l2zZ/c1bugrJZkzwl8aPJlOB69ivALfW23377R/XP/G//7X+TlBZJ5tLSooILNq3IPMfm7fPIwe3K+xUFW4Cw3/72d1q/X375K3v06CMFJV5D8rcblBiv1oFABr9u+wd7tr6+pveh3y3BFwYBCwuLNjszqww5ARjv6U56/hWsDQEMQR5SFYAPrGiY5xAUA7539nb9RSnDCiMjC/1kKqH6HQLK6DXdRr9hTGp6lZBwsOX9FGELCAgAkgKtnZhFjaRWQLioUm9WF5jzQNcTWp52Sg7Wydgo5GsR/LM5y2Dj/FwBYnxFbSDPIaSbvJYAjtfy31EcoJ4AePNa1d3olt0dO8BMfBbvzfgEG3JdAhR/F7vT3qH9jGw1BxsJgsPjY7VZ4vC+kgCLUld9FAZQOBgyNqPDQ2LKMQ7DiEwyz8Qse7KkV2UofBbjhekMc4C1yGcKuGQyYo8JinnG1O/yrLy9RRC4DvC8H97VF1lyP6SdJY8ED3Oc+/faVHfOV49cXq9G9l4CcP/+fY2BwG3FzXiUaFAbFP8OVixY4zDZIVBFau51ss7E+DSMg/cKSPKhZM8JADFBo2SAwBtfB1jbyalJeQEEMOW9fKvc86/WAAAgAElEQVS/kt5xj0jLHNweCxh8/c03tra2ao8++sg+/+ILBfnB4ESCxYPHCMCvmFsmEM7vSMpX3r+3i9NjKVA0PnLWRMbXnfpGO2jrTkxHtGJi7bB2eX/2GBKQjB+AkddfB7eRYGCsom6V8eb3YAj5ubOY7fo3yRrVxJldYzCLSvawJgmoFGSjlKGWLSkBGB/t870AaZJCdWcX+wlanWlGjo3xG/OCeRL1qpFwoj6P+wiWDjktcwqGD7YRUBcMNe8Zcl/+jHnIGAQ7yzyHmSeZwut4D6SeMTf5kzUN4GJeqv1NoaBx5fcYl9gTWS8AC+6T/8748x1u4AFulSSgb20y+wqZJ7JZT4RdJcPElpGkwJ22vU2105idoRzxZ+QJCeacM+7epodaP8541jYxB+cCexx7sBi/gtfhM5Y8M+YNSQyuDfaYM13MOYZG8rCgBrnTxigh6usVYIbNxoWV+6A+lmcHUKFUxE3EuqWcQZY8MDjgbFnUvCeQ0oplkwKQvQWVzouXL+z9yjuVpQFob8/P609Kd8T2JYfXmO8OcvxsuL7mWwliapsbdfuwuaGkLOAW46pb8/P27JNPlBRzNaOvx7guqXwSWuM8IYa0WklBeq1wZoXzYyvlcwKX1NgWSjXbPTyz7f0jK0KG4LOimkZvlUNMw/uQuPC+v6xplwADbNmzVCKF6oAkE2sFpq5RFUDB0Zg6d/buocEBxVe8J0aXkpaScOA77ati9MMg6LJNDroXeYBv1gaGhuWjQinOQLbH7t6ZVQlaUwZjfo6pAaDc892NP2pQtZbE0Lp0W2NHr2cpDvx+3PDOpbV46xwde1lQlr65mS5JbGk5JNTS0SnFC4omeqiyR/j+2NT+Bd8JUPRETzQxcnCnRIeOGk+YITGGeIoeuJHQD9CdTgP31yGRXizZUSq5Q6INaCRpR39ud3ZOdcd8rkhfT8U4o62TxZvnpWQu6ssiLXwOT7VPDw0NyFAKp+O2phv8kaDjzeilzhpyNZCPaShrlYxt67CTZATG+qU9nSdmnb0Neb9/PLJgj3n8dTC3po4lnR1tOjs6e3qtl71jcBRkbW0dJJxcSeElx97WKdjoSChz7r97914JMS/ZcaVDxGA8iYg9Q8EojwAupV6xw4012119qzXTobpeV/+2/V8/n7j0Q/VKDhWLTxNALESbXArbMCRq77HeiRs2c++pDc0tmmWyop/1NKmZpc+Q+iFiAe51HWzIXCzf17ORBNVsVGEA4jVbsk1ufYVTrAwVmFhs8PmcZI6SyZTIJJUcDDJw2Jyn5sMEqz5JYLe8qXxXd69av3DzgJZC/lyLe+H2TZufn9MGjaTj+BjpkdngEO5vA8pMM8A7ewe2trlru8cXdl6sCzBq0tRrMnPiu1EpWqNatu4ONuxhMR0L87dsbHSk5cTpL3KpgTMV4RLtQRtjWK3RV5gFDbDFCQ1wi3skxdz0SXWQC/hjrMu4512cqSH27TvzlqtW7evnP9r64ZmV27uU7RML3qzZAME9LQZKZWWXGnTJZQLWqwJj9VrJ+gYG7OlnX6i37du1TTu5KGhydzDGzbp1NCt2f+GmPVy+LUDcl+lQvzK343e5GJs9Fvkrax+UBOns7rWiWjI17M7Cghg5jAg4nDAEwziF9iEy/kltTMj4EjSQKMHJjSkiA5veXgETguxaHUOdPpucmLKBwVFlhTHCkRSkXhP7QI03iZW1d+8EGGfnblo/hlMTs9ae6bNSpaFglzFoa9TEvJaK51YpldwcY2zS+rND1tHVIeb29OjARgYH5DKHlLVQKkvOjhSDw4Gs6PnxgdXL9BNkk+yw7Oi4Td+YVxYQBh5gTF0ovQY5nifHkXHdkglDphsb9FT3ES7FyRI9NmHmTUjt/u3f/l/JiQEN//zP/6wEA+NDffvfMre+vCIziBQb4IbMtL8vKxbtt7/9rQJOwC19W9WrOWW044DW5qSDxkUJAmqNumS/BN9bmxt2curAhjk6Ojwi5osWO7QEiAAcoBT1gARjHCBkvgP0gHbI1CO/5MCg5c7e/p7WdrCfYpFk2IBKglZMnggJsMUhxPUzfGRNw6wAcx2YXN3f5aXWFYEmmz33zwbLv7mncMFkoRD4uXzIa+ICYAqARhuDxOB68sHr3oIhCQAbckZeIyY6BcrshdMzs5LaA+QxP5KBjUC0g98IugK4MnbcF9fOvV4ZybiUXPJEjIiGhmR2JRdJWLwPa7a3f6A5quby7MMEM61DyQ1nxkfHbHHxjs1OTytYomcvNv4YvCnwS5I71iUSXhhoOQV/WNPnsM/BvsW5QvAHUMRJGHArIITJRsp26BAE6CezGM/ie3sDBVYp6OT9GA8YMoAFkug9evuWqRvkftylnqCPPeJhAtUEXuytBOyMndyWE5vu5kIwwV4byuuYB9EKzMu+vEbXg9yUfEoKnagVdkmxsznffPO1gvhf/OLnNn/7lnpPkwDUfE0uwcEKxftxnqn3c6FoBweHViiVjJpbAvR7Dx7YL37xCwXPV0A2BYSRb071aRqjlCSgld67N2/VTq+QO3cfhnrNCqWCzhv1m6ZWWg7edZ8TgNzEZgOyeMbMI56Jy3xdIcHP4pyP18RcDDlt/Ju576xuq7QtmUkNaDwBNOwdJMIBVJwrnAlevuJqBZfXUq/tQAoApp7Up6dqGaN6T0pHmk1vf7S+0UqG8PpgOb0G1oGHZNmlkq6NsgLuCyDK+uGeIoEQYJf3kZS2WnX5+o0b+jNUGXwG18X+gWEda0JO0bQeOz93Fpdev6mkgWvlvmNMmZvhLSBmOkk2o845zKViP4395/oew++Ek6qYvC7aGXl9NF+8J+oWJNyop7h2mCYc1/k3zA6gN/Yxro374Est+AYHnYU/x7zNfUNUD9zrYJVnyX15qyWXzmKkBQsbMm0kiFwD48scQd0Fc6zOBMkrgNfLPOrSpKKamp6xvqwnMJTs8t2ldbZov2VDSb27cXbF9wVTKZjb2ekZJdjpN00ZBuDWQZUrkWKsrytnrieIFcVJ6l23zZ1tAahXr17b8+fPxdh+8ZOfSJ7M+7T63MZ+kaSmDh3MOgAVtaI1ChcK1Kuwt2W6KcDGVa1ca9ruwamtrG/ZKcafNF7E6DE5yyP7RDHm89P3PEDHZZurYQBx7NsAXO6RxLwgXLOudjzd3R0ChE1KFNouZTA0OjhgUxNjiusUc0BsJG+MaBWnMWjDfboog6JMX9bGJiYFbt+8eaf3frB0yyZGB+wSYIvSKPWodXCLdDYlB5P5F+8ZclYpduRM7H3WGX857XZ0ipTZ2jqwjY0d6+/vsenpCZECAFxK21x16jE98xVsQDwv5+CGd3ZgugDsAGnxbD02Dx2JJ8cgkWT0SIKpiekUnQUwdUwsc2LzdSaoZrZhx2e4Zx8KiPpnkEToVtkUIJIZ6/sfoC9JhyMR0joIfTN3rx53K8bMFnWqjNmaDfmzILfmjNuHQKqhmhi2vr5uoKEbFl4z7YRpR8maz5ekpFVMNDaa5juqUEyZroxDdcaptY+uWAkF9svhgax1dOKk3WGdvX3WPTDshlK9WRm1knxwe2HHmKwTj5/8TOGps3e+fv1GMQDqPsaJ9cb5SNzI+ETCw9dKioH4G+B2c9V2V99ozXSyhlKJW0uWrMmUNu4AuxrQFKApiiVT0tFj2YmbNvvgmQ3fWrL2ngHhWteokyLybLUCkaSVZ6MMpkhBYTKQ0YHsK8MfXur7FBMsMqgxKO665RIOGdkAAOUGWPdFnERNXqKYpG36LE97sBiQr1BTy7+pNVIv0npFunHABNcEqEQnDyAeGUVKg9GJH6RILY5Oc5arNKzWbBP1rr2qURVTxwZFj1QWIUwzjbm1SQwNtRqFh6ObMvuMub49s0aQLSmBHJU1OP53WCWMZ6oVK+SQ3ZXs5PhUi5OgY2R4xDKdtGTwzNjI+KgVaw377vVbW987sjITs917uKmwGzAgx7kk4VZiwVnZdqtbU4X/TRskW97VY+f5suTPyviQDcQ92Gr2cOmOLczPWr1S0IbYJWc2Mmhkd5uSKJH5Zg7AevYPDNtFoWB7B4cK7OgBt7G1LeZ9YnLapmZuyBGZDDZZYbnZtZnAIocsTrMMuJxg+7MCwQCPUtnlUTjYTk7OKOGBzJk5Sbun7MCA3V1eFqP79tVLq5bKNnPjhmVHxmx4Ytr6hsasQX/cYsXaCPCsaUf7W1ZEGkQj8O4eu3Hzjg0Mj8qld293244Pdi1DrRS1Vw1qEUqy6c/09EkSQ10xLZ2Q/fHs2JiyQyM2e2teGy529gDcKJr3nrCLdvfubRse6vd6DJxykxhDEvWWK3EE1G6yQRD6u9/9TuAWpgBZstoTFQqSlRKcsNFHttnhra8NQA5OydSEspkgJ4UFZvPCLfnhw0fen7Z+xVT5AQO4dZdHByLOQjInee6b6x/EHCNNlSQv02N3F5d0fQSOys53dAroqsl5Z5cUFQRUyC43t7ZU48rrcei9d+++3p/ghEBVDeUTyxm1dg52nbENZjP66TpDgQGC94xlHVLveXJ8LNDF+/HZrCWAEgkYklrswOsb60qohflQbFsyY0n7JtfGN/Mw3FADtBMMxtj72Pk6j0COa+ULOZkCyCRhxLmdr+2dnSQ3dvlxgNvYt3k/DjrAHe8L802QHwkJgU+5HXbp3rh/gm4C65W1VTvLXcgRm/tDVRJBfksIdGlidpRZnRjX3JQx0eqaakE5TBk/7ht2luCdWmeCW4yUAGaSvqZgmj1bbRqyWbn3ktDi0GcuBkOikCHJ8KPsJe7XTbd8fodxD3Im7osgBnafxKd6iaczByDLXKCuh8Abd2zmLeNBgC6XZiVh6d/Xm0xGvDWS1/0RNMFowSRftSK6nuy5UkSEpNgTun/6z/+0b775Sgf3z3/+M7t5c05ni9pJdaKKuPJlSNV4OlfU6oIkYS6vZAKg4C9//rMck6ml/9Wvf617FtBL8rMAOZFI8VPEzxrelPWNQ/Xu9padHh/pHKzWKtrXfB35Odub+lCT2OZLiUJJXCkB6ZdUXc87PTNAiM/BcT0T9ZVOfVj5bNYACemoyeX9gllUYiTFIJFc9+faoUw+yQWCSvaD7a1tK5cqAiKwnrAuJFIIzmAZYWcZJxJDtJVgbvJzGA3eg3ODuXfF2HrdO/eFgoNx5z5JEpFQ456YUwDRYIGZH9eBMdccpktcNwlBZKn8XbW/9brALdcWDtK8L3+H0VUbREBS2j8Ym0gacG38PeZ5GLHI26FlZBOlCe6y2lonKSGBwYwMbtK+yGs9cUctL2UYnQLlBOuYI5IQAJTiZMp1cS/IlWFmGQuYZWIR3gNpML/Dnsy88eSaS0M1Rzq7BFBVM5v6RlNfzPnPc0Nijvkgv4vRHV+AROIYublXKhpbJTATI0zcABCnHpzkhyewvE/99USPAFIiaTjPevt6pKLgnNzZ3balxbv26OHDv2FuQ0J5PXF6HdzGPh5JDsnoG3XbO8CvoShfma+//sb6B7L281/8vS0t32udB8HgtgCy9htdodrlwEQ1ShdWL+asUcoLDPJVqTVUC/thc89+fP1OMWgdFR3gVtJT2ukARny/8Br8KH3zNjsAKxRi2l8gGlK9PLXWxL5yUkYBVaMevakE/8hAr7o30MmBl8KuSvKZYvZIpAC0coWybWzuypgT4oCk56sXrxX73Lt7y6YnhgVyXO/kQY33c03tMGl3E5Jw1Enp+gBmzvI5+aXfUTKjQ47Ruzs4mh+KkcWvBdAJm4lBlszriPfb2lR2xO9z/iOf54u5zoKnNZHO9laLuQ4BNnAFc16JOtWUY/Z2IRJkcKBPpWPuz+BMrT9Xl+OyIs/OcraxtSfcgbM048w51yOvDXf2BbaKfU9jwrXqHOGbtZxAqXrMqu+t2cHRuZWrDZ1J7AtIysdGh7S30qIUID4zQ+cDPGG8faH21TT6AMSOdu6naYeHx7r+kTEScrDhlET6XArHZSTPYpTT5cDSM7/wiunqapfJLOCWVkC9w+PW0duvMkh56KYOH8SycY8t12NrUxkCa2Zzc0udLYhV2TNx4WYvaZ1nKQmkK5FvT5tMyk53Nmzr3UsrXxxbZ2orJYAbbsmthZpSzqono+0EzmNMxk6MkHCW6rOxuUWbuf/U+mdum2H5fKnutEkOnf5MBjitm3F+x+d0Szh/9XeXPSfphhDXNXt7TeRrALrlKnnV59Dnky86bT7KGPg61mYnoy1fWmJzJXtwe27AGoPBBuV1XmyQElu6jTa3nXosEnxSx4s5kEMg/zwBIrIdBKlpgbAoYVuRgfAgADwUbftm67VZXLNz6H6tsoSX3t2/nJ1IEoEky6DfKm7AsK6wTvwOWVBAliy3cWulYXTz0o7Oc3J4rjX4AAfvVN+qhjfJnrEtRypMzSLgFofeOodh2ft2YQPP73ifXGfzAfD0BobxXpifs2qlIDaTfRoZd6N+Kalr7iKnA3MEuTNuhN0ZbeM79LfLF2Qys394ZNs7ezJImJiaUd1sbz8Mz6Xqd3MX5y4DbTYUjBGsSDbV5qyIjErqbl1O4+exsQnVBVATVK3SUL6qRYKECQZka31d9agTtHcaxMF4wrp7s1apXXq7H/XWqtkWOv5yQRlkVAuzc7ctOzRmuWLB9vZ27OTowJpVeuI6aIRx5FmoiP/yUu7HyHZotQGTyHMlq4kcur2rU0oErTPYh0bDZqap7YbRGbHhkUHrEXPbOgdatUSx2OOQJUBEno0k+U9/+pOY0S+//FIbFQHIzPS0ghjfeFND9FZdCa0ZnLkF3BJw0Bbq//mf/1NjBLh9/PixDkvVgce8lTQ21aekTLQSQ6gejo7E1m3iDovrddXrhrq7MjY1OS2pHgELrC5ACFkYgQ3PFPk4DPjOzq4ALmUMjCsGPBjQ8YWkEgltqE0ieRZgNhiTCHL8IPZrRXbF4QYjg0RuZ2tLCRJ6+DHXma8ktQjmkLHDEh2o92SxdajHuAdjGn9GABSyTUkc1fOOwDLVHqY2HqFkif0qAn4ScO6s3tBBNToxriCdADjkmwGKAyAzDgBqGTD0Um9+InAbwBlAwfvx36ipQwnBF0CXgAA2kLXCOIercdCnifeQRI3XEfTm6PmcygCQNCNNJgilRISgGeDD3CZhAROj2sSiM2Hsc87cYaoV/YwLMl2ClSFbG0nNeK7/9bzgvgGnPAd34HX5LGscoAroxnBMxh9yP3XHej6c67tz+7YSGMx52F1AOK8j4PGsuwd+kaSIhAlyPVQO/7XtzvVg9zrQ9SSEm0F98803YlynZ6fspz/5wmZvwMqjCiKo6tZ54KDkigVWkhlnbQLHXE7gljmKXJ/aegKB3/yvv7GZ2VmNRQTM1xNYAXBd7u2BP+uTpM7m+rodHdDbmjYUDT0DOc7S+qGEAVGX6p461CKingJMN2RiLXFWoaBh7ZI8BEARCMKyAiCjblKKqa5OZ10lF7+qSRcjwrmT3J6ZKzwHAC17DcoT7ovnTSDH3kRtFp/D+p2emRIoGxsfExuJGRrlEMwR+iQygmEKpVaFKpnyJAfgVInzJGFmfgDIGTPWLO8RLY9Ui1+t6htwx1xmvfG7vH+wkvx37uHOnTuqHYs2N/G5/PfoUc06CHMq9j3k1rru0dEWWxzsqOo6xS5Ts4ch16Dug/+u5yF/gCARvGyHMXVHZ5yIaQXmwCDKAuJzSPiSoGANxH0yXygRYh+BUWWu8fvueFyUAopnws8A6TinEqCybtjPKUEDnHD2s+9wLvIa9jG+qHGM8eXfAAYSEe6sDCPn481z4BpIVvHZquOu17U3Ly7e1ZkwPIpcPRlKheFhUp1E2YuTBeyBPSqTI3lLogFzt8cffaQWcphKATxEoKQaZq4x9qMY/1Ygm/4iNUmzYQfHhzLzwaju97//g8CQg1sM+GCxUv1oq2TAmbFgsNro0QG4LeetVrywaiEnk0m+SBwSn2zs7NvLNysy9JFjMsZALaDpclKRJ6k1p5dw8TPiae9v20p6sdSb3m9eYC+1aLm8rFuPmohWbKi/2xbn52xokOfl1+rXmxLlSRItdrTWsM2dA6kAaZHI/ru6smaVYlG9dMdG6HfvctuIwV3u7UkL5mUkcTwWdtDI53J9JDSJ3KUMSGVB9JPN53DgRmHSJfDY1tY08CaxNokV9gWuD/IBDx3vqNDviph8QTEr6wlpr4N17++rmvw6ZVbHintJ2pEA3t7ek0pyanLEhgZRnzoodvVS4Bh3TKaXLGATwow9qrcXSXKXwK3kv/JjCczgWEWJvtYzJGnhiT/1uRUQ6rCj4ws7Pr1QJxhIB4ydZqYntG9v7uxq3d24MWE93R3yhsHfRYlizQvGnPvsUgecg4MTxdSjY0NivF0V6IyyYxknQZyU9G/649L6EFk090Snlg7co7ND1jcCuM0KiLvXdQI3LYWT36fKq+joUamqRAa8QP07ey5rHSUF548Taj5vhYm8SlOxcU+72dnepq2//sEq58fqc0vCQEzvfzWU0gGJ7LPLDTUkeWFxMEFY6O0ZG7t512bvP7XMxJxZtzvZuoOZ125wLzrkkzSKa5LDa0Jx14POAHKuKrlyYg1HzCste2pKf612ISnBWjcdbpktnC1291rfwJa8zQF4HPgqJNf1hoEWC9jbWuhBK4uRrl5xMlkVwD5VEs4gc/8uIQ3wwL+ueqwpKy2JTLqeVE8Q7EQAllYrjNhBo89jWnRsK67Bl2bCc/K4u5FWi1otpCcp84Ns5bIN0w23CdcESY+iXWpyd2St0ipD2R2ANNJqXxBqbE3fSphjZbQZIx8T7hAAhwykVMwJhBIwcLDBNFAT3Sn5A5IXMlaZ5GRas1y0deCz5UqZF6iRKRMSwAF6ePXrsMTePWzs+QwSBtwvi0tueikg5GcAtb5eDKhgCkpqJ0TwRL1DNjso9z6Cc5hwjBOaZARhk9o5UAG3mATQjqhqJ0c7dlmvSHaM9L5/YMS6erNWk2ysJAk4xlo8ewGSdDhIzHLZ1ObKnIRxJkmkOoFMj/Vls6qnZiPP9g+ozpeDPNvfZxOTMBDIsLNpo8ZlLjYWr41riWBSBsTBbU0yXqTFON8++fiJ5iygmk2CAOQqcPbJ5QExgV6PmDVqHghyYOL+/d//XUHa3//iHwRuOTjcwTsYq9COXv1bTtzVqh3sH9ja6qptbm1YLpdqH6mr6iSTP6jPEJNyfirWlkAQ4EAQBZDDBfk9rUponZN62fIagkn2p2jPoQ0sGWrFxufB8lVtVEtGmMAt4AxGAcaBz2MuhKsqIKRUQr5XF/i9feeO6r0AArwnczgA5XWJtmeV/WAMgBGMsq5HBnEpIdPhEvZgIK7L3rSaFeT7AS5wOz6mvtsy8kiGPCQQIkAOFicMegh2Abd8UdvMJOBnXAf1nd7vNy/GVgmVmWkZG4XEkUOVA51rJuPtfe38cMWRfG93z5C1lqtlb48zBSjMJGZxV/Mdky6SbrRwIqniMjYHn3JvTmUXcreuNzxBlffewTwX5i33fh28XweQ3EuADu4VwMR/ZwxwtUct8OLlSwUzMDq+Yvwa2E9I/gDyBW5LJbHR+D9EW4cwh1Jw1NWdeu92Wm9Pn1xAYVqDRQomxnfi/2KY0dGhz4PB+Pbbb+wvf/2LVBRffPG55hcsLqDQzdqiHu9KHRFnKOPAe+zu72udI3kEKC/fu2e/+l9+LVASSZIWsE3npPKmSZrp4Na9DNZWV2zjwwc7PmIeECzigupJEH5fQKKLdlhDmo88D4A6wEq1Z9rT6gqMs32uGGCPYd9n32UsAWweaLuzN4wwyS7+lJMnezt1aQUSlN4ihutFzkl9t4DN8bGczGGU5XhfqSiZ4QlsV/DAXPONSzzPlD7YXD/7BXOT5BpnjAfSV7WTIRdmTAHOfIdSjb2P72Dv1A87k2mVyjAOARad8XWTOd8nYGmmdBZyX8xRxoq5zTjxviRggplViywxREWtEVQEjDfzmjFgzfJ54aIc7ZacHXfw4zW4blrFecczVI1rqo3md6I8gtdxZrBeuF8SPKOpzpa/kyhnb+C6WZeSLE9NJbUN7V+8b3GAas3PiwsptIgNSBaxbtjjIQxQPlAXy7xgL4ret7x+enJa4xLgm3ECLLA2+CIhAluPAzHjxmtlLDYwYDdv3VRpE4y9mErmRDLrZG4oVkpKJ+Y3Y8y1c879/ve/F7il/p4yHjxRMHdjzQtQpbaEsT9HUqC17q8hXD4D2HGkBGFZDD3glt/96c9+bstLSzo/pS5Uy8yoGfB9VUSLRI+wpVVrlAtWyZ3ZxemRFS8u/IxTN4A2Ozg5t3dr6+rk0bzssEuVcXjyVlJSlIN6w2j15GWFgB8ZdhXzbiaWPG0YN9awynKk5GPumHV3urnV6GCfLS/M2/Ag/W41im4syRih8pECEGaQOLFuhyfnVqo2VXfL9eTOvYRgeBCJOq0NaY8TNqm+N6ldT/I6kGw6MYwC0kkRCvCUsib9W87BlariFsrPiDlZW/wejL8/f39/5oWeUaMp2TR7FLXdxK4k/xkP+t+yf7S1O7PsiUnGvCnmNZev2PQsRqe9trW5bdVKyW7MTtjgAGUVUdKZgK1MYZHgco5fykvm9CwncN7fn7H+Plqp0QoItlyUnuLpwCoO/FObpJZM22M1PYT2Tjs7L2gO0IaVuBySYHZ2SmOyu7svJSrXlyFJAdhLe4LGIbVUQkrebJLEOpbSZXISnxGM3fgY319bjK9qjpOLeGeXnaFezeVtcKBfr2njXthDh2BuR6wt02d14Q2fn95j20mcK3bczwAS4SScUOQQC7IHohohMU6NvYB+Cz06uJVqD7+YjjY729+2jdc/WuXiWL5HqB0UG/4fX4xcqpA6JEEE6JL7eV0DQRlv3kGgTi+tzl4bu7los/efWNfojDW7+tR6JR6QgokAgIkFjr5hLeSfaPZgPCFJTN8AACAASURBVMIFM9gCFb7H5hEgORBr0qG3DvNoVpxu3mUo0ffwirmV7DfZsXvvLDAeunocXq+QpAcUnlXwPSgVJ2u/SO5xYjH935qabiPWImBdT+o1AnooCaEHQdv6tFBnpIfngbFnDXV/gR80+f1V3gM4vZOuFblx4ve0EC6Tq5qbk0Sg1kZ9horwSUF4bTJssoCSE91J6qEEj5hqbfCpzQY/ZKIG66wJK8mZ11C0y93OXaCV/RKz570po6Dds1LuCu21c9SEJEYdLwVtfJ51llut3Hdd5ox0xgvLXaajTGi0SvK0hMvDU59KtZeJDBQ5Tm2iXmfhtUfJlZNMdsqoXlqnWcMzbgL49ZK1X8JS8LmoYLrtkm99BuukpgJ2SdZD/q7np5mT5hHv5RlSPdskQydZ4Ew5AbDXt3GwIKPpznTqW2YFGuerpI/AbTLM8AV/1SYFBpINh2CIYAzgwFoGYJClDCmlz6SozXFmiAxoMBAEXt9991wg8v79B622Mb5+Y2X66yVf+f8Ie88uO8/jWrBO6NzoiByIDIIZYBBFSbZkj+27PMtr7j+ZNfF32R9t33utGdsSJZKSmEACJAiCABoZjc7ppFl779rv+/Qh7IGtRaD7nDc8oZ7aVbt2WVkSVDr0p334IJbu3eN/0Twd8wZKMpxHZG9ZP7a3I+rf9DRBEhwdHLJw+iHOdePGjXjw8LHahGVvOABjfMdUNTwJVZFJUZUYkVVJlS1VttwOKgwp1jSV/bKmjIYWCuJd0Mq3orMn6h6EaKDyyZZh9+8zc4vPYhzdXkfgTO1L8Af/xn6xXXO5BajXiJbC4aODidY06WzjeWVntDbknCGKrQzLAtRGT57kflHPR4haAFjo9wheUJCjCeGiLTrANPypBo2IN4JMbHkyOcnABUVgUvUT30NmH1Rd9G9FoAw1OBB4Q3YTjieuB3oi5oTAGfSoVGiGA4/vwSEHmEUgB/V3AJgP7iO7LuVRUgInxhm4cv2Z55a2kiwSCU3h93gX1yjboXQQAeOPdYI1DkcV84PP4FkhfgaH+tq1r+hcV1mK9CdxjVOnpGCLNYo1D8B54gTAreoPBVKlxDs+qrpEgjWKgwHkTFTUx2FQ6YCL74v7QfAQYlKff/EZhaTeeecdBhVUsznD+zAwlm2e1HEgQS70DSCIsrHBOmKwJz777NP45OOP4/Irr8Qv/+JXceRIDW6r6LbPsVTchw1RBrtPQSnU3IKajHZ6UtsWS4tMLQhFZTYcdGD88fz4vbB+7YRCMwDUVAQ1YB4sKAVwic/B2Wdw5eDBqs+r5xZr+v6D+wpQZOAMawljg3tiDnE9388A0oEk7CesA6wHXB97GOsB+wAZG8wbmDRYW1CJxrVMKTatF7YC74l3A7gjIIa4U35WP9+hbSG7hKrfymabKowxMs0Zn7eoG0CqgZt70uJa7kvLXrY8PxRAwPO6NZH1SfBvfNeAm1nKpKA7mAfHn2qs+cd2mmyJZBbBTjjr5bZAmPuxcVAaF6tWZGBekdGxgdKgp1Kcho1kEGCcIALXAZj1M+N5QC+Er4igGpxl+I6oXcecsdyB77jLwBLeGeOCv09NTFFEjEya+/c4DxcuQs1dyv1ffvkl7Q5+joAJAqDQ6kBA48TJEzw/cLYjYGw/yZkdrtek/Tpjj+wxgrewHVevXKEmBd4LzCkK/aQYKuv1c6zx7s6+F4Nc+akQPIKuAAKXWGe/+e1vqTfy/k9/SgDN9UIF41RfzqSJ3XaCWzhd3d1Ye/Y4tlaWY/XZ03j86CGzcLNz89HpRTxdXo07Sw/iybOVQNk5EiyqQU7fiNelI8QgPWvmWw22vEPAAIKa2I/ogytleGkKsAUQxZ4UXAC47e1sxcL0ZFw8dzqmJsYVSGmAMi7BMGTaUYaGQP862j9ubMUu/aoE3DSk+Bf2w3jMHJhWb1dSvvIz6XyaboypAgORrX90MOY5t0c/AFjCpQywDTirMC8AQtAVAesQ687nOgOplfp1i+wkdUXYIwCkxs5uh8GDaQQAyEZTz1gGMRvNuLv0NJ4ur8fBw4cpSPZg6T7EaeLE0cWYnoLqcZ0Yw7kMkL+3p/ammHOIWa2yBzDam4mWjDmdmkBXByRT1EPXgUi1/kOiMFmdBr8J0sEi3Nzai8dPV6gTgwwp1i9YTwDqT58t87qHD87GOCjDTNrVbajU+QY2BEHMvXj69DkDLwcX5wj41aZRImRViRCTBrVvvra+Geur6xToQva2PTYaTfh4s3MxOTsfrckpCqgyc5tYSonTbO2XuIh6AujhfOcOA5Ow40qOrbMrARXq3fs4x4XYKxsfjTUGsfJwKe7e/Cp2V55Gq7dHNXBS9P9XgltFeXxQ4yFIHeDLpEMO0Apw2xK4PfHq1Rg7dDz6IxOMJLCywSns7EuoXpxyhoXT9lOT6RynSIjwX9IHswWCM7zV9xM062JSM3Mmy2DVbSTcC9KOo9sqOJvKIB+pO1LiVNBPoBrRKY+FeeIeo+qZWFgvEFPBWjoSWXvMAmqD4DRhmYaXMIoii7pvgk7L2FPhLZ2RpCbLYBnMlODdQFqgSoEBFZ+Tml2p0ebTgnacymt0hCjT7XfIjHvSIigdnyBd1yE3u0oAakOK7oK/AxQKUOsGylarnliDlbQ7pel5bbhVAM1UH7VinNePmiBV/1e1U+L9EuA7MoH3SrVRibwYMCAbS05zGhDRzRFBRUTPwQytC2TDW5wZAUGABERCERHFM7ejN5DwUKCeo9GPVtbEYhNzzWWGXduByL3Ksst4pcEmfVzjrvoHHaQKBABJaz79CQUmkrKY65/XY2BKc+I1yh5raE/E089UPB0MphV5X+sAl3AG/utsAA4NCDfh56h9AHVSoA0RUPVp9a7mG2T2Es4xsoKPHj1k1B2UcTVoB20O6siqjcKBCvBOR97tQwYDZmxwgIAODKobKHCkCCJrBGVwUFr3OsrEMMoPKtIor4P1gSwB1gbe3xQnXB+OH0ACggcAP/g9nhnZW3yezhj6c1JIBDQmZT7otG3vpOS/1gsVeAFiE9TCQOPndsCx0n0Auw4H98DBjs+V7YCc4a3soDNtqfgKp2Z8cpIOuymKOACQfXRWw9km3BfPbAopMhEUxso2TXBUH4IWSFEtUITV3gWbFq0wzp87T8ca9b0IcMCJRdYftGXUHKMulpli0vZr2455wbwhUGHRFPQPfPzkSfbrVK0dHSkwAEL0dYB8P7uEhepsk4E6xw0ABRHe7J8KoA7aOEANqPSgoeL6AERvvfUW5wXgFi3GFAySkdC5Nojjx08SzMI5f/LkMWnqUkCWnfY6x3+xtqYnpxgcQBT56BEAedEg60CPzgGemabpZeYHAWFQa1Fz+/nnn8a5c2fj6tWrqTo7myAI/awRjbY9UnsM/8F6A7CBiBqCMMjcorUQ1JJ//oufU5THQUWf41X0v76MSiD6/Xj6+HHc+u5m3LtzN1bXVtSLGgrg3N96huG1jGdxwMHrm1nB/oCMEwj5jWedsp0ZrD3XwOI7CChgzgRy9ng92AoAW9zb+whzDWCD32MdMijVatEOEFBXAaAuwc7JEydIQcZ70NlFvVUCUgBVZGTwXWgB4L+mJOMe2IsA2AoyNTjODrbg57gv3oMBmexti2dlgC5b8LD8IMEmPoe1jPWCZ7DQFO7pcgl8tszM4qzX3hjN+nDZbNsJPKeVkfH8JTNFa1tjwhpmliapawXsq7pRDAhUsd8JLtjHU1kTKFQfOXKM74gMOQAOggRwZAECreysjPkmWT54HtGT0QZGAlcqNVDGBDYWAAPBIlyLgUv0uj5woCojcJACthb/Q20zlJqfPH3MLN7pM6d5HwAxrHWMIwA+yysmJ+Po8WNx6qWX4uSpkxI2q1rtuIa1DMQmeyGpxniv//bP/0yb+rMPPuC98cy4P4AHLoaxq+rBkzJr+0PfMFvY1EyJYEsr1NwC/KFsAKUe7/3kPfZnxx7GnDA9QV9JzDf7q9xTqHfc2427t7+L5UcPY3X5WSzducO5h83Z3unEs9XVWF3fIgVYPkey8ehiCcRQAyPL8ixahDP8/LlznMNvvrnJ87XFbKk0KvD+eL9uD1l9CEu1I7p7cWB8NE4eO0r2HEAhaKvUV+h1CZYBopAVRLkEAvYSuFKwl2sS2CJxAfpm0zfL9YlzmHo5PNMhuNjhuDNgnec1P0t1bTAjUJ4gZXH4MhSU3dxi+yYAW/xOSQcF3J3xM57hMxHryE+2vfPaRbKBfmJmUZuNNnVq7j9ZpUr1zBzKctrx5OEjloyBaj0NSm5Dfi27nMCubaM8TdRm2CL8HHPlbgzwn+D7S8BL/aXpb6QYmOuQMScKfAkUWkwLeKvTG8Tmdjd2u32KmCJTDPuLP9iXyArPHZhgkIIllQlMmThjZ5om19D62hYFZREEP3BgUvXDWb6mGmSVESlIoDMO3wUoBgMM30Pv4BEEpyAgNzsXUwuLMTEzGwNon2Q5EL5fpCyrhCLOV8w96m1xHqMsATon8HXQYQOaFNJpkj/MvZOpSYwbFJMJbr/9KjafPYxmdydGEvM0/refLg5KYOsoBx+FXG+l8aiW3B4hLXnhxNk4+erVmDhyKvqjk1zMAj5F1tMKYszWJfOaVCkd2TTKCQB0fx2sAmQJNC1oZW6yvigASlSYx39+h5nIBGza6nI2WOngGl5/BZeCUltmqH1opsRVJl20qOTwIIuWogWG1smVV+ZbgApvykXKGo+sHWbWUTPjTKZBeZWeTaAsGrTEebj5LJBQZW9NStUYCFwmSCb1UlFggiZmsT3gGFpzoQWACexQX5LAPl00AVO8L98rqdolnMlMtcBUPoeQFhdz9YQpbV55aWU/rzQuzN5a+j2Bn2gMMJB++ppWaLqEUGKxDhLUc/MluBWYFEitInlqXMP3Y547x9sAMRvbJPUcgR2MXycaqFFgZy0AXAQIUCeG6hIVt7uGpFqTHF/R1+u5yA3Ogv2sOeRBkPXdXCeYP2W7qv3kccj95eCOgjEA7Qa3AJ7IQqINw2jVdza3TUWbddbDYMJrX05j1ngP0LpDCqAGB1aGdSDIewrZZzwTDCcyguobqe+iNtNAM5e4DpekbMLxQf0c1TzhYKdTQTp6OoGIstZ0aB3muKYdSr5fBlKqmvWsgcF1qywTAgZJWzZ9EE4nroVnJiWu3d7XSsN0NGdn8W872xg3Z0KGsyn+DO7t1hgE4aQB7lTPbgcKYB1//PzqY9uPxUOH6CQiqoksI+6JjAVUBfFv/Bx/LPaDsTFQgDo1aN+4h8EiYjQUWUq2B9dCV5oAAHjTB6ZJ3cczk/44Pkbgj+9TuRhOj/zpykFgr1n2CkTkGyBUSq+IkmP8ASowh6Ylo04XGQ5nsPAZjzvuiee184z9iewPMuZ4BjhDyCoh+wqgBLEq0BYxLxBDg5AProWaW4LbdGiU2YAj1Vd/zGPHSGeDGJ0iyrJzeDnXTJsWDWElgARkIs+fuxBHj0pBtwo4Vu25DKAlKuJAADI6qIX/5psbrF18443XBZZB4SJwUcZYkXEF6QwyXcMPpxSOPhzkL778Ij797DMyKqCWDI0BMVHqc45W3wHRDDYyWNPrkVYOWjJq4jk32YkADiVYHnJkQGUTZVUsh9FqHzswZqE2Ovr9AcELAi+oucaQAuRhbwHAsgRjerpSXMaz4OcAr/g5PuvMmKmgCMbgM7g/PmNA5EDHTmeP94TTvrCwyMzZ01Qe5l5izSz62zfpOJmub/CMsccaJH2WdbcCkfg9bJ3tGJ4NAMqtjhTg1tiQjplZXg15P8EzBBW71Z5FVgWBIzi6onVvV8rCZUYYDjbZFyn8hGcHMwX/xVja7nmMaNvSGa2UxZMZV65jA2XbGzwDromAA/YSMteombZuwIMHDytGhLKuYpPo7JBPUQc0VeNmWrQygLo+a2QpDKY5xHNYBE5snVGOFxxZrD3UfYMCDSYJ/iBwhSCrxbxwPTBD0GIQlGRQkzEv3D9lH9nK6dBf3GLF2eB/+Pu/p3P+l3/5l6L1x4Aib5PjE8lclCJ9xcrJLL2TG3T48w9tbgsMDQRzoTGxF5988gn1Iq5cvcK6XrKLHEwnQwPB2DzjzXzC2dTZi7vf34r7d3+I1WfL8eDevdje2pHib6cbO3sdtg+CQJE1UGBrSPN325X02cCog8gn2G4S67rA+bv53Xexsrqu1psE/MokAmQgKAEQSlEmZFFbjZienGAtJ7KzsMMQpkLAWhlIsfnk/6gelAy/BDMWT1V7RzH6CDaL7ixmKhoCiOGW+KMRFCVESZADOJgXvAf2EJhLCFAj6wqfgbzEFJ61f8Ja1cyESiBJHiqTBWkjpfSfOiIYP6KyVnSjFXcfPItbdx/F1Owc1yiCg1MTo3H2peNxYAKBXtXO8j65P6y6D1+MQQ36xvIX2PIufXx2m7BfnOvXCSEHz7H3GEDA/ux0qZKMemtA5L1exPPVjXi+ghps1dTCdmPOFucPBFrQkm7OOmUL2Ko0EeJaOzsdZpcxLpOT0AQaVfvEnliE+IN9is9iqFCeiv/qZ2D1gp4+Ei0wmw5Mx4GFxVg4fDRmFg9Gg4Hsuq0RhciKfYk5BJhGeeHS0r149OgJSwPghyBwgcCY2r+ZqYJ1gdeQz9xGUgZaEU8exNLN67H26F40EtzSpwW4LR0dZxoqlTm8EKI7UBJGK6DWWCwkLXls8VgEwG2zptalJakc4lzydSY0c1V+S2eAuBBdNJz1twKnmMIa7PLYz8Na11YGz8IBTisSGxj8kH6c/QYqirC+Jz/NtN/MOFZ1GhbgSfpyAYRNtVU0oS62Ji02+2VJnKrOHADIMjtQzLAAVoKwrG0zuCUUygRlEcjP9J+MuYCorqtMcFIQCG5z/zpjmBEbzBGVY3Oh0fBk2w1RFpwZzgAEv1AHKPY5TZlNd2acZQF5yBsEVRm+EpCaFuvsfpE9pvFJYRfaIIN3f6egbFQ0wKRwCBTqzRQ/4SqqAifKpPr62YOLTqGdQTguKTyG77dwvW40Qa8ZIMuvzFO/gbYsfdbDIhUuv7gOJPjOVOo2wOVTKTMr0G3VQd2PDgP/I+eJDncCCb5PvlS9FuqsOd4TmRlEBxHFA6VGTlpdiK9prBuOl0GtGijqhuo9CHVtBZ3k/+c45Z7j951ernzpOlXkwAeF1VIEAt8pqYUCHaqR9c8ZYNvXTF33Vs2JFi2DMsk4YWRTVIUKpDgoQ+owry+Kds0mUb85XMPZah+AdGooPidnlQyWZGLgWnRmqlY0tUKiQZLLFfA8MNzOeBkMk5JMufoG61oZmUyqvoBDBhmSaotMKTJSOMxxD0QzEYkHAER2G8/r3qHOBBOYJYtEGevMzrOlm2yQgxa0N2ZcsB8sDlLRwHgdyvbnwGdQ0sEERlJRW8SsjcRBSBHPaDT+DccU8yDRjlGCXtYPAlSlaIwyPhLAcT3fHsXgUMOo7JCpgVibErKZIjhymxGAE9Bj8X1kZzDu/sMgZ659ZIAAhJGBoNgWVS7dA1qZYjhMOPfwx/VgFt0BXZuicRlIcF0pxlHOjdavAplB8IR2R1DmBC0Zc4f3wfUYhEq1TfUg1ZnHPZesBtwL7/Lo8WOuZdTWw3k+f/FC/Pkvf0lhPJVhmBBTB/5s4/FflXL04tHDh8zc/vD9LQmJbYvOjndmrWOKfmEtwrHGf9UbUmro3q9cdxkcQr9IvA9qpg4fPsJSC6xFgBnMBcaZfa0Llhh+hn9DPArj4XIDjCueB9F7/B2UVYoSQUkcZVLIyqJVzu4O7RSemQJxo6MSNgMlmUrMAuWYd7AccD1nWx24wPrDPsL44vnx7C4ZMHCVXepzDPAcGEdmlpK2ijEBSLYAmZ0x06mxRxDAsO1TQB3ZW6jSKkuN62GtIJvFoA8YKwk28VzIVgoU452bzGISPK8i4KW9QxuZoMsBrhKA2Xa5rAJjgeAAnEhkmUArx7shWIRggINOWIue8zJDrXuKJYR9CwCPsWRP2maDNgnBKGXcVeoGBg7sEcTGmAnN48K0f/wXDq5Uz58T2EKMTvsXtmCMAlLI3IK9gqwrwW06wD6jfEYqAbAf3KK+7x/+4e9pm//qr/6K9Ec836kTJwik7FN4jZRnFk+ZDDxWuRW2NmnF8uqyepk3GvGHP/6BdcJgkrzz3rvMqpUZd7Ec9fIWaYSJhR1Ftvb2dzfj2eMn/N8qgAv8M6gFy90giwx+MDKEKgFLwObazczikjLbR7nHaLx06hTnCZ0RVlb1nLAZsMnY+7g3AC7OI4BbtBUaH1F2HwYG9osZ+XaLbWcOzs/G1LhouRwXBtvT98p+5ayh1aBlgihrapNaaqYLfZWkj+ti0q/Q3pGSs4OqDPwi2JAlFGRRFZlr2k/6xTrDmTlFqU7W+fvcU4Ine+pm8smUXL1Sk4rUS49X45tb96KPcZkEa2Er5mem4/yZEzEzMSYBIwDC9JswDux6QkZDn5lRtCrFOa46ZfgpYjp0UYowInq4FJOlWE07yRZT8l1wMNj2UvAWSsSgkvcG8eTZajxZXlHgoyfxsEOL83H86CEGNzoQwyvO88wEkDEIajLu4XkH8w33Z3McCn8pqIV5Z60uu8mk6rr752L9off5xGRMzc7G4uEjBLdNMupSDZv+mjBJZZMo3NikTUcJE0qmEORC5hYJDwSTEcBW0iX9Zk6LyhXh7440BrGz8jTu37oRzx/ciWZnR51g4KcB3Na3q+kbuCALz9lDLnurIR3eGo35UxfixCtXYmz+SAxGxllz6ybaSV5VhjUj0FxMQjo1CEtQ6Si1MpAJZMxpNU1MboL+Tx5+YRQExpJZXjW0tjNqQKBIkgFv9ZT+SUV9NXWaVF32yNL9WGeZ6m0aaEpJOYlmv5pGVs73UP1s0byYYC2HxFk9ZXK1qZ1gJVBNbJTB0hyJdPCr+6v+VYDQGQhDd8+uwgik0+VnqtpeFYxW2e2ECXV2N4EG6xWLP5xfZ+Bzjp0FdHZQzoxoKtWTFNl7gy+CiOxvTMeQu0BRNkfbXHCvWmnXoSo7zj/8Sh2gMI2ZinT8vfp08doFdZnzuA/c5u8xHQCwVJcGExmHuQxmH3RliA+wPrfYsVWTZtdMC0xXljm7lcn71X3YBYxTIGNeAlwp19X0clP+JOyl58ZhJEo6ooMyRmyKnrTZEsRqT3o46kBG+XPaj3RCdW88mw+l8l3Mvqi25I/WkYnVMNAChbn+/AzVXGsCbSp4UBD8p/9T1Pty/1TTbcaHnA5FhLWCy4CQlkhh6rK+T1tOQIK/LW1VUcvuB6lAUKrF2s4NjyuzGohSJ7j2M1cRpUINvsoQ2EDlXDpD5r3koFMV0HGQphgb21yMJenjWX/rQIOfo9I5IDpNkbiKkqt6OBy++ONMluxeqrybJcNAmaLW5YBzfpKJ4IwK6cyMLOuwtDqwHFfZH65lj3s61eV69LsbKLHumAq4es7655kpSM2AykTkmNEO5vmkadfg2z74LMLnxCKRffWzmTHDn6OagXFGvYNtYBmUg1PDkpG8J4Ib7FdOdV6VI5j2JZqpLAbzBy1lER89fsLPQRH4i2tfxksvvRTvvvceW6KIPla3w2MmIoO3HL+krWL8DG7v3v2BoA/UdNWOKzCL53b/U2XLOwT4sCkIXLjFD8E5IvnF+gFTAAARgA0/B/0cGVW2u0GrqDaUWVXHDHE3gLTZGShiSvgMLWAwxgA0pBCPj2lfmy7dVUscll30esr6HTpEOhsy4QCMBrIAumZt4Fr4jtZyzfzAM7l8Ac8Ch0osB7SWE4Dl/YsgnANJGNeynp8APNkmrtv1/iHzIWn3FOlMmr7XXlln6/fD5wBw8cwIAOC+UDbW/IxyHiCIht9ba8DCVs62m3Lp8cM7QfeAWfzMMsOhxdjg3QF0kC1FQIZZugzwOLBkG1AFFtPphhOKDCh0H5BtBwMESuDqfYvglkSupEKLNkfYt3LGtXelvI3sLgA3HGysBQgSYexVF6pg4MTUJOtsUZoAgEvRmWRuef/Z+1HA0X6t2AQQkvrHf/xHruVf/NkvqMiKEh7070YAg7Xv2WauPgczMMx9WQM2rw0Ap5XVFfXzbjbjy2tfEty++tprceXqVe4H7Pk6iCxXEe+uoEOe36hlvn8/vr1+PR7evx8bEGjbFCUXXyBrjMKtaNlWi+XxfM0jDs8kSmmfXSQgd4Xxg0L7ocWD8fDho0BmnkJLDIBmaznoj2RbKNGze1QVPnP6FNcBOiA8e/IUFbUEthfPnYmFWQhVShejOuMMcJPhUAHIhoKFnSwtct9yn39grIk5imsli42aDfDx5BvBlQPt27XxKDnA2qHwUZ53le+Y5xnWHsWQMrlDvyj9LQNv+kjZlokMUOZIGtFvtOPJ8kbcuvMg1tHfNg+SgwuzcfbU0Tgw3iaw5RySrdOOFkFs1jF3uvH8+Vqsb24xGDuD+lTeH6UCG7RVUE6em52RYFZm4VUTq0CxmBIWH1PyBv8SuO3H8uo6a7DR1YRtvdizeoEAFxRrCsPm+cz6bJ8v9Mt1JsFnNOwCCLWwl30Psm9T0R7MBGShGczOstLWyCj1NManp2J6dpYgVxlmRj3SX1dygkyf7AzAfsPQgXj2LFDKtDC/SCFZnHcIhrO8gyVviQFZ6ilMQWp3M6K7sRpLt27E8tIP0QK4dWul//2Dg/vArZ0HH/7c5KaQgnLWGImFMxfj9Ovvxvj8kYiRccmRhzYb0DQcbRjdjS0VnjMKndkZ0Zdr4EK6c25sTIoPi2YbbXgglILriQah6JWBrWoWjRE4CaD8UEXLYjlZ8ojrY4CaiACpxtCTyns7K5HPxQFhdjDBoNqCVd/TO2FcMj+X2UI7x874aLF7kwoQV45UZn7wVUVpEgAydK/FbCcJN9IBLwNYLZAieFBFo0oqWmbTqiw87y6n32BfkKIGOzbWuSZzfAU63c6nPwAAIABJREFUXCNsQ1bBhdLRLahBupaBUt1/Tg6iAx7CE64Zy0dJoC0gxNAFIrNpLJOkrEskOPFLEPwlUPcaVqAh61P58gacwjs1mMxxSFBNEEtBsRQVG4gOoXWnrLyOOgdmBFD1vxznFE9QUEFtp4Rk8R/V40LsS8GYNOxZVWDgRVCYFHDZ1hTuymCAI2IW7YCBA1XY4+y1UTvxHuUie2eQZ4q4FeqKudWeqb+bq7T+QbGO/OzDv6zmJB3Gct0ahJff+Y/W9b53ymfyQVW+Z7XWhyKGGU6u38eBkbx5tfeqkJgZBI4ou2YnQXWx5rTN6ow5r0UXQw9asiP8ux/9TOhK68S0qmIuDKY1nvUzeG9ifGgvDVhLQQkrzidDJWP+GRsqmRu67vC64c9c11KJimVgoBg/fiapTVrv++21ndraApX2qV6b+8FivQDLgIKpkuW4aP37+V3PnuUCFQvhRb2fbdl0TlUBF1OXi7KZ4bVqZwA/L7OUXq++FsAC6yfhVMDCZBAEf8d5C+eCtLTc+4huQzEZY4ZezKAoA1AA1CFjXX3fkfJswsDnyGtwrfQHsYxavqV7md0WBZZvDMr8rsSDWBudQE1AUi1GcB8AKDwHWv6w9+Me1Fd1PiBDBYCLc1zq3qpPRX0jwBrqs6HADLoZAB3uYyBGJfsNtOKCWFOHYJdZhUIVGO+A66nkQT2lAcrQXgwA0Nnb27dvZy9WMBBEB8R1LFjmEgS8qwWfMEdwpvzspgvzfhSpUS9LOeDK1ql92USK9+hZ8cfBAbTDgr+hWt56XM1QwDsC+AJU4dkh/oZ74PfITCEAgj8A8ABIuI7f32AdoBzP7Cw0gwhk3TSqLLT2rMAd5hGBJqpFj0qMD/eVLyQ1d7V5SvVl0khrfQqyvvLMZmApRElHBhUq6VZ9LkWw8A5mj+DvJVvH9b+sPSbjCHoGojRjoSGjiOcH+MXaQRYbz2/hMa4jKptL9dcBYZ81Mu3yodjKbG2NQlX42cmTx5lJxpihrILPWAXXFNAieOr2uP+wLhXcgAicwIdrIdHKCSUcuC80J0BLPnT4MLPLY9QUkLWgLSg0bkzhhv+L8USrLrS7evbkWXR29wg4WZOKveBAImsP9YcgiJ0tlIXEWkAdJG6zuvKcQpV4JqjlHz92lAAc2VsIa8r/kBfDbggZdMG67eNdJ0bi9EunY3RsJO78cEct5vr9WJidiXOnX4qFObT3gZijAKmER9NPSCYBmGrMZGZCAf4TGGYQIIMtYQ38zAEGymzHML7sw+uyuBRtgt7GxuZ27O7spQ4HmD6gVyspBLyAs5SBXQb+FcxS8kQ+WxmgtM+A+4ip45pd9ZNFlhDqz+grvI29nf4XhJcWZidjtKU2oLUfiL2F2nnYbmh2gLmzyWeemETwBmwdJSMQwEMGnfWxALdMRsivELDN8jT6hllal+uGWVRkpQcRW7t7GpM9YCRlQ9H3FurUAPyiQAtf2IeWz+iZV+cVZbwTZwBMZoKDdc84I5icSJFTvl/67UIm6poz0mb7PdCUEQigYGziMdsg/jf9P4qoRTDAirlV/bfWge0FwS3qtTmH8j1aSKhivvvd6G+tx4Pb38by0p1o7m1JHRrBHoDb0oGpI181hbGK0sFYoub2zMU49erbMbF4LBqj42w1QzeqAfCI6MOA9TxQd4Thx0SqhsRGEu+rZtDOCmNhgSYIg4ZoLVswJLhFBIp1e3mwIHKAqCWMP+TGpcDbi+4eRGYQBYO0eJuGDBuG6m8jUCbDhE+x36ybftupxMYmZ76nyJgzr9z0duYcwRf65Xu2M5qvTJmiNWyRi1fMdKui8sj0yVh6syGSJwU9RXyYSWXCuHaCCcTT8VYNtDasFpboknacShESO7eKmmUGlKHCbBTlugNZ28oJ9qFDSgcTiwmmM6NsUODr21hUz1CoOAqEuefe/qxv2uWaWprOd/lz/53ObZVFc0y2oEznB2tA4m+mc87xFIW2coiLg0ZJ2wSjPggtWOb2SvTOszY8i/y1WSWSoMia4J7+X5/nAZvxHAEZtYwSKK//Z0ojD2bWMGpecull1iijixZDoIBXHnFUt4NoRZc1k6AFwjkZBo/V4ZpDVP7eRoe3TuXeel5rkFONoY3fEFB1AOVFwGgYrNYzpb/54CmBi23Si95Fz1xepS4xcCDATkX9PIomao6814oe2UPrqXyPF79TnbR80fsNr7lqXeMvVSlGmf2XA0TmgQUdirHx94fvtR/w5nt5nhNclkEBGakiEFhvuErQiAGHYq0YoNbvUK8LfTYLARhtl73Ta9ZjXf37Be/k9Ty8l+ts7tDeLubqP/9OnTV1YLO4UvXX4fEpgyMG0LUN3w+MZUM0Hj4z/TMzVPBz2FhkNC3khq8okl2Z+mQtpBNc2GAvdWVpZVtps/N/tiulUj9piy4hCImIof2S6zcVeFbWxBl7/N2iRs404vkMePFeAEYEm2wlpMArznH0uIXDCvAuP76pDHHW76v+Uv2C4WQZ6HEckiaIz0pQboPbm4AsBXBgIyHyhs/gOST2NUuVzVqI6imBBoEB2rDlXiJ1mC3aFDzQXOxVAQDUnoIGjWen89RGi5QeM2B4Piuf6zy31m0diGFwHc8KCqmVQXMP4Lw3kJGKcbDUAIAYZxPGk2VhpIErC4zsDt7Rrb5cO4safXzPbAUqbgNomZJpbRIpPMqeWMcDKvPj47wm9iu+w8z2LlrsSfjPpQB4d8wJ/DpSKtMJNpfOrAsFKCSYRxCZ4nEGK7q/hUtLey3rgt9VYDRZBrieOi7o9wyEpHIqr5elFmlgsoTC97AeiGKE0kyRHUJnB/iaCtaI7qySgCzVqoJw2n8YY8wL+vSaLaB9oFIMj4Gcf53RCkDscszUf1jPY2ArUCU/wVRyfI5quzt1T+V+F5k3rVGJL3UpUiRFdT0z3kn7XzYEaxwieXAmsX7wzLgTxfGmprgf1tc26E8r5iHWCu6F/7IMkfX56hTBWnMK462L1o/gDQD09GRMjMFvRV9Ztc+0VgwzkAkqlQhCckklXU5IUIAswTRqkn3Oi+kDqZ+s3a0EZgVuWEXHMh5pPVCngr51BoOdBCEgdtbe5727nKjMyeNH25ulNGZHWx24128wQyptJGuooAMH7o/SNAvQai1jrgHqmJahYnCNpRyzZtCGATexSchM0MMq0JDgljY3a4Ndtul1rBQb9i/eQ6xEhtGhsE8ArVpd2n8GcAZpq1HClv645z8z2RX4p60Q+NUeRqmRko1cZ8QG+r1dMIrzNhvsAkJb5/FK++f5taCuShXSNlWtq5QIwJp2xj3dFNU2Z2037sVEH9bQ1lo8vnsrntz5nkCXvaGRlAIt2U5BCWzxM9dowHDxRZqt6LbGY/bUeQpKjS8cjebYpLK2HFTVdSF8AAoDNsKFC+epYlZtwvT/NTpapFg2NHxWGE4IoGiCqBV7u1IzBahFL0r0XlXvOkQOM+LgzFcDYHaEUWWrEI6OjrNPISLHUIJrtQVaqWbWQWQ26U6UfJdymwxftrZhRKhQWsOmQo+wdps9OsfGJxlZZMSGNDVF0xz14EbO6JHaPBTiIc6gkF6tzco6uTZq0MZjdBytluoCe/yOY5dRPBgpAd39NZVyFLXhKnprZpNBD6OwjOkY5eGTm5yGqEjVKeteG4TacUsQN5Tlqb+bjb+HMk8+7EpA47VYO4muZ64zMLJYztoWxutF97c3SIRTZ8MFeLLlk5WNiyiTjl+PnymuqvOsImsc86QMp2HN0a7GnfPGZzVd3A8kqo3rFNMKc3wpL0WHNrPd2UqIfkorW9ukglw1PTyER3g4gjWB3rmM3hcxhWFwODzudq6t4GgKjtZPPrfp9EOgqFwnGrsfg6ZhwOrrluD1PwSwpT9UROJ/5CYVWUyCreJ/9Xr1m+7PTJb2b+h21T+H12cJhoaBr69XUtGGwRM/k9oBdFLyoBQlOxkb5R7MfTpss0tg5XGtABbVI/+DN6qyCA6muGZflsMKwga4FbjNH2TcqBpnBWTkeHnsBWwzmuPUpTMYQ4/lMRwGqv7Yj8B5cR2PMz5jBtKPwaoG4sfrtbYj5e9fdDa6zKK8xouuVx3KGYB0FsHZPYAInbMK+pbPynBZDluZ1a/EEU2NTCE3O3bOLCgyrjNBgZJUkbWdSqeCa4xCJ+oDS6uXkXqevXkuehxKp2s44KBlqto6ONL6l8aaQDRbtxng+fNUcc4oHhx8+x7OtuI6ZHCR5SVX3O3k+DsEyVP8B//18+N3clDlX3j8cQ18x/+uaH8ZZCZlt3AubfPrpVufB8606F5i3iiOo0yRfAjdX+BNP9PZY/aH9ox/rnGtdlz17J4Pfc4BFI2v3knjWJnqwlZoLZbntBlcYq7pmetAVW3DvS9qFeISEOy36fU5Xz/fsA2zbsN+G7zPVuRmt3Nd7n2vGdlNbRI/j+1daVJkW3Uvz02luzDMrknKsb/vvaPyHq1hjaGCIqKM1j6i3AcDnPr82+8n6fclU01jKBFRSW2kHod9t6RxOgjPwJVwRVUOwnukAKw6bZjt56B9BsyFZvkHZRAARrxUBiUYBOA+Q0ZSTDONqxhrzhabXdJiaZbWM0s6ChYkc8IUu7S+i0q6TIWhvS4yqU4IcJ5YKiegZ2aazpVMI2TTDq4RinMmbbcMdhMU2lfU+BgQMyhYdazIGXcAqArI6iZu88hAROIXwWYpKztA7TXpo65yvrK2GeVxHHpSc3XO6rx33rcMBuszPSTuUmCLr5MldgwcAPlUryiqLin1nAvMCXBRUrxTL4jBr6Ql84wRYs9AemaIM6mlUgbZL5ln2d+q9y2TZQDXWVqARBzaBznZyJ9n6d0Qu1Nnk8bQ1+dnLTqWe6IOvhMM5n7H/hDWZNZ8dzMe/3ArHtz6JvpbGxFsT9oXuLXR00atF5yNpIusISjVaY3F3KkLceq1t2Ns4Wg02sjcSl0QzjAykHiIW999R2Nw4cIFRvRYX1GpACsiUx0IALdIOzNigefH7DsjhrHH4aC+rGkGosH6R20mK4xiMqVC635npkAjiqGUv8AEUuzakLUcubKrkEKHupzkt2VsuMWyN5QiU7qn+sDiIB+jYpiyrGppI1EK1QG4Lkxqatnntagj0vhnBBN1JQS2qndBFhsgncYref34O6J4ALX4H2hEiBJK+KY2+KY14PNwblg/k1FRRG4R4aPwButwJEDk73NuCmfEtBc7HKpzq8Gv15APWc8vrgmAbjoYM9R50DNokuvAzoQPqpqSIRfJxpsRxjzA5VjXNaG2mxSCwHynw8R/UyFWB44K9ssaUhm3qt7OisW0ZCn2lMrEqm3VdyXZLoArQYf99b7aP0nRSR0xHWQSgho0RJ/wzxTg4TdkcFKhGzW9ZBZkxIwF/0lt0Z7KWg20Kur2CW4hk47PkK6TAKYEDnb29B7ZU7MQcRo+4D3XVe/loo7JIKwOpOSJ8gIAMww6XgRi6uuVbsr+v5dAoHKwCgH16vndymwIKJbOVOnUvQhQal05SLQfhGjd1LWW5bWGs9DD71pfs66rLj9TjXka4opBk/NVU672I9cfOal2WtPJy5RBNaCw21ojZjBkQC8dOcWF6gw510w6SP6e2R8GMwYrdsi0E/I+Q2C9fN5hmzI8Hy+ad2d8hq9Tztv+NaVDVD9z4K92gEuQPPw8ddCmzkSVzmtaEo10ZZuylp77GaJMApHK4tpdLOjgKJWwE5QAcfi9qzVvZ/oFW6V8rmq95/ngFWOb4+uVa9bfKe/9H+/IHwcMyj3jfe/9Uq7t8jnLuRwGzwmV97FZZOJrQLF/vuqAhee/yp5ltiqHI1/LgLJ+F+1HY5baBlTjn7ba7BCPz4vHrA6wlrZYayp3SGFn8BmfWcPjpbnJzHFBkxdQLwGWj0H/TO/mbF5pB71m89gsAFhtXzwn9hXL56jHZDiwWQYD6uDS8L29NvbPyYuicons0hscXufldYb/Xu9JA4B6/fj9y7WKn1m7wmJkXqN1vb+YZQJBro303zXnnGMKf9bgtrJPmcEt14R9G6Mr/Nuiqap/1PWqszvnnUKItOPWR0gBzRSwYqCH+jHZ3SMDUpXfQT2Y7HPK1HL6BnyFJpWaJYKaeh9M5Ij6ip/XpYJK1JjhWJW0Jc1KQkPpze9b87l6eWvrz+CZVJcMUENKbmU2E2T6nasgYbIUizOPaza1cqpzKveOmQguZOGzVSVrwhEOQO0P3Kb/huswc0rJ0IqxYqFIAVoHpepgknBGBoKdQ3egidTjbAuXQUmXtXENQgk7E1hU3Unmi7PapIrT75QAlQM8fdLIM3vL9pdaW/KtM6GTOhAus5ONUrLFvrkUyF0umBlXjmdqFJhG7EiMPVuLyNrfqPx7WU89SjKtPD+pQeF6XYwzsBdEzwa7W/Hkzq1Y+uar6G6uRRNsXmCl/+NnhwaOLOLCNHqFs0MgkiHLATK3I+Mxf+pinHjlaozOH4nGyHigqbDArXo/ooAZ4BaZ1ouXLhFMsGYln9xGTTbYUR8ZAAr2mNebRl+NleVgEZHTqKtXqdqQqM4CGyD4v6TrAiAPpKxVkeuyL+gAE0wOsCIekmTC9NbF8aB5Nvg8enQ59hKZ4uHlrG4q+0rMVZMvNVRTJQBk9ht8GmQaDwttyTCo967GHABX3P0cOoxVVfuijUQAylpj8f7J23c9nI2QDVjWH+DZ6dRYya5w3hmpzxorKxqqB5mANChtyHT7cCsdShwCpcAG7oN/g/7kPn8WpxG4Uo0DgLprqES/gWCIGoorwpk1rPnullvHqCjDmaAyaVegrxGsZ/0F/g0BDtLUU0XT0Xk7I1J5hQCPWoaALtLtIrOPPYG5x/pQFNKUdY6/RXvYw02PQgoXMg3pzHIcwCSAWiiCDCnB30ctb1Km1DdVxwHUDUX9SIOCZ+iCNm+gqmAPdw/mnXR5rHWt8jZqq1KFt2oOliCsdGKHQYEPWx5EtZ/nIarbHRWArjJGhUNl56R0EuzsDTsOvngJPvYDEe2h2nH6DzJspr+/iGZbvcH//198r2GA47GpneTa0fXvhkGlHIA6iPIj0FkHsasHKwHBfzQ2w2/xouu+6E33jXG6wIVMRfWVcqyrbEgVjk4WQvVw6boVDkp57/J9TH+ric713PpMcPZwGBx4LL3n8e//bI60BmvHeP+4ypUzIHHmztd0tLo6p/KF5ETrHwxwsgxlOEimD9TPXztwDupJOEo1m6a++TvDgSY7YSUQ2PcuPpuLLJTHfx/QK1o/Dc/PvgDE0DyWY1CCiHJsfzzfta5D/TsH9QzwqqfM8drPVDDYq9d2/fkSRNVATr83dbzer7LJNT2+1r1wFrAGFbqG57QGzprDcj+/yLa9aM+Vc1HO2/DaLMd2//rx8zgjXLKP6rVXz2FS2RNS6VoKLHk3aMnsD0wbEuvduXuKz3hN14JqzoL5+vLdkp30Ixv8Y4Dq9pDapw4QDo9g2tjMyv1nNoGZKr5EWhlTi6u4XL5DugsKtOne9bvuP2sM5ElfzvpzBsr57x79LncXEUW9FjokyHGdpFuwDIM46oMQUujcT1/Q5QYud3LbHAeiaCMyoM5vW08hf8aMXpbEuSRNL+rShwyk5ZwpW5b7p/JHM6yf46jIp0SWLFzqDCBVnvDLslVm1meSiZatCg38rT2hGTEdvHA4kk3CS1YSPSrpwuMpe5oSs3zeFM9zGVe2ETIbhusmgZ/XrXzvaslUwM1JJlG862CUHnU/KwLz5K4HnP9UExb4zT3nwHK+nm0IWZwZ2HSgYP/6rc8vMz597gj7ZYLFOj54VrdX8jYivuEOpeipznr4udAFAJW8Dc3hKqFlZoPWXQZlmC2XLyoWVyYI3X0iqdAOVFRrIhVGZHdUjCfMJrzHpH62LcUYYgwqxgqz2gba6e9ZDTyVkL3eiE33dmJ56Xbc/+ar6G2tBYjgbLf0f/3iCGnJdmIYjWKPMtUO8Hd02BG1aUZ3ZCIWXroUxy8L3EJQSiJHSj8jgwlwcPObb5lRvPTyy6QoqSBZh0xtZMWZdy0kwCq445xEGil90gBGm1z8dkeKAG4xcMzYoicpaBIAt5kho6YWQK6tKBZ+EwOHOiGJFaGfVeoN78sSUsgIwDeNZp/ZXgsi15kMHgjM9klu3IvMNUjcXGlIHRXdb8ZNtXK7nZqaomNVzhQZGCnuwDHb51jtp/+wpigjLarhrWR486+p+luIXDmTWjrLdshKJ9cCJeVh7cxr7VTU7+Q+Y7UToaynnUkASfUyVeG6s94lgN7vZHnjCzz7D6XeASxTKZggPgMuBN4jKbGeh68PBT57gneASLAMNja2Ym1jN7b3BtElQ0AZ5+QNMTDCuTadB+UGTUXDWEuWdW4C+6r9JkWemWuxDpSJNXU2N3sf9TWof0IvVI2TeiPqEFCND9gJCOIoSig6h+iFY+1mHD+8GMcOHWQdBxURrXzsILLsXdbq6RkQFPHnNK/6cPmVOppcr17NqV2j2qkfdp7K9e51Uzorw47Liz7vaxqUl46jDx4fkS9yxMv7lmtcpqEGJV6Xw89U/rt8huHvDj977QjXgGrfsxfjV51LRl5FUMJ7AP8tgd3w85f/Hr6en9UK5Olf5IHzAhp0BtoqZ7yoR/NzmCq736bpXzpb0zHKYF61l/Mg8IGPj/q9hrPew0CzfMfqnSqFb93boFWPoLNMqt1iBXkObWdkk0RxczTdwTiGPVPgQ86lzkQ7u353Pb9or/qj/VHZz4oqq4yQ7pmfLMC4nrl2+F60Fkt7yjFM+VWufVPd8ykM2F60vvSY+/exfyRgWAeXyuco7+9pNlCoZz9tg+sNPSQV4NI5qixADTb8/XJvqe1YDboqZ6gonymDD+V6/DGw1F4s383rENf1mqjfa3+0r3p3z3HOYblOlf2p26eV4+XP/RhgD3UtqOalmrl9gRkDBr5Hiq3oXR0UznVkQz5UGqS1kg5kvWMFVAthQ54ILpOpOg5oMmtwlhoR1rfgfKYzq6dWeY5tLR1CLz2Nb34iPb8818iOEtvBKrrV1qrAu77Nca2EcwR6vOQkaFLXtldnHHueKFkiDJcBBIqQ6n9YD8zc5p6Hr8dabDL03I0hFdh5nXzPZBb8mIUAH7amVtOWsoY+AymVlkp9HfvECu7rxUv6MfdGniVlPaRAnOnZ++da85MmutDOsPUiNMlsbbWf3CSDY4Vgv6mudSLIFFYbN+qMVEKb1WbR3LgVSK6mynoRG0gEydfxMq66hyTF13NvV1cmvA6yeU1UgYDCttp/GbZtPt9kF/I8Kfwp11trL2eQxgEMe1BWKWYiqbD1BVvOzylgmPugsLkYLeKnCgB6jQLk5lrlsnGyLBkd/I/9bPxddHMIjCmDr6SI8FuyEAksM+dGpmMZRM5sPzUa1EnHKI24Jlv94BUY/KEYsdiiWq9iGHLVsxONKMxgz2qMxYbldkxft5clJUjycR2mQBY+Tzo0Wgj2urHy8G4sfXON4LbJHu0JbvcZZNTZZBGyagDgsDdIc0Qye29kPBZOX44Tr7wdo3OHKSilallJNMORx4PdvHmTMubI3IICy4JkOhTKLHrxifKr2i7SGuBr49/mezNTmlGx7HVkY8rOrszcpjFxlCf53FgmHCxbN1pxPKcMssxhpuz5T9f0qP8pJyzJFTR6efpKkLeIFin+pJ9pneSBbecnBaAAUKpatPLoLVukpjEuRQ3y4FfdnBZw3f/WyqWusdBY+ijWI+eB6TZAebg4yKAnqQGKjGQawSIz4Po7jtR/kgmQsdQT2DD588MOW/W57HP5out6fZaZRhuE0sGp13FNIakpxLW6sexA7STx70XtTKc7iKWlJ/H1zbvxfKMb/cZItEfR93KkosBjntl/jT1KlUlVElm12BhDOK5yfivPoqIuY50T3FbemJYxjUyKpOnwVaSUKt9s1SFDC1EMZIIhxACxAIJqPFNjEIsHxuPQAiTn8x6ey1xHGDOIrUB+HUYToJuiLgThAuZiH7huLAVr0qn32HkFV+urqG9VZl51EQYAGBspWmqflXNdOrFcjQXYLO/j75YZLixW0738XdPmS1Dh65TryM/wIrBox9fPYnpauf6Hn9WfLffAj/ZXsf7snLgVjr9XPmN5INdOuvZsvZ/qg7x8hurvBhcVnVyOoK8t+qPb48ga+FnqUMcLRAaxRvI5aqe6wsr5fDUwsDPlNk8OcsmBSqAzBOoMkMv3qq1nBmHKjELGHSsaWEac8X0HGrguMl0h8SQJw/Ae+bg42MWokKiNxfYQ/MW+5dpO0cN6rWQwsgBzdvAdFERWBfeDqiQ7ATCTW+gjaFGlo5412QWtvjyvK2Bs2lbhRPLscqDKH6wAnc8S2B2ja6NLl//UJ4TH3vuptAHVvGeNW+0w18CizNY7ZV5Ns8c8xU3qrErt6JXrvHJ0fxQA8potag4ZnK/vzjca+l692n8MduUjCHTJoa6D/gwyUlSmbMFX04Ud2PDtdM7Uz6g1IwBYfsbza2VTBRmdpU1Bm+q5autiJ7zKrOW4+vSp4U3tE3ge7WOVttbP5SynADR82swOM1mFrIt8O/pS/eTJMRmCMVPdn4Y9M5UFCPP4MrPDg1llZfbLdFbXwVyx7BIEWwQq4/Zam2YA1KBJtkU+WjSzxjEFeOSoDaJJtmD6aUyOpNAnmVYqcUL7GUwUGHUuPYPCawVuzf4bosp7nmWvcw05WMChSeiZQMI2SB91EkUUYVtSsZD1rjy7CHKyVpXPKOAiG5jBKa+HFMDMlN2+cwT35gqrEif2C8sa4uwNm8Ka9fzWXmfFhMzMasm8dBjNgonVmstgCPcEJ9nXq6J//Ch+b9qwEmO1G1W5sQb06ZMM+3v1OVrbuBf9zH4B7lsGXmt77+CNGQ/OqmapER9Ya64MZNln0pnkMfbIePy1yRnMcJ0+Z0d1tc4QVwPAgdCeRZn7AAAgAElEQVS4yYboLJPSeb3TMiVS7WXVaMsm8DxOP4/jkc8tFoI+w7ZKDDaJ4q6jy+1+xJrFGenkDROELJ3TPtJZov0F9qIEe7H1s7sD7XXWFCOZk9o49Bn5DMmwzPeFYjLaAN3/9qsYbK1Fo7cnEPx//vwwa27plGdfTFCIy2iKolfo+dSK7uhULJy5HMdBS549HEH6ZyrqJngFkEWj7LW1DdXcomdWNpFXtAB/hNA15CiMRmRMWTvy9Nl8usfi9tHxcTrdigB01eeL+dpmtKnQLKcfyslSUt7lBKHWF3RU0seY3XUqPyOqGKlMm6f1EwDPSIzHBRE2LRiZIX0nxVZYmK5aWh8GeC78X4aGjVpqoRXaJUcYJfYiP6sG/Vhw3MSO+nOPyKjgs1xC1d6vAXGVpUvfpfpI1jtXG9gmdd8Bq0Xlw9BGR2IkigbVznChguoPFqCWn3X9SQFUyoxXaUxKp1MGbD9tar9D9+PfFY9QO4VJE1cdiBabszbl530//h7U+24jvrh+O379289j6clmdBtj0WyPqrcWaz5U6N/AQYnrpiKlpe6hIU+VQ9A/KhqGwYeMwX5DIgVHdM7GGsY6UuYnwW1SnCGCJsXLBuXj22ibQOl01B40o9nfi4UDo/HelVfijctnY3wUCohQ+Uy2Q7HPHz16xH5/UEKE2qjESKwq2Yytzc3Y2laPS/dddJS6pI56XZiS7p552nvqZ6neo6Csqx9juQbgILJ+HBHwjMTVCpZ6bgH8tBpZr217xbqLNgTkVD/uNVXVhTiSSlVZqboKxNX0xGpd71MWdY2KaYBuJ6Z6JQbNsu6pilJnxsQnsCmSFmzx4VgetAWMrB1Yi4EM04wqpyPtZnW/OjBVw0gdOFr3zga5PCM1BKogAhgnWadeuU9afnm+VRmQCmhXSolDgbCCXeLQoAKfdlbkhLm63IDR4LYCshmad1s37pcUNKkAnSF44Uw66s93lt+aKueFaE72hbaYRa+b9V+ufXNkmfXquEg2jU/HCsetXwfjY7ZIrTCus40ua+45UPNGGMRtRQctZfr9qq8hMkAVuLUCXHU2WpVSc74vcGEbX6kp28nVmnXwl+cXHUYPiK9T57Vo9ysKYr0qObuclLxmESioIyB1QECZhDzTsq4vN50cmwyj5mlXZep45iS45bo1kCwyGXUGqnBIfSF+PzOHhUiNnDI57Hb61NlhaCzTRvpcqEBfBg00+IKZZN7QwYQNkR3JhBv9Gv+p/YVEtJUTa5umk7ae0yHao8fdreyqujd5nEwHFJnYKkDHHoV57TxF+D71k9XHXxXIdnlPwsAq2+dsaF7P8VjaP0wYzqueAuqs36vfbUA7plIeDbnsDx1ki11KJUfjlo4rWHVq16geynCApbsiaqNsnAKvVXYc/qX7hGbwVNmfDG6kFsqgAZVb9dEhVZNJC+2VJu7Hee3yZ3Sm0b4J7LBBg4rSmH8qaCfLDCVaOmvwTPWZwX9V6tAO0midcG9WbVbqoCSBTNaFas/kNBm9WXwo90eZvSTgsX5HKklXyCTXbgnUtG7sZxX+QbImtab9c+2t8o/rKjH3ZbBJ528dxNB7ZNAyz9wyM6sdpZe1jfdZT9hYlfZok/nf/HyCMPkTxVgVa982swzOlb5lvc8NCPM5fPa+oNxj30C4TU/al33PUU1izSTVfs8JSU+bdi/9/yqwl8J0soUasWrlp/CkxagqA6RIUJUF5dldgWqPT54RpCdLV4hrMX/tMsB0PZU8tN+fIFnLEdlRtT2jcnGuZ2ZsLZxLAS+BXgrYcl0oQ6yATDIX8uYAt1XZH12a/GwGf3APgttc5wM+dyOa3Q7B7b1vrkVsr0UDgsAQf3OfW34xachMgVcv24+RrKWEcNRgYibmz7wcRy9diZG5Q9GEQrAngJtKkvToM7exuRUXL17kIY5ItdvdGCzhwVDDuba2wt5ejx8/jfX1jeh1MWiKToxNjMfBw4fi6PGTsXDwkPrJsW8XMmSNaA3QI2knNtaex/r6aqytPo+Vlec0ONPovTY3HzNzizE/fzDGxye58eg8O1qa0Y2KBJ2OEvoviXJRNbnVxKiwViAQ0tdpeJRVy4g7FgwFrwTa+en8PQ0QDC6bEmPhZm1uUQOi34s2LOdCuXFMPAqoMd6gmypIk9H5ouXGPoOQ4BjPUEWectW7XYT2oBwgHpq8h8FrZmGHMgcldctRLF1mWExCBpsHxVC2l4ZwWIwnDyEu26TZ4dmGs7YGMV6nP3oG/8IOa1qQGlDXIh61wYGE+kjs9Zvx8ec345/+9dO4v7wXvaZE06AKjugTeovhAISAGenJPLYhTS61ukFmZEnX4TpDlkfricqgyOBjj1GFXFF/KwLuUUY9Nz5ryiXjjmXU76PfX0+K2qA0ksYveiRjYDvrcXRuLP72f/pZfPDuqzGNbhO9bdbwlvOCsVxauh/Pny/HpUuX2HZCNcaKmGOP7O7usOelW4SoVRbWbq2ES3cls18EfKnwbLpm1bO6UOMUzaXuO6m+kSiFUM0zW09kxtg0JrdMkRCG9p7BNNRV2fYrwa0Ogz7HmLWTA4Hnvb0uqe/SFIDdTMeosHOq58e6c7101lFnv2u0O0CdCjPcFClrSAgPdiAjqpgfRz9NrcG+Qk9B9Cik84RoJFVUEahTVgaGX2Vj2vWqQ9Hh4/2pJSznEf9jP8ik2blFgQTPMkviDHnb7RJQCy5aPN8zHQ/Q6TWPCA64RCMZAqyXSntQqNvvB+i1YwCHn4CVa1y0Ic4HMWa2OCClSSNGuX+AO9s6H/4OiDNoiADiIDo9lQjgDJTifLJYEnQo25IgBgA6NQycLaP6NwOhCE7go1hvOKQxXuqPKOdWkWVS8pTGYDBjrD3C72dwvNJHkPifextqbTLji4fx/aIbk6PNmDkwQ1uy2+2qHyD2TI6R/P06kFhnViqsktDQdMb6fGCMjUIzGQWHHR8oYFFLu5gOlk5tqqsqeJTrwdTBDMBWK7JCb3XGv8zGVrDVtKUi0OkovF06O5oOnPjfWt8pLJleohgZNTioAW5t4GvQJidZZ42+I9XVdKCdhcgAdaY5qoDYi0Cmr1M7tPIY9b4Gtum8p8CKEgOyVbJhtShPnVncL0JXZc/pE+Td7KQTQHjvp9Bmso3MBqADmnNkfY8yEFKfkxpNjkjuyxpF6VPV3k42hKnAKm+Sm62kCYJiOgO1gXUSKpEADZQMkHktcPlp7bJchu9Hi5HfZZojawJp5XM+rXPiukZbQM237KQy6Nr+da/QVHTJQBN+p16uDPjwOQVupVch2t0AZzv9Qtk9+L+YU/RkVekdWu5lj1sqnUsVVmV1Vn8d7CuZ2h/Ir2syGSzU5FZjL6CaAREvhfQP4UfUGXC1r9HParVuzleKTGoNaEHV+6wMiiTQyPu4tU4NBl2q4vVX7zuLM3k3yP+T9kfJhLJvVq3xPNL20Y0L/9JglZAug5pmodTtckxdTXEtZ/ty89COD3X2sA9UBpmHn3Pf+i/YffZtSzDskfhxIL0E4Rp3d56pRq/a5FrDtDPZm74E31zfzHJmjMDPlGWQpW9NVZjMsJZJLp9/SonhsNM54KCMS+iwYRW87rMrhwyRgl78Odek/E6K7iJDCgYTy/CkGWQFamZ3U2BYPpXwjrGiWtmlBU5tHuoJ0QdElxm1TsU2VWY3fRAanrS7xCmtaPV6sfrwXtz5+vPobSxHA6LAnQS3BrYY5pLO56gnnEc8FGjJzemFOHLpzTh8/o1oHliIBtsZmJLrfkrd+OGHH2JzczsuXLyoJthsygvHShRn9O5aX1uNH+58H99/dzOePn4Y25trMejtFQc0XHY0BJ6Mk6cvxdvvfBDHT57ioDSjH5297Vh59jTu370TD+79EJsbz6Pb2Yy93S2mxVvtsRgZnY6ZuYNx7OSZOHb8VCwuHmLTeynKyZWxQJQMvpzG7e3NuLd0N54vL9NJIw6rpLszOpmROjQRP3HyeMwvzsfuzk4sP34au1u7OkLgEI+OxeT0ATbWRsbNBmfQ67Lh+dbWpgxuHuxw1NHUemxynBkt9BdDEACHy0gb/d7UU1cGEYZNtaR2vPBWaEuEdkjKisGpFz8eTvkIxYawSDVvbrDNxtfu9ZYOsrMRPMqz/1gd79dW9cJ2RNIgto401S0pqki1Tkdloik9LwdW0bqsPfZBn5F4BbwsqpQBhows2XBWbR2YhbT4gV0023kJfOUVMnqusUA7nd1uMz789Nv45998GU/XI3qt8egOQLMSwCUDgJFdZKDSiSblAqrGXc6TpdpxPI+PY847sb29xQwZeASDbjd20JMZrAL0T2wG+yuin9p2pxddzguA1JgMCse+F0joKuwgOn2/ZxXGQQy6W3F0bjT+5s/eip+8dT6mRvsx6KLXpCLFNpqY7/v378fjx4/j4sULgYbtDmi1W2M8GKu9UflZnk1nwe1wuh5PUbrSQXUNBlW83aOskvmHg1PSQDOYUjncSbPKg1lrNMsfUo/fIKPN39VK5coc6cBHEIIAuqv+eMqmGYrW/XxVFGEQJ0eHDomwfpZKaOW3wBbBWmgIlKlZO4w7qNy4l1qAYc6YiYdIGe6fNEb/jiA3I7IAIvQRzcrI9mZit+ABsPZMddKBA6emBfYA1/lI0oNApdWBacDWHMHnZNvwucre86BEcA10PfwOwTqrTGbWEo51slScdZCCo4IQvBO+k7oLGgP1C+9BeC4pvMxKVP37dFgDdlU15BWGySBbEhMJ/NBfvd+I1c1ObOyhfx7mOluT8ACuU8y0PRgb7FTW/CTs4jxKfJCHLu+P/QFHV+Uy0GIAIwOwlNkdD32CXNWla5+Lquk10ozWCNgJCA4IDANjEkAjANIYxNb6s2j1duLC+XN8jq2d3WiNSHhOOgreC4qUw+47c0KHubLNtr4ldbgAgLAPtKd6JylKwuLISZCjpD3MAEQCMXm/+F92GzCFkiwHDYVionXwUoA4A5R0znQRZwFkEfSdCmiZ7pjZ0yq4mdnPYQfUGaYc1jqDlIHRujlJZn5fRLtOOOcH406vgKPBUE3Lr53L2rY5AGrNEAaQmYmvMz3VGBbnltVmnZGRWEsNIPX3pMpWQi4/ziqTOptdKbTnalBXjVlmePaD/Xr81SdTNlDvmMY9B0ax7fydTIgMUgYHcNZphtHbWPYbAp4Ag1K2dZmYalTxey0J7dEMyUjtNu+t/Dcal+re0pPA91SPbtxHpl52DygVoa0tYp/D643lQmkaoPDLnrjZ+7PX2eG+HxubiAZbN6r+lSccxwftJVNEB1kn9LntdGN7a5uOPFiE8C8pJlWJAmHPqi63pilHJZSp0gdleWsBO5wP6YOlD6RAftZP596Br8aAKnsJj1XsJwV7HchJTQ6etZpbipF6THOyy73ogLoBuQNc9OcS5GiF4HoKGOAZcP0uApRu4Uny2v7SimqCh9a6ln92vLAQVkEdVlw/gb4BXOEresXiv2YRVavYbIwMEhvcVmyjF9Sbl3vR9y0DEVqTdTcJ36tkMpbX93PJXtoS1hno+rlLe4qAif2XVInOYCPv7+RH7iVeN9lnKCEViGxV5XAKrGV3GPikuX+VbYfPqbI2DGulCo2zuIcuLwgm98QkTHALDMAEBFuOQkxNNotsCieeIAzL9S1/xGV+KktTwLK27Q4GJgZJ5eZ+txPARBPjYzE+Cqau7A1Bc55POJfpythKIMnQ68fag3vx/bU/xe7zxzGadeAUlCrraGiUCLT8gH1mRhBh7uLYn5qPYy9ficXzr0Vjai6iNaL55qGqjAcyEnfv3qOg1NmzZ5m5Fbht0VD09vbi/tK9+PraF3Hv7i1mlxbnJuPYkemYm0FrGgGYbr8Z6xv9+PbWs1jbbMe77/8qrrzzE2ay1leX4+7t7+L2zeux8uxBtJt7MTPVjtnZ0ZgYb9MZ2NruxuZ2n//b67VjYvpgnDp9Ls6fvxjzBw8GaDOYENGgFXnDAcLM1r0f4qPffxgry09jbASOCoy3C+cz69poxh44Zs3RePmV1+PlV1/Te335WfT2NpVVaTZjt9eMqZmDceXK1Th18oTU9rrdePLkUXz55bV48vgxFw/Er7DAJqen4/U3Xo+z58/G3Xt34rPPPouN1bUYabRiHJmqUThTKQDEAwVqRm3WPA/Yemcsjh8/HvNz8/HgwSNm6HB9RiHb7Thy5EicOXc2JqYmBOjgbG1sx/2lpVhfWWE2BYZvYmoyFhYWY35hgT9bXn7OpvMs4mbfwZGYnJqM+fm5VHXWJiMgX12Nnc1tgTJmRBrs1zu/MEea+t7WdqyvrHMchMub0QKNdRL9gkVjZ2F5RnpN29BaRSZsj84ZnXFmGRBBwgGmRvIQhVLxue5tDrzPa3mh+V3MExpfA0yOjMd2pxH//ofr8U///lU83WhGvzUacHkHzZHowVhkBIogAoYPBoa0Pjihe3RmafwQjGg1Y3F+MlqxF4+ePKIw1Oz0dByYnIxnK2uxvdPhdxdmp+LAgZl4vrYda7u92JMwNhufIzOIQAQACluJ0TaItoXrKUEEMLEZh2eb8Xd/cSV+9tbFmBzpBQ5yHUICrDiEkJ0GLRn/O3fuDNcLAiCKICoLWfVfy4BLcdzwfjKKzjLVQBSHE7LYBh8WMBC0MU8m68JRb1jR8vKQrsJ5RUAiY3w89DOzR8NMcDUQRbiq50pngRlvKLjLnjGrQOdIkT9lL5R1TRe9yp7Xh1nSOB3Fx3rhUlGtZNVyjKIJkuZXkCWphvSV0sMiQLUYnZxT0ZozaFC1HEPPM2VFuNLyfgTQJeWIfqfoegIYopWn65oHk8cwgwukctnOiQ0icQmzQ1Lsr6Ikpjq45y6zyDpYUpE+wS2d/gw+KGjGU4n/89pRFBaBIWd4BKaEqlJcjZlRAVwFmLEJ2rG5O4ivbi3FN3eexE5PtoeN7+390i7IJtKRxgHd7zJoxGkjxYkwvgLWYP3opMa+wrhrnDg3/axZo91P4Y4qw1mrwmZ+N5pt7VPZLWRN1QNxpD2Io4tTMTPWj+isxeWL55ix3dzZkfCdKXUFSN/c3IpnOHeg8N5GgHKPCvasC3aP0wpCSpjKbd5g19pZjgMROwV+RMO3s8dsea8XHQripMOdNV2JcKtsj0EyywqG1PBps0WlUNYsnWI7xsoMuObP9YB5h0JEpqLQeqtol1eBTJcJKYjqSH4qy2e3Ba78rF8sHWAF6eqgqBxDOW7V7/ILtAm8rVkddTZNv1MGwYFeuj0yJAneBXTLsgtd2lk4B0R87qTHlhRWdQ9wba0WKkG00lVVX14+Rr4TgWfS0m0f7LBXznUlhpN0iCojlZuhyKA4y+SsGpk7HQRsCwp2IAAcDMQC5HR6AHQI8irVYqFLl9gouKk9LhVU7Me63pgMJwYCZasZlMHZwKCPukBY+Ibtb6osX3BNohUj1j+DdmZNZB9jtjuEXgbK59pgXwxid3Ml1leex/FjR2N6ZkZTRCZJCu4U4FYleQK3O9s7atFIcNuvukYITDbIDkJ21wASnR/wb/zXXSBchmHL7OAMAQDZk0hAqLzGoKXu8ACAq44LrJPMnqPwtyjEWXS1ABvGLCayU5KVVO4Nt5lyAMb35PukoI/9Lq51lgCBup0lPtT/MOOjqHF2MKlg2GgN1LXlrBk1aKz2aL3fvDPsDjggXCWG8vzXnswVkmCyYpQUGiAl0OSqd8eQXEvGJ/6dx2JfYC4HzyC/BMHluPratgPlXNIaFGDZZXLASExODdHWRd+XTaEdTBvkWmP5aclCVKSdaxF+5ebWLrt90Nuhv4GbKyNqseDKZmA82ffY82RtFwVGsf4R0KFWDMp4AGyznzK9Ffih+ceMUJ5V3Pe1qCn9Nq4Ft9LDRwSmR9t4v25MT43F7NRkJQALe8JuJl2UFMAn1rsgLI93h9Vcf3Q/bn/5aWw+WYoRdpXpReP//rOjVEuuIqspnMGJcWFxDLjh0Oe2dWAxjr38ViyceSUa0/MR3Gy5uhhQEO338eNHsb2zHadOnmKkCRMKI4ENePf293Ht809j5dlSHFkcjbMvzcfiwmSMI8PQAgjWxowYiZ290bhx81n88GArXr/yQVx+/WpsbGzG9WtfxM2vPotWbMZLx6fj+JHJmJ5uxehoCgqQ1odN2Ij1zU48erwddx9sxtZuO86cfzXefOedmFlYCLS7oZy3QprRbgCs9+P6tc/iy88+iYW5sTiyOBkjzQ6bAzNbR6UvILLRWN3ox83byzG9cDyuvv1+fH/rVvxw68s4dnAsJicapNHdXnoez9eb8fNf/CreeOP1aDdasb27HddvfB2ffPRRTI63Y2FuMkZbzdhY344nzzfi7PlLcfnVy3Htqy/ixtdfxOLMRMyMTUTAGUWdS0ORwN1tRFT6sdcdxG4PB44cyEOHj8bU9Fzc+v6H6O5uBgIheMHObj+OHD0Zf/23fxvnLl4gIMTC/eqLa/Fvv/4fsbb8VNkg4uWxOHz4VLx15e3Y2duNzz79U6yvPcsmY1oPoIv//M9+HicA2tsCUPfvP4g/fvJJPLy7xEwmDCIOpJm5uXj73Xfi5Mnjcfvmrfjmy69ib3c72knvHD8wGy9duBTnz19gDaUFYQQRtHlgYJHJ/u67m7H2fIVZ9TyZYnZhPs6dv8i+uj/c/j4e3l+KXkcZcSBC9koGe6CgctMQtQZ0JBcXj8TxE2ei35yIX//+WvzzbwBuG9FHvS0c1+Zo1m3bWYLjq5pbbgEWuu/F+Cg2ajP2dnY4X6eOzcaxxYn44Yfb8eDJ8zg4Px9nTp2K5eerce/BM27isy8djYmJ6fj+ztN4vtmNziCZEi20MIIgmxqYq68zDnIoIWc5U272vc56LE7343/51dX45dXLMTnSj15nm9lDGWIfmO148OBBPHz4MC5ePE/BNzjQykbUwm4Eu1SwyyhexgPkeDq7mTVmzMxm7dEAUUgc0LgeouBZj07amiKKnktlCwQqdEhlfaBr1+g8yrESflXj8gyxizrqQyyzDKT1Z/8wgJrK+UzldwWzlA3lc5a9rKnOqGymo5NaeYjsI7vKvF6CctDXYGhHszWBKHoE9OnUK7MjUMkIrDNGGaEGs4NXt0NNkQV9n2UX6cSqalBiePUY5cHB/oIaUznvtUAdwWP29Fb/KCBnC+flmuUXdbB6LOu0joCGVo9AqWmZ/rm+KE9fT5TOfGZDCEPYjF7UZERoRG3UpwmpLQLI32PMmtGAOA3WWXssnm3sxa9/92X85tObsb7Xpm2SWKACiHCBBYJwbYw3Uktq98Yg9gCOuIQuqJgMhg6+j8MaG6uJQ18iGRR46mAhNEU7R2ABImtehwMd9IQcCOYSdGmEyHwZDKJN2kA3xpqdeOvlE/Hea6djfnIQL58/RbC9tbvDcxGaEQYxWh9NCr2BNXT48KGYnJzimbm3Jwe2ChBl0IAAM9uTqL6poZZnZPdIfAd7S/10BcpZR9/txR7r6QGas697mZ01vbcBh1Z1/QDafGYEu91WLp01t1KjE7+H66Odm/7Ofu9FDZsD6N5XDJa43EfDmHg36ZuZjaX4VpGVoo9SKcyaguyMY3pambmvPK8Er86kyv5kSzWu05rO6P3EdZoBn9L5pb2sahTdl1xOmxMGxtL6mUoC/Hv3W8c1HaCoWFhpF2knk9bHeXa3CT649hmDfmlXvJYqW5A2wcECWbLMUKZCqcdGwmlmU+Sehl0Cu4HiMSgJaMROJ2JjJ2I3zyhkXqvMrRWAGdsV6yP9cUVleY41opdnMNcnfpblONJxIqejEuJR4BLZYuzhZMukRfKZ5hwZA2gpioOvqV0XfFKcCb146fhizE+14uG97+PIocWYnZuVnWdtrvYLan5dcwvQCZYOwCJqbuHjANzCwS/73OIdkfVCsAjnKeZ4mFpcr6eMr9ha0u7qHAO4SEsuhlFeR2ekYnHSpdHaw971PnNbIndZ0LGdwdwii+g1YyaGgZPsZx3GVuDQdlXsHO97RR713KKDK9tcgsJKgDGzxl4IvEPFLsr74btFaSQ+gvFzwKLUTdHz6zz0H7MKzTJQn1T9tjrTvBdyvytwlDXgmdDTet1fy25sZJxUXs+f53wkrdhj6Iy4r1faEwHcgqGRtN5y/+LzLk9iENzGKjPfXvv72SuoDe/Ed9/fjVu3l2J3j8UD3HP0NapgcyPPQulhMCBNMV91BIHPyMRBMosYIEm/j0CWQWOsl6SOVwEsMVxz5BUopJq46e06o3VWiqUBpgQA7cULL8XRw/MxNd6KmelJgdj0GbCvcF/4RCjNJK2a528zAG22l5/GvetfxOqDO9Hqd1j2x8ytF5KMNQ7qmu+vCeuRCgtHsHXgYJx49e2Yf+lSDCZnojEykb1V6/pSbK6V5yvR6e4yS8ioMvncg1j64W589OG/xcbqUly+cDDOvjQbU2OK0kLvRZlwLepWczR2d9vx1beP49lGI9796Z/H4pGjcePGjbj2p09irLEZb756OE6dOBCtxi5bqPTdJ5eiBMjmSSqg22vFwyd78eWNR8wCv3blJ/HKW1didGIiM9UYxWaMtkej29mJP/z+N/Hw7o1449VjcezQaDQHOypSRt0rMuYES2OxsoH6zPuxF7Px5tUP4t4Pt2LlyXfx2qWDsTg7Gt1+Iz796kHcuLUeP/3Zr+Ktq1ej1Rol8P/8iz/GtU//GK+/fDzOvXSANVlPn27Gp9fuxeTssTh74VJ89fUXsbW2FO+89lIcmhmLQW9XhwQWJGhlrPkATaQXvcaArWvuLK3Gg8fbsbnbIE3m9ctH4+RRAONe3L23Fo+e9eOdD34Vr7z5FrOoO9vb8cnvP4wvPvkwXjp6IA4tjkW334lbd1bi8dNeXLr0Oq9z+/sbMT3RjbF2RKfbiMcrO9Hpj8Sv/upv4icfvB9TB6Zid3c7Pv3TZ/Hhv/97NLrb/CJkwa8AACAASURBVCwcLkSR1rY78dY7P4lLl16O3//bv8W972/G4txETIy3YnevG2s7gzh96fX46//yP8fc3FxStVNh0IaoH3Hj+o349a//W2ysPouxEdE5tnY7MTIxE7/4xS/j8OEj8bvf/iaW7t6KiVHRNyk93kCQRu2dLGhjxxyZ2bn54/H+z/4i5o+cjn/5/Vfx3z78Op7vtCPaE9FABrWhqKUK2pWzaTUHlKFg/SQNRy8WpltxcGY0Np4vx+rq8zi0OBVvv3oqtjY34pPPvo4DU9Px1uuvxsrKZnz9za04eGguLl8+HffuP4uvvnkY/eZYTEzOxG63Edv9kRi0x7hGkbnBM4BuD0NFA5Qq03CyO52dWJiO+Lu/uBp/fvVSTLVRv7CVapYGtwI2S0tL8fDhA9bcglYvOpjk2alabieSmdikYYLKkvTxKtKN3cWsMMYE7ZyQJQVll4gimi1cQKCXOxHBo2wlIdEQKWr2sp5YRo8ktKQGK9qoAIYyb6aUZ1IuqcZC3hLPyUMLz5qZTVE/wV4wHQjrBmYRIcAMkKS4iDOwCSfTSYEadZvZCUYvQcdj5hSPpXdSnYiUs13rR7o0bZKyTjwYxavRH9fpZ6qS7mAqxwPYIQOozI9SmXo2fRHXVO1Yirfxd3JC6GiQMp9ZagBuLgE8j5xYZrBJQxWqcYarolw5bG6BPYNbuZ5yrlOpk/vLdUNVNh6mKsX1cMg5I8cG9MV48NXszA7EjObP2mSzANw+We/EP/3mi/h/Pv421jtj0RqdUmAJV21CoMmOmMZPTrOcBx6S8lozYNtV82qOQlKj+p0Aiw/nBYBaO9o8C/YQ/MSYkaHE0ArnOAm+AtLVfIjJgQN4FBfrdWM09uK1c0fivcvHY3GyF69dPsO9srWzTYYKwK3WhmoUEbhaXl6OBw+X4uTJEzE9dYD73o6Re+vKYcie6Awoo6WCgrTcV6735DvX38ciUG0mIyop7tFJ+1j3MlT5smtxs9yAvX1F67ZTxxnIe7OdGiL8mSlyqwwHMXy9er3WVGDSMZkJSCYDg1Kp/8D5S/BYBMYAxkyxrcYilWDVFkfOj4LvFfypQIPeoXaAve7tiAlUOssqxlC+eM6HtqWynVkysA9EeAP59mKYmEGjj9afwX1NueX6NcU771slIRhVyYd3YKm4r65fU52d5UmE/iPtCwcVxSJJ5eccGAMk1vI3m7G5049bd5/E90vPY7vfji4ZY9kmJcs+lBFn8YJumYE9BjnRpmOAYFRu8tQfYKCFLLqcfzrFHTnKrLNHYKofe1xf2aoyxBLTOGlcsQ9wLbEPc/6xR3udGG8P4v23X4733zofG8v32VFgbn5WYwlwy0IJBefwTmKUqS4efhYytywrGkW7y4GyWbnWMVzI3BrcYr0yGDVEhfU+JqjycrItrRSK6wCEkkwZLM3SZqvksk6T57SEs3jGFtR2K+AatBps1c9QJ7XqfZeAIjcH1a55PIgRU3037YtAeQpIpXhXvtY+Wq72SdZZFmtL2c1al8Xf9RrWWhI73mNZMUsLETizuGybRK/YD1RL0Oq9pP86wO468P2AeLhe1oC4BK22cRQwS62LqgdyQbsWnspynqLOmDax3NLWByg6v9AeZqa8Cq5mMLt6lkYr1ta340+fXY9r17+LnT14pO3ooLSStlDq/HqG9EUyqIKRRkkk7gEsBe0jnukWsk3tFMw3E1apaWJzxGtm4sFBOJ8BihtKW4TB4izbEiulExNjjXjllTNx9tSRODA1EvOzU6p1T1umIXN4HVizG122Xm3FOHSeNtZj6caX8eT2t9Ho5LO7z2052VXEJKNGmFzUivYRdZw6GKdffzcWz16O/sQBUjYdOdZG0EG4sbFBwzQ7dyCduWasLq/Exx9+GEu3r8XL52fi0oXFGBsZxN5uNzbWe7GxMYjtXbQi0oYC3SQGI3H73nLE6Gy899MPYqezG5/+6aOInWdx5ZXDcebUdLTbvdja2o1nz7djdQ3UEFA9+zE1PRILCxMxNd6M0RE4VKNx/+FWfHrtYXQb8/HOB7+M0+cvcIC0ONFeZSw211fjw3/9H7G9cifeefNozM3gGXdibWWL23t+djRGRpBKb8fqZjv+cO1p9NqH47U3fxJ3bn0bK0++jbdeXojDC+PRH7TjT9cex5ffrMV7P/1lXHnn3WiPTMTu3k588fkf4tpnH8dblw/FhVOjMTHSj0dPtuLjzx/GzOL5OH3+5bj21efR23kY779xPA4ewOR2oolgAaiqlM5WH2ImCprNWN8ZxI3vnsbtexuxtdcm4Hn/nZNx7uQEwnxx49vluHl3N668/xdx+Y0rpKTubG/EHz/+ML77+tO4+uqxOH1ymgfT59efxOdfL8exY2dJJR9tbsY7bxyJuel+dPoRX99cjo/+dDdev/rTeP9nfxYHZqdjZ2eTWds7t27Em5ePxaEF1PgN4v7jjfjwk5sxd/hsvHT6TPzu338d0+29+OAnl2JudiRW1rbjT18+iF57Mf7L3/5XiogJKMlKwX62EYHt9OLTP34cv/vdv/Daxw7PcKPdXlqLb75bjtfffC9Ov3Q6PvnotzExsh0XzszH2Ijqgni9Cja1aE1gjHqDZjx6th3P15rx7s/+Ok6efyN+/dH1+O+/uxFr3fGI9mQMmI3MOicAJtjzXoc0p4Oz49Hb247l52vR6/TjyNxovH52MSZanbj+zXXStn7xzuWYn5mKf/3tH2JsZDSuvPE6P//V1zfizOnjceLU4fjjl9/G3YcbpM7PzR+JW3eex+ONQXRYTylqcaenddxEZpu1TrusYQfo3d3bjYUDrfi7v3w7fn71fEy3UVO4TXCrKF+dUUDNLQDu5cuX48CB6XQSVK+H91Qkj9WNZBr09rp09JFx2tjaZCR7tDUSE+NTMTY2GSOjoHQLUahUSuCFtRtJDWbtdwcHsTKLbqUyOjaiGhAdncQdXNum2yRgGGTGD8Ce+eVcH5lYqYpj+Z6s8eyTjmrqL0W8MhqsumIdypVQCqKBaAORmU9SLjOCTIMOcIsdSMDTg2mSsw8Ka9JFQZbJUzXr11Xq4F7EBoDClj6s1Heb8I/ZZFFiqYCdGRpmFwCqUmJe/gGyQAgc4loSQZHzLHox68ExonB8aB+IhrLvN6NjtcPBwINcO/vJzDhz3cgJ1/y4ZUc65qyJTRBC4COwKCVZeSUAqHY0GG9VIiav3WJ2VhHlrAeF6AsDFC19tzkaTza68U+/vRa//vhmbPamCW5RdsCsUWZuSQd2HVi2lVPfdDAsAFhVBzs50YyRRi9W1zai00dNXTNGMbaDQewxyNOIhZmZmJ+ZibsPHsZ6BwIbyVBi9jwBrWn1mXHN+EMlJtXr7MZIdOLN80fjp2+cjIMTnbh88VRE7FHVH/uH6uukjml0AV6Xl5/F3bt34sTJkzFzAOBWZRPu9YePMvucjJYkZWg8K+p4BnEqkJQBlVROVjBCtFrNrNo6WMVDgbqKwSuQkT+wk0nHo0rLyTOjg2MiF8FFSZnLGtX0EdQnPB3bFN4ypdA1+jrbdEEzbuSM6tCTnaozTGRKEAzU2Rc5yHpLcwucHbOjyTpl7nWxUsjIkCdfsdoMON3Xk0GEyjF3CxqjZTnMNTCQbWMQrAr+CNhqf5mma1fRUMKYwlBIQUp5kVkDO6ToKl+uVMjP8coMeQ246hHR9VwPbAq2trDIFE3Wpz5b3Y3ffPJ1fHLtTqx3R6LXGuX+U7Q9gQLtWAYXuB7BMpKYTZPrFkwu2DhkhdGZwzRwqapibeM86HWQgRFIRSkDok/sDw9wizIiOtheH5kpTbCvtaxxojXt95hEAbD9yZsvxdazuwys4+zjeIj4THtL25UlI1VNYa/PMjuKJI6MMpiBrCkzSnTUAW71b/hUw5lbZ/9K4CeQ5LHWPrEf6kwguxiw5RFsddaqMlvqIK2+I00tR190LXUcqQGb6bBmDtDqFNlLA1dpWxiMyg5IMEtgmEKGDIKrqwPOHCdZLEZaUm/r77lTSpGx9IAU/y1BYxW8SM0QZysZgrAAZJ6lZDuB3ptjaltYguLh9y3/PRyIMBA1uK2Acz5rOad14MmaMLWa8/DcD4Ni2ycF9tN20TbavqYtQWvJovyDYek0Fx6LZnMk1jZ24+M/fRWff3kzdrrtiNY4g0OqYMt9inVB1lgGTkyDz4RDdw8sVSSDGtHt7OZY637M5kIHgyUtXTKF6L8pes7/gu0jv0zngdcu/ZU+oIgCVAg8D2IvJscbPBtPnzgY01OtmJtBKV+KXqVCvaBx+jpNncNgOrTxXjs78ejm1/Hw1vWIzrZKEqGWPDxpJZ3ChhIPAVd3ZPZwnHnjJ7Fw9uWIqbno84BGDUAu/jwgtje3+aLTM5McpN2d3bh+7au49offx/HFRrz28mJMTfRjb28QSw+349vvnsbjZ9ukvLAmKwv5R+C49Ftx6tyluPDypbj1/Y148uBmvHZuNi6fnYvRkV7s7vXj7oP1+ObWcjxfAX1LCnLj4404cngyzp6ei6OL4zGKjGMv4pvvV+Lz6ytx9NRr8e7PfhFzCwsp9gLZ95F4uHQvPvq3/x5z45vx5iuLMTbai0cPV+P69Ud819deORKHD8KZb8bz9Ub88evn0Zo6FRdfuRK3vr0e609uxFuXZ+PwPDKgo/Hp18vx5Tfr8e77v4wrb78To2OTVKP94rNP4tqnH8Xrl+bj/MlWTI5144e7a/HbPz6K42fejPOXX4trX34W3c2leP/1I7F4QLVkm3uD2NzB4oJDghYTiHoj7D8SG7uN+Pb2s1jZgKc0Edubz+PdNw/HmWMj0e904uubq/Hd/UH85M//Ji6/9gZpZhDm+tPHH8Y3X3wUb15aiFPHsRn6ce3WWnzxzWYcP3Ehens7MdFci/ffPBjz07scx6++W4+PP38cb1z9s7j63k9j+sB07G6vxycf/T7u37ke771xNI4s4NQYxMOnnfjX330fUwvn4tSZM/H73/xLLE524le/uBgLC81YW+/E7//4KFa3F+Iv/+bv4tCRI/KN8xA3uB10OvHFpx/FV9f+LV65OB/nTs1Fa2Qkvr65Ev/64b04e/5NUuE///T3cepoM35y5ViMj2Jz7rH+QLQVUY0a9PZb0WuMxnd3VuOrmyvx6tVfxonzbxLc/stH38Z6byIGTQRZRHek+AWy9i0Y9L0YbezGS4enYn6yGc8eP4nny5sx2ujGmxcOx9uvHI87d76N727fitcvnY4zx4/E9evfcYOeOX06njxZjlvf344L58/EoNWMP3xxI8YPzMWrb7wZT5/vxcefL8UyBBpHx2NhYSHGJw7E4+Wd2NxpRnN0gnUPeC+sARx2u9sbsTjdjP/61+/Gz65ciMk2vGbJtQukKaqIAxq0ZIDbl19+ma2AQG2qHLGkfcCodXe2Y3t9PR7dvx9Pnz6Jtc21WNtY5cEucHsgxsZn4uChI3HuwrlYWJzLxuICQjCA62sr8Xz5aTx+dD9Wni9HF04LarSarZiaOhCHjh6Ng4cPx8zsQkxOTWc7JjcazzmjUUf9B+otEeTYi7WVZwxEEeTQyFvYCE5S9ixsNWNqeiZmZ2Zp2Lc2NsjAoENC0THVoUPMqz3eZjRQbl6LjtXu9hbflcBv0IgR1HqOj0ZrHKrZmana7UZ3B/MABzCjobDgPWTxsi6Z9WBS2oRoGe6LGhJGRS3iA0ehhdpNtT1ji7AEZKpfTLEfAh0obSOaoAwBs9KV+64xwiEk5ES+UWY4QVEFLRfBgRR6a42QDSAl7w7tAZu0E1HAmWuzxr/KNOAwqcTllDeh89nHs6BuDjRX7JMGKXxjIxPM4KJOvrO3pfYhpIuiRnYk96IydcpOC19gfUAUj5nbtW7802+uxf/7h1ux2Z+mbaPiNMYEZw9B+yCaCF5kTpbuP8EEMtjdQD+8dqMXi3PjMT/VjoePHzMYODM1FYszk7G+thZP19ZjZGw8Th07HJPj4/HtD0uxtocTfQTpegpqDFhfW7d6Y1YRQCuVUzFuyPYwKNzs0BZ88PqJWBjdjddePkWFWQgEoh6WmVRMUdUju0WNhDt3BG4PzPx/dL1nc5zZlSb4pPfeIJEwmXAJDxCGAF3RVBVVparSaNWz07sxH+Y3bOz+pp2NjY3pbrWk6nL0JCwBwnvvEgmT3tuJc+77ApQiVhGlCokEMl9z7z3nPM4qvatycyb1SJI7LGs+ZWWAhEKIEkNq0AidZedwUQXJuIyMNMime3JByKi31CAKdor4vH9s9GQ9mezsLuc1Cyq/zJ6QUUm5wBZSBlE4C6RWFPdU6AhUgZE7Lq5lJF8U7KKoFsWxZI578zmCySH13nLjJ0XfyY3gjdEgf7db5IT3RRlJuhkE3JoRycW0aCDkaDJJssDgt7jbN+iw1EjfaNk+iyUSUx15QMqfLD5Rho/F9OAG/ZCbetnI8vNG+Rb1FXu7KJjFEvpc2yi3O0Jw93nzJKPJkivATYMtNLG3PycZuND/p9bgMlnEm+k1TC0eIV7SoCw1t+JMlaVsrO8SCBazEkR0jqJWgoq/IO0XahDpSqUooUwokWSap2VpE0lZhMM8NZs6QkrJZ4MNG/lus5cCrzs2eVML5PIG6ZZQfj4UxNBGUS3BqK5gfLCFB02F2AlcNj2MBj3fCPYQEVW4qDkkXaJIJhDoKWXDM0VfTcgtUZCFVECmmObzQj5Aze3Nuyo9W/kZy6jf7YCIznBq5iWXetmgTDxIybtD0l5L0zOxNgQT7RZF5EmSSGuQVvnnww+5cZUbK1Hz3zI0P/9+8t8V3gnSOy81t3yqSxF48mBGbtJvW+tbRoP8zt18ruSZIhr22wHMPzaAn//c7fv994MmefAk/yyfd3IjxU3952tD/A8xfJN2wc8GYHLPw03YZ8iqfC9u2Sq3dGK5oRW6WUHHvaH/s4RMyCg+Hyr8Y2Mr/96/+/zPTFMlIFSsby6lb/dD+lDWyMonM/+cGol0ETNz65hb2kKhooFSa2TdLe/VEjuXrou9kHhoQmwkiUkhfQ7VPnqdBjarCblcGslEnBk6dB4bjQbkcgXk8gV+b01mE7MlCgViUQg2FJsrkmRHXk8S14nXBUmOmM0mMdIYuQW6O5oRbHRzo2u36oUZpFS7iEGitHezMacYnwtashKKfA6R3Q2Ed9eBYo6H2Yr/456Lm1v5BZGpObLjmzy9YMdjKKGxehDsvwtHsAsKMzW3pDeTdkOJBkIbTT6b503FbDFCpVHg6uICk29foxALYyDkgs9F06UqLq4rmPp4hOPzLBzeBnj8fhgtVp5gUyOTTSV4ww+0tKFYLmJxYRJuawV3+7xw26hAJFSwgI9LJwhfF+CuC8DrbeTDJhaLIJk8R6NXjzvddXBZqSis4jpZxeziJaIZPe4+eIb2zk5uWGRzm82VFax+fI/uFhO62myoVApYXj3D9PQRF2tPv+hAR9DMAuhoqoql7QT09hYE2/uwvbmKbIyQWws8di2KFQ0W1+NY3kphZPwLDA0PM9JVyOewuDCH1YVZDHa70NZENLgidvdieDsTQSA0hO7+fqytfkIpeYyxvjp4rCoUShUsbZ5jef0S6WyZJx80XdGReYhOj2JVhWS2ArfXD6vVinTiHCO9brTUa1nbsrwVxcZJEaOPv0Z33x0Y9AYQwrA4N4mtpUn0t9vQVKdlS4X1wyyWttLw1reimM3CrEnjXr8TTkuJp0Aru0nMrcYwMPoY/XdG+SXPZ9OYm5nC+dEaxgc88NgEdz98WcG72WPYvJ1oaG7B9Pvf4DLk8eRREC6nAslUGZNzUaQKdfjqm/8Et4+aWzoEb3PyCEGsFotYW5rG5tpbdHdY0dJg4kW0tpfG+5kLtLbfYTOtpU9TCPoVuDfkg16dQ6FUAs1bqCmnTYFQOHK9JffYikKHrYMoVrejGH7wJZraB/Bqeh0vpreRrhhRo3dctBky60LSIJWhrObgMFTR0WiD26JD7OIK5ycnsOmreDgSgNkE7O5uwWbQIhRsRjqeRKGQhcvlwmU0idh1jDXIkWgce0fnaO8KwWCxY+LjNnZPc9BbPbA6XUy5jsQKuEyUoFBbUFVoUZJQEz7kUEUxk4TbVMOfvhlj5NZAiLVMl5bgHXlqS3pbam6Jlmw0Gm9c0mlr4ol4tYrLizCOdrdwcriD08MdZDMJ6PQqGIxaENpKRiP0DibTVWgNTjx49AT3Hj6ARkdTuyqyqSyO9g+wv7OJWDSMbPqahx+0adF/COxUqvXQG22wOjzwN7ahtb2Tm13aNEmHxaJI3iClTZMdfWu4ujzH0qePOD89AMqyiZcwZaBDnhoyei+IkmN11qG3fxAWkwXb62u4PD+7scSnvYpcM0l/3hpqJ4cSRj5LhTIOdnZxsLuFHH9n0SPqdUa0tLch2N6CWDyOna0txC4v+L3k+Bd2MRcTUTqGNBop25eaNJWKXdPrfA1QqzS4urhELplkbSb9mcFigbe+kfXyYmJPjvAFXETOEbu+RrlYEPu0UgGzzQafv4E/5fjoCPlMit9ORoM1WtgdTtTXN/L6FoWQEul8BodHB4jHrlCjuDUqLlRq2J11zBbQaXQ4pzD0kwMUChkRCabWweH2oLklCKPZJIpndkYlBEYqIBQq5AsVXIQjuDo/5/e7QnEaKhVsDhcCTa2M8EfOTxEJH6JaosEnualS408aTo0opmVtDjtRq6DRaeHxelFX34xEXnXT3KbLBlQUetHG0AHIxmGiWVCSGR7dAyrGaCqsrMGgU8KopAFECtViFh6nCa1NLlxHr7F/eg2bxYqmOjcPX2gdurw+NDfW4+LiGofnUVQUVNAS20bBUgHymWDmjKj0bnSUMi2L7w+znirQKIrob3Xj0UATHOocejoa+ceJCSSaW9lkSyB6tC8lEnGO0vM3NMBmt/OeI5/HotgRRS1FHfF7JunkhXZQNKSy3pbRTUnvKpq4vy9qRWSIaLrYFEguPqWC6bbQE4WiYAtLnhMyq0Eqdm8aZhkNlqjmoqATDtdCii4Zl4mqlQtDQlwE6io35hJa8RmDX25h+XNo75Ao0vzspUsTDcpt0yiVgqJEkemB4lL+zvxJpsnJJjui8L51HRXFpYSISu89/x3Jl0DuT5lBJbvAyzgxNwiC+SNQYQlVkxoUWQZ2o2fnwlx2p79F0MR9vG28PyOQftYky4i79DnytfL0QmqeJTT2c2qs3AmIvl+mo/NdEugOvUMqDa7TFbyb28HU8jFiBS1K5EPB7uPiH6ox2ANecvEVrs7ETiBKch5q2us4X1YJs1EDt12PeIxqmQLzTEx6LXR6DTLZPPK5InRqNbweF9KFIpLZPMqUw0dUfklrLt5nyS9AGn6I5yK9r3JsXrUEg7KE+4OteDwURCV1BodZB4NeT9wP4frK1y3OphsmhTScpN9JmluqS1lzK+fcEhtIOp+o4Ke4OYrWE3Ri2QH91ilWpv8yRbdKFGq6prIwl9NoxEBSYj3xPWcQWQwKqAYXSBvJjYr8b0E5FnpuMp9kJpoUf8XeEXKDx8/8ZmQhXJZlpo7o4MT6/qwXEDRi6X5IKQY3WnuelUhGkjfUXjGokQcCPCz9Rz8fidnBgyzJl0Jujm8WsTxMu13WN42pGDDdDu/E75dMmvj7SM9dctOXk1yk10EyyvxMDiHviFJDK++1InFB3JcbuYKU0Sq+ttivmeUqDY5ufCPk8YJEZ+fBtKyNv5EmCbRbHm7d+BvJn8fyL2GwJnw2BGFfnL/SkEpiEvL+ISOvah3SmQqm5tYw+2kD+YqGwRmOsuR7RYkbAnmnf9hQUjJ9FWu0wtI9qg90GiV8PhcnfYTPzlAuFJlJZLdb2Vw2myvy+USRq1fXMV6zdKbTQJmG+PQm0LsoD1KoHRWsOpFuIUoZGuIXoVFX0R0KoKXRDYO2BpfDJNWJdI/lakq8c7xCZAlZDdDQXlnI4Xxvm5tbRSHLw6yb5lZ+8T+3Mb+dOAiTCvriKrOLkVtHIASFxckb3s2ZSXmeNA0oV5HL5nmhmi2kV6xif3sbcxOv4bMBPa02RikJtV3bjmNmKQyT049Qbx+8DQ0w2+xc/NGUj5AE4QpXw+KneexufcJInwtdQRO0qgoX1gtrUWwcJOFtCiLU3Q+3q56544lkFOtri4iGD9DXakN3uxk6TQHFqhrbBwUsbSYQ6h3H0N0xaDiupcqFxezEB8TPdnG334tAgwGJVBYfpvfxaTEMo8mA3z3rQnerDToVcBkrc3NrqWtHc2s3drZWkYluoz9khsuqRrGsYZR4iZrbe4/YUInQqWKxgIW5j1iam8JQj5ebW1Utj939BN7NnIvmdqAfG+vzKKeOMNbthdOmRiZfwuxyGJ/Wo6gpLdDqDOJcl1Z1qVJlFIrckGn5XYcPMNrjQms9UVtrWNmOYe2kiKGHzxDqHoDJYGbToYXZCeysTGOww4pmHzV8CqzvZ7Cyl0N9YwejbyZ1BvcHPXBbysgXy5jfuMbKbhZjD59zo6w36pHPpzA/M4WLo3Xcv+OD20IFeRWnkQo+zJ/A5e+GryGIybe/waHL4stHLfC41Ygni5icu0ay6MXz7/4IV12doG9JC5vWr4omwIUC1lc+YnvzPXpDFrTUC8rF6l4Kk5+iaAsNo85bh5WFaW5ux/rd0GuKiMUL2N5PIJoqc2EqDhnaodXcAJ1fZZDIAU+f/x5N7d14ObGKl9OCAllV0+ZABygtKxVTnJTVAjQqOqjzUFTScJtrCDXZ4XcYkSGU8nQPwUYj+nv8yGcTyMUTqHe7eXpNAwCtXo90tohyqcoO0pexGPKlCjy+euyfRHlYozX70dzWjUJNheWdM5xES6iorBxvVVWoUaIcS5WOjb3ooCwTcmus4j99NYhHI20w64RuST7meeYtFQXklEzoENGSTSazlHkm2RZVKjg9PsanuWkc72/AoCmiqd4Cj9sKxLgH9QAAIABJREFUs0kLvV4Yy9ChnCXmxUUeKxvnqG8K4fs//hMMRgNisStsLC9jeX4GhdQlGn0WNDW4YDaSQZY4SOldzeXLuIimcXGVQbFqhL+5EwN3RlHf0MQoKNF1OTtNlJFMTSckdX1lGVMfXrFhj8uihYa0ruwMJZmrsB5Pjat4AdfJEuv1vR4vXv78I7KpK9R5LNBoFEilc0imS+joGcDTr58L98yaCtHrGH798W843F+H2ajkjT6bLSGRyqOppQNfPH2Go4NDLM/PQVMrcBPDecJS3IzgRkm4kRSDk6+QukQLIw0FKzXEriLQKWvQqRUoVmooQY3O3jt4+uVzuF1uPnTIGO23X/4Dx0c70HBespLvm9HqwOj4Q25O3756gXwmDiM5qNOhCBW89U14+uU36Ors4cOX7uH23jZ+/PHPuL44gZaNIAj5VMHjD+DL59/B6/Lg7YufsbWxgGolx2yQak0Dm8uHR0+eoae/D0q1VhzKkr6cjxuFil3ZJ9+9ReRoBypliZvKTLECrd6Gu3cfwV/fgNnZCYQPN6FXUUFI8hNqkqRMWLZGp8OeDkdCxcX7Xd8YwOOnv4Pe3sgaeKIlJ4paVJV6yShOUF/pDanWilBWSyALB2r8WEWurLKBTJPLAGUphcvIGXRaNQa6glApKlhc3eQ9sLOlGeHTQ5xeXiHY1gmX04mZuQUk81W4PT7oDFacRtJIFQllpc8nmQ7JQ2hoQUiu0BHRM5OLGZp0axQFbm6f3GmBU5tHT3sjG1dRLJheI4Lt6aoJmaKaVEOT93gce/u7aGxqZqd6jkJgF1mBstF5qFETikVFLhki0p8TQlsBxSnwria5x7KBHukFPpvyC5BO0rKxQU0ZxUKJ6Z7ssKymuDgxdOBiTyqWhcv4LV1XRkPFwEzi8rOBmdhHJM6uKPXYqZyGZreFyi16TCwDqbBm5Elqqej8l+pxWTfIdQo1eZK5nuhz5Q5YMg2U/s4tgvlZ7I2kZ7+lhH6ulZWRWblg/kybJtFoiRHGWkypOb6hld7QY8V1i2ZZov1KcXu3ETiSTlGSMIg4F1l7KO8b4k6L4lze18QwQDgZ3zaqYl+/RW8lIP+mMRVIvLhOUajfFuafk7VvqBlScyuNACSnZIXU3Fbxdm4XE8tHiBd0KKv07FHHER18gUxGYDkIV+TEGpBi0lSKInQ1OjOrrJ+1mrXoaKlDKn6J0/Mrfoc9ThtMZiNOw5fIZgrwOh2o87pxdhVFPEMMLDLNJLNFFdc+vN9LpnBcOPPAQ7p0LoIFc6ZMRo/KIh4OtuPZSBuQicBqEMkSwsdBugbpZ2Uau9wI0PrL5Qi5Jc8L9f9vc0vILQ2LZaTt86aRM61p6JvNIJ1KIptNIJ2KI5PNMBpsMllhNFlgsdhgttikAYw8qBLrPZNOIpmMIZtNo1Qu8jtC5psWqw1OpwdajV40x0zpFGe/kC+IjkD4KAqEkxhMZFZ3gxDfQp0SjZRKJSX7spAXAGvqi8KkT9wmwSTiP1dpJIaIGEbLLBb6GUEjV/CwUq2jyDRhLEteL3yWSM+Qmy/pvZEZCLIbOfkT0NCAngPdP/ruYohI74Ge4z0FcUvsBST7kP+eMBEkrxxK9zDw8D2byTL6KMzSxJqj30ERnCT7o3qaBjU5kiMmCZDISwwxGgBqmA1mtlo4PSQejaJUKEqTP8FCsdpscLnc/GKVSTsuGU5xi0rvY6WC66sr3us5AoeHFoBOr0ddnRdarQaRiyvEYnGhfSV9Kb+nEtNHcptnbbtksmYwm1Hf0AyFyojZuXVucHMlyman6FNCU2k/EaaXbK7KkaySk7bg+3LUqEGnQj5NQ/cCGhtccDotOD06QSqZ4kETrc/j41PUqkoEAgGUKzUcn4SRL5IRrQ4Fbshp4EwDXrHfiAZcMqySUmGYH8drogyTQYXO9iY01zs4wpL08JxQI+l8yVNDmjUISv7NOUHNLj3wHCIHezjZXIWylIWGvDH+zwcedkumDZDRAo5RubUOFzA9GUppWCdBzW2gf4w1tyqri2nJvFlK4mJe+OUKKM6AtIUms4E1nZ9mp3G48QkDHXYEfLRYKogmKvi4FMZ5QonOgRE0tbbBbHdAZzCK5pZLHWGScRG5wMzEe5TSYdy742W6K9lGhy/LmJyPoKzxoH90FN76epiNVnbMJVOko8N9zE1MQFeJ4sGwF24HdUlKRGJKzC5ew13fi7v3H8JkMfIkbGdrG+9f/AKPuYx7w41w2DQ4u0jh3dQetvejnAn6zbNOpkXrFGCTqvmNKByNXQh2dGF3cxWZGBlKmdlYqJBXcHO7sBFHZ/8Iugf6uLktl4schbS/voyxAT/aGsm0qoDtvTjeTIXR2jOMzp5ubK7NQVWKYKTbDadFgXSuhPmNKxyEa2hoHYDL5xfuohx3QgVeFSaTATa7FesrqzjcWsVYjwstPkKCyljfT2H9uIQ7D6i5vQOzwcJxMUvzU9hdmUJ/uwlNXoFKrO1nsH5Q4KY9GruGBjE8GPTCaaaIpRJmVy6wfVLFF8++Q6izlzcv2rAX5mZwebKF+wNEpaYJYxXHkSKmFs/ga+mHt74BE69/hUWZwdN7QXicah5STC9FEcvb8eyb71HX4BdB0hICxmujSs1tCeurn7Cz8R59ITOa69QoV6vY2E9jfi2Nzr57sNkdWJybQLAeGO2xQ6+p4vg0hdcf9nGRUEBvsfKiEa6CRNegw08JT30Dnn75JVx1jfjtwxJeT+8hXbGipjGgQhuB5JarqhSgKqVg0pZhM6tQK6VQSEZgVufQ1+ZFqNmNzHUYhfQFOlpdbChVJAqHghCbDNKJuDC2InMKjY7fd8q1VZP+uVjFzt4FrpMqeHztyJa0+LR5hONYHgW1DTpLHVRqE2vT82UlFBoT08XoP+V8BlZdGd8+7sUXY+2w6GvE7ZImfqJKFLljKnZKpizqrq5uWCwWyQCJJLNlnJ8c4/2blwgfb6OtxYH+nga4HNRASlmGnGsq0ek0OoSjZbyb2YbZ3oyvv/0Db9TLCx8xN/UWymIMd7obEWrzwm7RC5aHZIgma88K5Rqu4wXsHsZxcp6Hr6ETo+OP4PX7Gbknra9EJGR9JLlQz0x+YAR/pD+IQD2tRaLlVjinlOekrMcjvX4Sk5920TMwjjqfDz/95V/gc+lwd7SDi6urqxQW1o6gt/rw/Pd/gMvtZYMoQiH//D/+X2iUWYwNt8Fm1SMWy2JmfhPpggoPv3iKva1tZK4jeDDaCZuJiri8VMhLSIIYKfPmT6yXZKGK9b0I5pe2kYinEGx04d5oDxw2AxLpPJbWj6AxevD7H/6EpqYAyoUSlhcX8PrFj7Cayuz0qdWqEY1ncHAahdvXwsjq0uJHtDbY0eSzs6b0/DqNs6ssHj39Fl88fgqNUoN8IY/Zj9P4jx//FX6PAY11Nj7AL67TiMSLuPfF12gNBPHy57+gWozC57XwoPIqmsX+0TW6+obxzfd/hNnmYOoxx+VINGkiQ2xtbuG3H/8MsyaLYJODm6PjSALr22F09wwj1NGFifevoKnGEQp4WKtOJheiRqeCiFgohKBQ4UhRI1qcXKSZNvzVt3+Cv/UOXn3cwW/Tm0iUtKyDF7QvMdkWdLAy1LUCrFoFrAYd+xrQ2WNUltDZYENznQnHRwe4vIwh1NKI5gYXtrc2uYgJtbTiMnyK04tLNLeGYDAaMbewDIXGiI6OEDIFYG7tCOmSBiqDBQaLA1WVHtF0HsWq2BtujJq4kOHMA3bZ721x4elQG7y6MjpbGzivOlfIsusj4abEgqlIrDCtUiM1t3toDgYYgZfzMWVUUbiXk1N+FrHYNbM/qFAjlF80tyITlLSBdoeL91uj2SrRxwVSSudPJp1GIh5jqQBRsolmSXuDiHdzweZwMPJOZzENELnJkujQjG5JBZYw3iEtZBGpVBy5bIa/A7EWqHgRDsDCJ4Jp6GrNjaMsfWcq3rghk3SEjGBJjfWNCRt/Z5EhzdxUyVyFIl6IRk4FfIkMJTlnXHb/FIWcjFcLmrpAymXnVxqC0zVT8Ur3RMKjuEAlzw8q2hktldw9aVhYIrkGRdGRBo4MTfRGbpJE4Z3mwbXc3NLPUi1CZ758gbQtEGKXTqf4O9N9ZbkINSkWG0uj8vkCsukUo4VCjiAABoqLIzdeoa+8dTgXWkdRvMbjMX6e1NzI6KFBZ4DL7ebGK5VO4+r6ip+TTKUUVHE5pkPAX/zfHB2ngt3uYFZJoqDEq9ktfGBasmhuyUGY5GNyrBY1TyRrYmkDNRY8mKnBqAVsehVqRRoopmA2qDDY2wKTDtjY3EUmk0dLUz0PVbZ2Drkx6Oxo5e+1uXeMbLkGo9GMMjSIZ2lIreXhHj1TahZoCEMRYbKWm8fXPGykyMc8dIoiHg2J5laVu4bFQNIyQoEFvfwmGkeiirOmVIq/oXePBlIarY7PbdkpWUb8qU4msytqbg16I+8pPI6VWCU8dCwVcRUJY293G+fhE+TzcZSLGcn9mIZQBh5c++qb0H9nGE6XUxp61Ph5kjTo9GgfV5dhFIrkpUH3Vrg8my1WtLR2oLGpBXanG2qtVjRVUrSZiMKjAQXNbmlQm8X+zg4SV5dizUjMLnm0JGJhAI1eh2BbKw+Gz07DODk+4uug9pn2XvqcYEsLD+IYOa5UeA/Y3trCZeSCpXAiTULJ8r/Ovl7oDUYsLszjIhy+MQyT31OR/C6jxVIUVLUGk9WGxkCA5Y3Hhwco0h4jDY3NNif67wwh2BLk5owGdVtbW5zuUcpneW+hd0Nj0KOlrQ31/josLy3jMnLJv4NtLWsK2O1O9A/dgb+piX1GyoUCdvf2sbi8wKw1ykhgfF+p4eFx3+AgrzUCqQrZtDAuZR0z0Bhowd274zAaTNJzkOJG6edVKsTiMczNzODi/BQaqSkvksxQrUVPTw9cbieWl1eY8UpxdioyyGWwh76FWJ2ySwl9Xr5ETCktegdG0BAIYWFlBxMfV/kchcoo8E5GvCVpE3lQqAgsEDU2+bXQ2WEx6dFQZ0e1mMH15SnMJiXaWpqQSiQRPgujzuuC0ajH3t4RNGo9gyPUhB+dRGAw2WGwOnAZjSOZzaGm0HB9wkw42rcllgGbC/OsRTjHo0YoMdAeIONbG0dYNta7eYArBpSUVCDh+vKwU96v+IxVQFku4vxgF4dry1Dk09DQEI00t3JzK+to/lFzS7eSDy+iilm9CPTfhbWxDUoLRQEJrZbgutPDUaFYKHKXbzZbYDLpEbu+xMSb10hFdjHS62BKMr2/p5EiPi5fQW1twODYPdT5GziTTFABSBNJFyZMgA72DzA3+R5+RxXDPU4YtFlGiA/PiphdvoY32I++oVGGyTmXl5oHjRrpVAoz7ydxsD6P+wN2dLQYoVRXEc+pML8ag1LbhLEHT+HyeFHIZzEzNYX5qbcY6nJiqI+cnpXY3ItjbjnMekfasL9+3Iq+VjN0ihrCkTw+rkbhDQ6gJdSJ7fVl5FOH6AvZ4DAD+XwVKxtRTMyfQWNwwO5yM/2ENhS6L5pqAc/ud6K1SQ+1ooTNvRheTp6hvXcUHV1dWFmcgg5R3B/wwWkmrW0J86uX2DjIwVkfgsPr4+uUKShEDQ4Gm2GxGDE3PYOtpTmMdrvQUk8rqIj90xyWd7Lo6H+AodGHsNmcKBUyWJqbxPbyJAbaLWiq04iGcS+NzcMiAu29uLi+hLJ2jfF+F5zmCudoUXO7dVTF/Udfo7UtBL1Oz/d7eWEe8Ytd3Lvjg8cmaEq7xynMrkbQ0nMXLq8X71/+BKs6iyd3qbnVIp2pYmL+AsdRFYbHH/EGozXooeOJnZ4pfEQjLhVKWFuh5vYD+jpM3NzSu8Qo804B/SPPeJI3N/MWrfXAnS4b9OoqOz//+mYPVY0Xgc4uzvilYoSYrwChiQZ4fXVoCQb5kPntwyJeTO0gVbZwc1ulwQ/pdEn7VS1CVUrCriuhq9UDpwlIXBwiGTmAUZ3Dna4GtPrtKOeiUCsLsNvonSakkhCSHGcW04ZvIO0mFXEKFYxWC296mQxlBmqhM3hwEslhYfUUR1dZaOxeaG11UOpdyJd0iETziOeqfNArKI5LqUIxn4NFW8F3zwbwxb0QzLoKlDT1k4w+5AEWTZ+puSXqIzW3Zh620AQTiF9fYvr9a2ytfERXmwejIy2wWEhLmUchV0ExD5Ty4vghzbnGaMRZNIe55SPUN3Uz9f705AjTH16gnA5jpL8BfR1+4bBdKiFXqKBAbmQKQKshXbwSer0aSpUW8VQFy+sX2D/Jorm1HyPjD+Fwu4RTpkRfpFzDbCqJybcvET5awf3RNm7WNNK0mBykSQYhpstaHIdzePFhHcGuYaY7//bTv6GtyYon9zthMalxcZnB+9kd1HQufPPDn+B2+aBWaBGh5vZf/h/YLWU8udcOq1nNjd7riVVcxKt4+OgrHGxvoZA8x9df9MJppYI7J6noRDHPE0WeMFL+tJab4oX1M7ybWEY8nsRATyO+/90o7HYdYqkC3k9vIV0w4dnz7+BvaGa33/WVJcxPv8JgTx16Ouv58L66zmJ2YR+pPKGHWuztbOKrR90Y7GrkInP/NI43M+sI9d3F/UdPQIUtNUJzH6cx+eEF7o+0oS/kZ0ff/eMrfJjfRSA0iNZAAHMTL+H36tDb08RF7fFJDK/eLcFs9+OHP/1vcLh95EsngToiZoiahZ3tLbx/+SNCTXqMDjQxbX3nOIr/+HUWLk8rurv78WluAg3OGh6NdsCiF9NrDhlhrqvQjjMCUNUjX9JjdSfCDf/Y4+/Q2HmX9ba/Tm8gWdEBGqNwzWaXbkHv4lzZWhF2fRV+l4mL5jTpsq8j8Nu0uDsQ5Ez1jfVtmA16DPa1I3p1gmQshmBTMzJ0gF9G4WsOsJ5oc2sXPn8znB4/VjaPsH+ehd5aB7PDC7KKukoVEM2UUVEbGUmiYpAzwlnnR9dUgU5VRlfQjceDrXBrS+gNBbjQz+UzXLQQcksnHBd1hNyqNEjGE9jd30UgGITdQcMEkUUrG3DQdSZj19jd3sDB3g6fI6zbI8Y0GyUTUg9eZ1qdGb0DwxgcHoOOC60Kctk0o9QHu9uIXp2jSo7qJF+gCAiJKqhWG2C1exDq7IG/OQi90SSGqDJtWHoFBBpIzKoSzk+OsLa6iNh1hK/RoBNZxLI+nAYA1OBa7U50hDphNBhxsLeL68uI5NErKMtWhwPNwRYeUspU3Xgiju3tTSRiUS7C2JBOo0Kdz4+Ozi5uJFZXl3F5TtcjUUXlwYekx6Q6h9BBURYqeIDR0trGDfje3g5SyQTvG0TPJvlAb08f/zkNIOk6yfl+eWkBR/t7TCvnWAqNFv6mAHr6+lmXtry0iHjsWmpIqW7SoLk5iNGxcWbI0O8hvfXm1jo21lfYQV+mTlLj1j84hMbGRq53NtZXuQGWg/CoQe7r60co1AW1WifHSHPxR3U1yZOo2J6ensThwZ6QO0hUTZvViaHhUfj89VhdW+XBeiEnhhA0HJLd8f+eximeNz2TBmJQPPkSSqMLL2a28IFoySWiJeu5waRBDZ0zAlFXCVSxUoKW4rVoT1YCerUCTV4rbCYVjo93kc8k0dHqR3urD/v7B4hfJ9Db0c5MguWVbTZ7Ghzsx/7BITe3OrMNdf5GJLIVHJwmeLjLzDWVEjlC8kDUXvo+woWfG1aFYGnREIFYFA8Gg/j6bgdUxRjMejW0WuH0L0g/Ul46w4UCMefcWbVasJSyWWi11MyL/y1n1soMR8r8zedEc8tZ9JK+k5DsTCaF08Nd7G0s4yJ8CKWiCJtZA5tFz3IQGvAmMyWcX2VRqunxhFg3fb0cY3YRiWBncx2nBzso5+LQqSvQ64UfAQ0aSeubL5Sh0prh8jahtbMP/uYAgw1solkW6Dmjmmqq42s4PT7C9NvXKKZi0MtKGi7LZZMyFWcZ50o1tIU60dHRibWVZZwe78NIBq1qesY0pKuhtaMTd8cfwGxx8D05ONjBq5e/opBNwmbWQkND/WKFmTj9w/fgdLnw+sUvKGYScFio7hV7t2DqyfnpwnWQtJnFUg3JQhlqkxmpVBqKch4emwF6YlMVRMpG951R3H/0mPeUdCKBiffvsLwwC6/NBItRy81fulBlFhLFVs5OTxIaAJ/HzprudLrIWep9w6McE0pnZi6dwST1A/MzbA7rtJHER4GLqxTK0OHeg8dIZ9NY/vQRNqMaVouOh1pX0TS0Jge+ePKckzuYecZGagK5JCOn09MTvPz1ZygreTR4bXzW0tD6LJLgOMumpgbea4hdVO8yQaug8TglHlD0nDACJFknlxiggXeWJTatnf3ouTOO5a0jTMyuoljVcXPL8Vs8xKAzVnSGtF+YDDoY9Tpk0gnOfqY6rS1QB5/LjPDxHjLpa3S0BbgJPj46gZebWx2Oj8Ms0WpsasLR8SkbwnrrAyjWlNg9PEUqW4JaZ4LJ6kCpokA6Q0M6zm8QBC0pLUE4TZahUVbQGvAi4HfCoC6jucEDvU7I44Q1poSLsPGfoL7z0IoGsrTyqyVEDvdwsLoMRS4NNcpQ/F8PvTeaW5lv/3lzeyP6VipQogVidKBt+AHszR2cc8sukpL1tSh0wJtAOpmG2+Pm5pYMmj68fAFN6QpDPQ7YjEU+fPeO81jYSKE5NIL+4VGmI5N+g5tp1kCQoxdRHMrY2trE3OQ7Lp4GO8zQKFMolGr8O1Z382jtuYeu/mGYjAZpOkGDDArbruDT7Bzm3r3EcJcRA10OaHRlpIsKLG8lkczaMP7wORoag7g8j+D1bz8hFT3Ao7EAmv1GZHNlzCyR9X2O6TCZdBxPHwTQ22qATllG+DyPjytR1LeNINjeic1VMoA6QX+nDXaTMJw5OEtjce0C2TzFUugkh0yikBXhtOoxPBBAvZum2lVs7afwYuocbb130R7qxNKnSZi1SdwfqIfdUEShUMbadgxT86es92UHWYmVRb4nFocTz58/R19vN5YXFrD8cQqDIQfam9TQ6cqIJqr4uHSBbNWB3jv30NTcwlTZteWPiByu4E7ICb+HJvVVbO4ncXBWQaBjECfhMBS1GO5Sc2uizLcSZpfCWNpIor6pHU6Xh6MtqPm8PD+BQZ3C4zFqXFXIl0pY3Ynh03ocA6NfwOF24u3Lv8Kuy+GL0SDcNjWy2SqmF8+xshOHxemD1e5iigYVON46H5xOB9wuD097yIhrf2sKAyELmutI863C2nYC6wcljNz/lhf/p5k36GjSoK/dwvT1/eMYXrzfg9rchFDfIGvBadMplxVQaUxwOn1wezwwm0zIl2r49d08fpncQKJsALREeRHRK2x5QsYYlSy01TQa7Er0tDj434pCFKnrE5i0RQQb7HyIlwspKQ5HmH5RQSTMN8gcieIEiihS1AcNhYpFzlk2mRxIZGi4cIloWgGD3Qe93Y1MzYCdwwSOzgvIlPUoacwcG0SbBzvsViqw6Gr49kkfnt7vgllbhqJMtHDZdVoMjQhtIFryzs4OG0pZCNWp1ZgmRDrWTzNvEfBoMT4UhM1KOsMC4qkCzs7TCJ+lkEzkuJg0mvSs/Yxni4imChgceQBvXQNmp97j+nwbQ90e9IfqYFArkMtVEL5M4fQihQTBYAAfOj63CY1+G6wWYgsoEE3WsLgawdFZHn1D9zE4Ogqj2UznMxeGNG28DIe5kVJVrjA62AirUYlcuoTLyxQfuPV+OxwWHdRKLU4jBfzybhVNnUPw1Pvx8uc/o9VvwBfjbbAYVWxi93Z6HzDViebWWQetUoeryCX+7V/+O6zGLB6PB2A1KXEVy+LF+zVcp9R48vQ7HO5uIxs7xFePu+CwUA5bHsUyUCRDO1rncgPAZk4aJLNVrG6EsbhywJPQ7pAHv/uyHw6bGvFUGW+nd5EsWPD06+/R2NzC17u9toKPEz+jp92Kng4PtCrgOlbE3NIJ8jULaioDNjeW8GQsiKEuPz+Xg3Aa7+b30NE7jvtfPIXJaGLTlk9zM/jw5meMD/rR1eqGTqXCSSSFDwtHaGofQlugBbMffkG9S4GBvkaOxTk5TeL1h3UY7U347o//DKe3Qbhhy0YUvPeosLezhfcv/orORjXuDvih0iixf5LAX3+Zg8Pdhp7eQW5u/c4Sno6HYDGQ2ViVDQRpaErRalRYqZUkc9EhV9JhYy+C1e0T3H30LRo6RvF6bh+/Ta8jXtFwcyvMjziLRmiFajV2J9Yjw9rzUJMTNoMCl8eHKCSv0N3uRlvQg7PjI2RTKXSHiJpcwPXVOZx2Fzt5x1MZWJwOXF5eMQ2xns6FeB4fZtahMtQj0DEAaMxY3TnGeaKEitaKisaEArE/2DxHUHKpiKDBrE5VYbkCNbdOTQE9HUGoVDWOTOOJM2eH3mr8KE8+kUhgZ2+XXeUdDpHFToU2a6EqZW4GqXDb3VhmpLrBZ4fH64BOJ5Aoov9SVBtFiy2u7KIx0Inv//hf4HB5kUwmsLu9zl4PiegpXFYdMwKcdqLjqVCslBGnJv88iliiBIPJjZZQD1pCXXC4vYKqLJnBSEIyRqdymRTmpj5ga2UOOnUZeh1pBGWqMeEFSnbYT+WKqCr0GL//CGajGe9ev0IyfslyBfq9xFxRG8x48PgpensHGBGlJmFldRk//cdfUMymYCRNPzFVquA1/eVXX3Mh/OPf/oLo5Tl0RB2WUGB26ZVMVATNV6BCRO2vKNTctBXyeYRPj9hwkpgRNNjIFcroHxzBD3/4z3C5PRy7tra6gr/9+78iHbuCXkuYOw2bCzBY3Hjy5XPEotdYmJ+GqlaCVqvkfT2RzKHO14T/8r//V9T7yUxMzc3vf/ztz9jeXIbFpIVOo2HkPZbMoLtnEKN3x7G0tIC93Q2YDBqm0eeLJaTSBXR19uPLL3/HiDzNmGQdNXlvUIO7v7eLv/7135BNXcPjNMKoozirGtLpCrp7B9F+gQGTAAAgAElEQVTQHMCHD+8Rvw7Dy39Oa0/O9paKZglGZ6OmGkk7sihX1fjq6x/g9Ifw6uM23i8fIVHRoaTQsyxGaMAFIZb9hkslWLQKuC3knZJGJp3i863RY8NAqAGZZJjfQ41WidGRPmSTCVyFz9AT6mBGx8r6DscBtre3YXVtE+eX1wi2h6A2ObG0eYzz6xyg1MFic0Gh0uE6nkaRosNo6MW6VVYzCqMyjskrQlPL4/5AM74e74S2nIRJR34IQqPNRj1sdCWJMNl1/VbGIze3hPTTQIOQKDbyu4kqoQzeKj9HaoxobTNyrVQinc1ifXUJ26vz0FRTaPaZ4fOYYTNqoSe/AQWX4shXlNjcv8LazjVG7z9Fz+AdXq+f5icRPtpmb49gnZV1yjpeXzRQq6FYLiOdLiBynUEkVoTW4kN7zx0EWlpFg0sMmbIUtaUmlloZGysLWJ+fQKNTD5dVy1IJ2cmeB1YqPbIFBe/BaoONmTfbW6tAJYVQq5cRvly2it3DKLQmN8YePoHTXc/Mio3NFbx6+QsafSaEWtwwqIFksojljVP4At3w1Tdgbvot6p1ahAKUKkFMIDHwJpNMegYimYD2Gg2SmSrW9sM4i6aQyWQQrLdjqKcRdrOWzZOWty6gdzVg5P5DWC123tun3r/B+fE2Rvta4HUYkM7lcXCewlWyCqfLi92tFTTVmdHT0cDGgZfXeazvnsPd1IbBu2OcL55NZ/Du3Tv+u8N9DWiuJ/+dGrZ3Izg4iWNw5D4KpQKO9zYQavGgzm1EqVjBzsEFLhJVjD74EvX+Rmaqidx1KblBpcDpyTE+vH4Bt0WJzhYvdFoVziJJLK2fwFPXxM3t5sYqvA4tOprs0ClJD0NnpUitYWYQIfckSYEK4YsM5pYP0RDsRO/IQ6zunODD9BJZNfFZSeyxcoV8QRQMSghmEaV9KODzOmEz63F5doJkNAKPXY/OVj9qpQzX8h6XHXarBZfnF7CYTTAYday5tdocDCQdHJ5CZzTB5fVj9+AcO4dhaI02eP3NKCu0CEfiSGVJsiXMMumdZdqypNmm76FAEYEGJ1oaXDDqagg21cFAUlHWrYthpBBbS47NkukwZz6TUWS1jKvjQxytr6KaTTIAxc2t3JzK4u9/dA5jhyulgg9vGBxoH34AW1M7uyUrNLrPdDhi6pNMphGPx9Hgr+cu/+hgH5OvXsGuy+NOlwNmXYE1F9uHaSxvZxDqf4i+oREYCEFicb7cnZPhCdUuorn9OPke3QE9eluJIpnhJmT7II/DczW6Br5Aa6gHOsK3SadHhxgVA6hh6dMCpt/8isE2Aze3Wl0RuTIt3DQuE0bcvf816uoasLW2idnJl/C7FRi+Q/RmBcKRLKbmIyjUzIywXV+F8Xi8Cd0tOmiURUQu8pheiKKxYwwt7V3YWFlELXuK/g4zbKY8aooSb1rJLD0gLdTk7SWZd9Dmp1XXYNRXodeQg6gSWwcFvJi6QLD7LtpCHWz0ZDdk2JzJqsuzRiCWAA7PMshkaQ4ivehqNS5TRZxeZFiLNz4+jqODA8xMvGVdalerEQZtDvlcFVt7CSxuXiBTIsMXLxdEufQ1PDYFhrvr4LbTLESJ9d0Yji6AltAQDo9PoFKkMD5QB6ephGwmw/nDG3tx5EuSWyq7htagVdUQbLBguNcHi1mFfBlYXI9hZSuPsQdfwu604s2Lv8BuzOLBSBPs5hrKRULhM9g7SXI2F/V7HO+o1EGjt/AEKBgMsUnOwcEmzg4XMBiywu8k4wYVVrfi2DmuYPTR7/mQWZx7i86gEd1BE9SKAk7PE3j1YQeJnAFObx3rLug9L9KeAyMCbd0YHR2H1WZn6vcvb+fxQqZAStlfdHjrdVo2qKGispK9Ri13CZ8V6Gw0oaPBCIe5AmUlyS7KSgVR6ErQ63SsZeMcR55d0XeWrfVF/iehJqRnqZSIZkQmHWrkqiootHZkKyZsHcWxtHeB46sySgonFAYXKmqDoERWSXtL1DwlrAbg2yc9eDrWAbOGBij5G3dQNnvgw16Ni4sL7O7uorOzC1aLlbUv4fAp3rz8CdXcBR6PBlHv1LDm/SKexcL6Cbb2o8gX1dDpTSxTYCkCZQ9Wa3B6PBgeHeOmbXVxCi1+HUb7/LCblMjnKjg8STFqGY4VoNKR7EAFRbkIArX7On3o7vSAvI8qNdqo85ic3UdN68ajZ1+jMRgk9xgprEGBva0NvPnl3xCs12Koz88H4+7uJT4t7XPBe3+8E50t1FTrcBbJ46d3S/CH7qCuoQEvf/53tPh0eDTaCptJg8h1Hq+m96Gy+vH8+z/AaXdDq9AhHo3hz//jv8OkTeLxeCPsFgUjty8nNnGd0uPZV9/jcG8bietdPH9MyK0C+UIOe0fXODiOo0zPTnLf5NghBU2ZK7iOZtmYKJdOoa3Zgm++7IfdokSSjFpm9nCdM+HRl79nWhMhBoc7m5h5+yNCAQP62l0wEnIbK2FuNYw8rCgptNhcX8TTu80Y6aZ7AeyfZ/Bu7gCtveO49+gZM2gI7Vr6NIt3L//C5nS9bR4uwE4iGbxfPEZjGzW3rfj4/lfUOSoY7PdzAXVyTmj1NvT2Jjz/7p/4ABMURuFmLYxvVNjf3cW73/6CzgYlu6STr9bBaQp/+20BNlcrF9YL8xPw2Yt4Mt7BOmaa9u6fxBBPkTZW5OZxPl5NjWJFhYt4Bul8DY+e/R6+4ADezh/ixcwG4iUVD5zYkVFyaCUtvqZWgVFVga6Whr6aRJ1VyRIBp0mNyNEWVIihr7uRs6/JqNBqoqm1iqm5GtKq1YTEgeifhNLZHXYoNXqsbZ9i/yQFV30nDDY/tg4ucBhOoKJ1oKiyIgcd0mXSAaqZViacUqlYK0OrLKLDb8XToRY41Hn0hFpY71Qq5Dmjm94REZ0laL/UYCaSCezt7SPQ3AaH08W0fFJk02l2dX6GTx9JC7+GxjoTsyLq3BYYDETnFq7hPHBWGXF0GsfPL2dg9zTh2x/+iY0MCQ0kh/5y7hrtQRdCQZKOmBgFIiS8jAobN6ZSOZydJ7C5c4F0UYnm9i703bkLt9cndGS00LgZEEkJhNa+/+1HqEpx9IQaYDCSBlkU/4KaD74/4askNnfDCHVT3rsO79/8hia/FR1tPm7er6IZvr+Do48wOkYNsAllotTPTuDDu5/RHvSi2e/m9+T8Ko1INIPh0QecHT8z9Qb1LiMavRZ24mXpieSMzNpJaRhCyF4qV8H61ilH75E2z19nxfCdNthtJlzHkpj5uIqayo7/5T//N25Ky+UC5mcmMTPxEoNdzWgLevmZbB+EsbIRQWf3MDIpMiyLo6/bD5tVzdnuCyv7OL3M4fd/+Gc0BluZNhu9vMCvP/0rtEhjZKANVhMV1wm8nviEqsKEu+MPsb+zBYOuhL6uZm4kKN7j46dNFEt6fPnVd/D5m1BRUryH0NISs4ka+t2dbbz69W/cWPR3+GAyapDIlPBp+QhGax1Lb6anJuB36zl7nRgpnAFAyBKjrsLsSjSHahQqan4eW7sXuHvva9QFBvF6bgcTK4dIVrQos/6cmiNaiyyO4TOvVizCpq4h4DXCY1MjmbzEWTjMdMHR7iACdQbs728iHDnH6MgAjGrg6uwQzY0NPAQ5PD3nYTMZ0W2sb0Gr06G5JYSdM6pdjqE1WuHy+FAoq3FynkEyp2SZQE2p5UEKDUrpXKV9iGjEpWIJ6moO4/3N+OZBN8yKPIxaOgup8ShzTSYywoVT9+eorRzrQ6ANy3o0goJOhbVMS5YjPvO5Ag8rVErR5NOwiCQbM5NvYFRlMNBehwZ6Pwl1Y6SbGg2S/Cl4hW8eXGHzIIHRB1/zM15dXcTO+iz8Lg06W5xwGpVQSTR1RvEo/kYQJ5EvVBG+zGL7OIGy2oHB0XsItLbxQKVKEiZC+DUq5PNpzEy8RuJsG3dCbgYXaHhTqhT5+WsIiVdrkSmoMLt8jFReg/ZQF/Z3N6BTpTHU2wCnxYBUuorVrWuUVDZm23l9TbyPrW8s4+VvP6G10YQ7nXWwaJVIJMlz5YDZhrSe5mZfI+DToafNAW1NovHT9XDcn2huiUFFzW08WcHi1imuEnnWKlNdcu8O1Y0axFNFrO0noXX40Tt8l3XHpXwBMxPvcLC9jKFuP+pdWmSLBRxG8rhMquDyNmB3cxFNHi16OnwwaHW4ipaxvncNV2M7+kfEQD2TyeHD+/fY21jEWJ8PzT4Te6TsHMSwd5LAwMg9HizQ53S32FHvMTFCvXMYw1msijv3nqKhOQiFWjK5K9/Gk12cn2Pq3UvYdcTscbDO9ewyg09rZ3B4G9HQ1IitzVX4HEp0B6ycl17MV5AuqRgBp9UpGPekbVXj/DKDxbUT+Fu60DvyAJv7Z5iYWUahpkNNbRCKATKTIn08R8CRprgIlAuwGtUI+F0wqGtIXoVRSF2hqd7GKGo2GWeGh8tpYzkY7aHkuUI6cWKalMo1XF7HmZFaqqqwvXfGaS6ehmYodWbsHV/hMlpAmb4HywgIcCRQThhOCeS2BLWizJTkZr+TQaHWYD0z+zjSR6Ji3+znIlSBNytCxOn2knNO7PQYh6srKKfjjO5zc8uYyD8ECgtNDekmbjP2ygoV1GYX2ocewNrQDqXFCSVn0YrcPTJ/oY0kEU/g8uIKwUATO98d7O9j+s1rOKi5DTlgM4nMrt2TFJa2U2jve4DewWHWHlJTSuW/ZKfAGzaboWxS4/kOnQEDBjsMnLmaK9awsZfFyaUWvUNPmB5Bk1c6VNkEg1XTwPLCIiZf/4yhkAn9IaItl5AvK7C2m8Z1yojhe49hMFgwNzmN6/A2hvt9aPAT7aeMje1rLK0nUd8cYk3F0f42Ho41oquF6BZFhCNkhHSJYNc9Rm7XFuegKUe4ubUaMkwFrpAYX6GHWk3ZTdStC4MQ2phIN4wK6a+ogNFi86CI3yYvEOgcRrCtBZ/mJuG1lnBv0MvNrZKoYzCgVNOx5oS0ARzrodbzgvvwcQcdvUN48PgxT7nevPgFylIUI70euCwl1mAWSkpGI8JXaUQTpFOqwmHTo8FnYodng4YMbpRY2rjGWVSNUO9d7OzuQkPNbb8bTmMeqOS4QMgUafBB7qG00YqpJ8VuELXAaqRNCshVNJhfiWFtp4z7j38Hq82Ety//Arspi/GhethMpJOqceYkuT3ToUpaWDIcS2YqnK13fkXIuRF1vgAbxxRSR7jTaWXac62iZGOyw4gCY49/YDOBpfn36G01o7VBC5Uih2SqgPWtKyQy4nAiPS9NhNL5CiNMnvp2/PCn/xUuTx27Tf/yeh6vZ7aQrhp4QRKNg1BXq1kHl83AeladIodq/grKwhUMtTjqrCWEAmZ47WSGRlqy4s3kmBYiH5JMWxRmVmSKUKwQnaoiTFzI6S6VQy5dgMPlglpvRDRVwtpeFBuHaUQLWlT0XuhtTYDOgXxVg1gqj0S6AIXKwOY21Cx++7gHz8Y6YNWSJodQ0s9dBIW2PhIRzW1vTy9rTWjj+jQ/i7npl+hqseJun5831EymiE+rp/gwtw+l0Y1ARzfq6v1svkDa+lxGUPUdDhvTrBfmplHMhNkputlnYJ3KWSSDyY9HOIjk4G4MoiHYAoPBhEw8jvODHVHkDTaiLWCHXkv6KBUW1s6wvBNF7/B9jIyPQ6s3CO1GroBPM5NY+vgKQz116O6oQ7FQxfupLUx/3GDE8HdfjWCoJwCzRoezizx+fLMIf8cA/M1NjNwGvQZubmlTJ6nBq5l9aGyN+Pq7P8Bud0On1iIVi+Nf/7//G0Z1Ao/HqLmtMXJLjd5lSosnX32Pk6M9RM+38fxxPzwOPeLJLN5ObWJibh8KtUF8Z2YOCRdjah5MFivcLhdil2E0upT49tkA3FY1UukyXk9v4yKrwxfPv0eAUAqVGsd72/jw4t8R8Cgw1OmFWUtZk1XMrZ2jqHKgrNBgY/UTnt5txHBnPR8+B+cZvJ3dQ2vvPdx9+IxNSqjUI8bD65/+BXd73Rjs9EGjVOEonMLk0gmaO0fR0tyCmbe/wG0pYqjfx9S3s8scR3jpbM148rvv4akjLTwTpKQcXzF0ONzfx9tf/x0d9eDmVq1W4CicwV9/XYDV1cKGcwtzE/DaCnhyLwSrSY2zizjeTW3hOFLmSS9TtlgCRNQ50oep4KlrwPiDZ7C4gnj/6QAvZrcQLyoBOnfYdVFkD1fzOWirBbhMNbgMRahLCZTTV/Ba1eht9cKkpsFeGA6rGj6PgymT5BKvVBLakuM9p1IlmlOF32P6/mScQd4CEcrjUjuRKRuwf5rAyWUaFYUJKoMH2ZoZ8ZIaV7kqchWqHERzK+rkKkcBhRpteDoUhFWZQWd7gLVZ1NwSqnbT3HK+YQUKtRKJVBJ7u/sIBtrhsLtRrtHZUEQieonFmSmc7G2gLehAb5cPDrOa80DzZNBSpGgSyuDWMhvlLJLGu8kVNHf04sEXzxA5j2Bq4jVU5Tju9DShLeCGQaNEtUSaK2HwBVWVpQLUeFOk3vlFGus7Jyw9aO8dwcDQGMxsiEb7p0TjVFRxfraPiRd/RVOdHgPdTTwYocaLGVgcV1FllsnpeRKTc9vwNXWTsAEzE68wPtKMocFmlgBRQz0xu4PW7nsYHXsCi9mCYj6L2am3WJh/hfujregIePgcPTpLY2njDKHeUej0BqwsTqCnnZIBrEyH5YxdCd3iGkfOeVSqEU2XMT2/g5OzNA9qg402PLwXYv37VSyFtxMrKNbs+OaH/8pNBg3MFz5OYvbdL7g7GERXh5cH1+vbJ5hdCKMjNIo86QCrMQwP+OFyqJHOFDD9aQ+7J2k8/+Gf0dQS4rOH0OVXP/0bjKoUHox2wG7RIXKVxM+vPqJUs2B45AH2djbgMJYxeqcFFrOOkY+J2U3EU0o8+fIHNo4pK4RCkbOkmRqsYpr6q1//HW1+M4a7fTAYVIimi5ic34fO4met4Oz0BzTX6TE20MTDUE6aZCa3gC0FKkQoiRq5ihKrO2dY34lg7P438FJz+3EHU6vHSJZUKJPOkvxRtFQvEcuuSOJSqCtl6FGEU19Fq9+Meq8BV1fHCB/uoc6sxVhvEMpaHgfHe2gNNsJrNSJxeQaLlTS1KsSSadidLmQzOVxeXsPn8UGhMmF6+RDxfBXBjg7oLRbMLOxh9zSPqsYFpc7KjW2+TAnwNPBVMfWSro+cZ7WqMsZ6G/F8vBM2TZHrHEHtpMZedkuWcogZ9RVnJf1DdTA1t5x3Tjm35GRfKt1Qk6kAp4E1uSVzCh3FndWqOD+PYHriHdLRIwx1exHwWaCs1JBJlxFLF1mmQ+uI44Z42JhAIkvSrCfIFwpYmvsAh6mEwS5KB6G1XkA8kUcsWUK2RJpvBVx2I5xmQoEJFCBZShIru1dw1Ldi9OFjdsOvVgTDT6Ol4dk1Xv78r9AUrzDaUw+rgaIY86yTpHXrtpuYdkzI7fRSGNGMBqHuXhzubUJVjWKsvxEOqxaZXA0rmzHkFXYM3/sCHl8jL7LNrTX89vOPaPFpMdbjg02nQiJFRmRHsNW1M1uQmtsGrxJ9HS42GMxkS7iMF7hWpH2Y+UCEbNVU7P57eBZDBRrk0gnUOxUYv+NnWnc0UcbaXgIGRyN674wxKkua29npKWwsz3LdG/AZUKyUcHCeRySuhsPhw/bGAho9GvR31cOg1eLiqoi13Sjs/lb0jY7wOU3Su8mJCRysL+BerxeBOhOns+weJ7B7kmD6L/UEe5uf0N1iRYOXEFKwd8hxtIL+sSfwB1ukWrMKZVXktNL6il5FMfv+DeyaIrqabdDpFAhHc5hdPoXRWY+mQAA72+uos9cw0GqDulLEeSSFnVNhasjvtlrJA0E6NwnBvojl0do5gFDfCHaPzzFNhlJlNWoqvRSJJ4ykxPte5fdfVSsCxRRM6hIC9U64zDpkkxdQ19LC3EmvYVYOMVHIH4GQVJFFTfm2tOYVnOBC+9p1IoNUpgKd2c7mmLvHl4hEC1BoHVCozbyX0NqscAwcGbkJTS0Jc9TKCvweCxp8Nm5uOzsC0GmF4zhtcTR0FoZUgj0p6iqRIkA9olZRRfriHMcbayjGrzjr9qa55UmdZNstU3dum1uCsimwWw211YO2wXuw+Elz67wxsxFaDdIFqRiyjoTPEaINyKBnRGjyzQso8hGMdLnhttABDBxFsphfi8JW14l7j57C5rRxV08TKdospK2Wu3cSiE99IKqpDndCJuhUWY5l2DrIYeuohN6hR+jpG+Amgb83298JCsbi3BzmJ19htNuCvnY7o6WpHDC/eoW8woPh8Qfsnjb74R2cxjKGB+pB8hhyRv24cILLuAZ9g2Osk1tfXcSDkXp0t+nxP8l67+e40ixN70nvM4HMhPfeEgABgp5FVhWr2tT2zvS4HWkjpL9MEQqNpF2tZme6e7scyaIBDRwJ0MAQjvDep/epOOeCvaPYn7q6owsu7/2+Y973eW3mHDt7WV5M7tHSLVOyVt5Nj+E2nzDQ5sPrSOgk8zxR4CQil61BlTPW6+LlMKtkw2PL4bDJhMKum9uHL3ep7xigoaWBqUkpCHPa3AacGTW/J3N20gWb+p2NRknQ2y6F57ycWKTj0mVu3r2jL4BMnpZn39DTWkpvaxCPNaeeJFXhCCxDcupkainXgSkDWfHhQCJjZWrumKOYm66+q8zNz2MrnnO9L0TQFcNUTOokXqilUqSopOQvpm/Jp0tjFR+d2aT+uckPp8yvFrh191v1A798+mfC/gyDfeXa3KrEoihwh88/jwEiUWCE2cH+cUYn5BvbEaUVlpWauNpfRnlJkWymwIeFU3ZP7Nz+6q+IxuPMTr/Uz1qybilGVb6RTsvXdpLXaZfU5BZOzrM8H13EbA/z+3/4nwlV1XOWKPDg8Wueji+QLHrVg6vSNh1GpLVxl1im1joftSErruI5ptQhpvQBpd6s5hvbZIJdlI2FQI5kI2NVMItIrrIp2djbyWSESCvvguFhlU2GKJnikThul0v9RMeRDAcRSBAgYykhbwvqxm77OMNxvKgH3XE8pd5bOXhLXWa+u9fPvavtBBzSgBiZrn9RyCo4zszB4SFLi8vqKwuVBolHIzx++APba2+5PXzRmJpM7O0neDgyryCu7sFrtHb34g4ElDwosl+7WfIK5fnJszg/w9OHf6a51sHtYdmMytY2x/u5XSWiB6ta6RwYUCK6NFxi3lxf/MiH16/wu9LcutJCZVjkxBa2DlI8HlumpKqFL77+RsE2cqyJJPnhD38gE93mzrVWnfadRbM8ejbD1IcVldz89pshrvQ24rLadHP7/dO3VLddoqGpicc//ZG6sIO719pVzrx/lODx2AoFZxlffvudDjckVityesIPf/xnJYR/cb2BEi+6VXr8coGjmJ0vv/137GxtKDjtm9s9F81tkidjC7z9uE+r+J5q6i68JYbPT7x7IuOWSJ83o8/wms/43f3LlJU4SMZzvJpeY/2owO3739HafUmPCWlunz34I9XBAsO9tfic0tzmmJzZJmsJgs3D7LtJ7l2pYai7Wk+Dzf0ET8aWaOgY5voXX6t8SM7n2fdT/PLjf1EP/mBvnXoN17bPGHu/TVP7ME1Nrbx8+qM2t0OXqnDJhbuX4MmrZX3uBm9+QU1dPR6fVy0IVotDPYVSnK2urfD0wR9oqypw9VKVXroCB/vTz1P4ws109w3yZuI5Zb4U9291qhdre/+Mxy/mOUm4qWvuxuXxaBOhG2EB+rjdup2pqW+hYC1VUrIApaI5UTTIhS1/Xis2AR2Kvy8fVxBgU4WVCp9YoE/Jx47w25LUlrsIBe06RHRK3JPCiWQodEHmlWGTFMXZvG5e5DkSIItcxFZHgETGxsflPQ4jBXyhWhy+ciJpB4vbMbbOcpzn7WRk06Dnu0GHkmZVmtuexjBfD7fiM0Vpb6nXv42ATpx2kdde0C8v7k+TVQYdMZaXVmiobaY0GFbJYCYbYe79NB/GX6k0caC3FrdHADYZjk8T7B2ecR6Jk0nnlJhqd3p1cLm2c8rl4VsqR30zOcrhzjJX+xvoaq3EaUffz72DKHsHEZXi2h1mysNuqstL8Lnl3LOwfxJj8sMyJwkzV258SVt7jw5qpZjXwj+fYXXpPW/HHtHdGqK5IaRgmbNoSosQUUhIkyXS/K29KC8nl6mqu4TZ7GBi9DE3h+oZ6q9DoM6bO+cqz2/qusXwjXv4/aXa3E6MjjA59kCtLt0tZVr4rm3GmJ7foa3vKi6Xmw/Tz1Xd0FIT0LtHmnWhuYs6R2fdGjsh22YbJ1EZ2q2RTJtJy+Y27ODWtTZK/Q4OjuOMjM6RtZby9W/+nvLqOh0OzUy/4fXzn7ncXU17cwhMaeY/7TIxtUdHx3Vy2RSFzB6DfYb6SRqGselPrO+muf/bv6e2uUPPgPPjI36RzW3xhJtDLQQDDvXxPXg6Tc5UyuXBm6wuzeOzJbg60Ijf7yCaEibFEudxO7fvfafeUyGSG6ArGSKbtUbbWP/ELz//Kw3ldoY6RTln5SSe5ZU2t7VUVDcwNfGSujIrw5eq8NiNwcbWrjw/Qnw1fG6iipCfVUCKa7vHnMWL3Lz7HYHyVm1uX3/c4TxjIS/vv2RuS0qGAIzEa1vI4TSBx5zFlovitSRpbSylusJB9Hib6N4WPQ2VNNWFSWdj2Kzixy2SjJwaJGIsStH3+L0KEBJliEcy3o9iOsB3lZRj8waYXdlgefOUnDWIxVNOBhexNKRENWOTobTVuPbUmi/FfJ4r3TV8NdRCwJbFbRcfqhE1KKosI3zpQvqoJZohS/4cjSfNrRzKFqv9L5vbz1E0AnXK5wz1jtzp8q3TSQF1TrH4YYKupgCdjQG1lRwdp1hcOWHjIEI0Leed8CeETm4mlclTEqqmo/MSG2vLxM83GOqWba/4PTMcHYmy4YSd4xSpnEUBiyIjbasPqtzZYcxVSLsAACAASURBVDaRSAmD5Ji1ozRdl2/Q0T2AVbghWofA/v4GTx/8CxXeHJc7qpEd2sfFXVY3DggGPQwPtKiyJprIMzmzz1HMRkd3H5tri5A+4lpfNeESO4k0vFs4IVH0cfn6F5RVCQnexPLyAj//+Geayq3c7K0mYDfp9nVkehNfWTONTa1MTY5QFYKe1iA2S57tnTNef9jmKAY5jWi8iCpS+JqAq9xUVlYRPT0k6Mlw9XKlvqtnkSIzi2c4fFUMXLlBMFyp0uHXk2PMvh3lSneYugqH1mDre0n2TqwEg9XMzbyhMmhmoKcGj1M8q3mNyfRWNNB7ZRBfSal6fcfHxln5MMnVDkkckVQJWNmMsLBxSu/l67pE+/hhnK5mP/VVXiUIL6+dsH6Uo2foC2qamrCIkfWzB/wCwnh2csb0+CsC5jTttT7tSfbOUox92MEeKKe+uUWZChX+PJdbSxGI6cLyIRNzB+SsXjzCaNEhlCglDGWM0xukpfMSlbVNLK7uaNZtKm+laDIGwbIWM4bHIlfMEAy4CfmdmNJnxI828dkLNFQGqSh1UcyKFztHic+rkv50Ru4WifCTtsrg3IjiU7plGSCKBSOdE9WTn3jazOrmIQdnaazuUvzhWpJ5O7snCc7jGbIqMzY2uPI5WwUkSZbq8gA1FQE8TujqbMIupK3PEU1/IedfJHr8JVLOkHzbKJA8OWJn8SPR/e3/sbn9S5beBT3583+XA0em9bK5FaBUy+UbeKuaMLlLNMvwLx5Z+UXNFg4PDtje2qK7q0ezT8/OTxRSc7g+x9XuMNUhGWtnOY4VeP3hgOOEiztf/Zrm1lZtSAsqTTOMpHrg5IusLC/z8vljGivNDHX7NbtUIlw+bWe0SW3rvsbg8DUcTpGMGFQx+dmE3Db56jlbS2+5cSlEc41HJZHHkSLP32zjCbbQdamPlcU59lbn6esoo7HOJ2e8yuomprcpKWukb+Aqm5s7vJsa5+ZQJT1tLl2FS3P7fHKX1p4bKp98M/mcgCPC5fYAfocQLPMsrJ7x4eMxOcl1tEkBJA+EEWJeVWKnS+QmAQEfWFhei/NodIeGzss0tDQx9folFdLcXgrjd8pk3sz8smwp02RFziKyFCUtujTSZP8oxtDVa1y7cQ2318Xm5hbPnzwlcS75wuVaGLnt4mU2IhsKkkull2MRm1kaUgFlQCJn583cMScJLz2XrzM7M4u1cMaNvjABlzSLaSKJIsmMPOhCJPisiZfnvYDTkcfrEoSI+KgcTHw4Y2E9x5173+B22Rl99iO1YRjoEf+GSHzy7B+L70i2jAboQQz6AZ8Vh0suKzdbe0mejsyzvXtOc2OYu9frKC8VXHuB6dlDDiMuvvz2bzg7P2dm6iWX2uTAF6LqqeFNynkpFB0UNP/SonmVx2cZno7MYrKW8tf/8B8JVTdxlijy8MkkT8fmSRQ9mMXfp2TKPPlsHGsxiducosyTp9Kfp8ydU2lyRaCA1yXgipROkqRBleIzLbJCAZVo9y9AkTwel0cnYdaLP10+b1yakksqG4BYJILHG8Di8JM2+dg9M7N1XGD3HLaOchycF0mbXCC0a5udggwB8gUCDhO/udPLV9c68UkUUC5jNOYXOWif/1Oa24WPC1zq7SNYUsrB3g6/PPhvFNK73ByspSwgRauJmfl99aRW1Pdw+fptlfY6PG6VImrWpGwNhGSazSgR/eXTH7gxWMNgb5VuT87Oc4yMfVI50OXr96hrbsPl8+p7KtPh+NkpE6+esTg7wfXLdfS2SXSTmUjcwpOJZdKWAHfv/4bq2kYdUCzOfuD7f/2/lej91a1u3WpIg/ZsdFklMEIz/e7+AMO9dQpM2jnI8P3Td9S0XqKppZnHP/6J6qCNu9daKfVbODyK8XBkQWVEzZ29KkuX90kou+KJq690c+96CyVeM4cnCR49n+ckbuX+r/+Kna1N9jfmuX+rm4qQnWgizcj4Em9mdmnt6KK2tl4bnazmydo0y7euoYV0Ks7Tn/9I+nRF/dE1ZR7yoj5YOeLD0jH9175SSZlEH4hS5OH3/6wDLgE1SXO7f5pk7N0GOCow2/x8mJ7g7pVarvRUG1LjPfk55/CWNSk9UeA48pKvry3x/vUI1/qquHypQWXyn7ZOmXi3RUvnNZqaWxl58gNBX5pr/TV47CYO9hI8fv6RraMUoapawtXifw8SDIaprKilNFipCoP1jVUtmFqrClzpqcBmMfzOf/r5Db6yJm1uJ8efE3bH+fZON6VeG/tHcZ6OLiiRvKN3WC/sQkEiaQQKZqckWE4wXIbDEyCecahN4OHoRyI5m0rbDUmyMlJwigS4EMeRP6XCl6SzwU9ztQdHIUI+dqiRUSV+kcMbBHGBmMh21uYQu4BBVDXidGSIVVQZ93nkTAtPl6eUSDzHaSSHy1eB3V/BQdzCxNwe81sxUtZSchbvhURTbgWBZBn3os2UpbehlG+G2/AQobOtQZtbadgcmqlsRNlokSz/ZJGNX5yVpVXqaxt0yy/b1L39T4z88iPF6Ak3B9opL7WRKSTZPjhX2vf61olChO1WGTrZtLFLZgp4AiFu3ftKPb5S7LXWehnqa1BSbSKVYWXtkNmFbfaPk8rUsFqLhAMiF6yirakKj1syz02sbR8x/m6NUGUL1299SUlphXFvWKxkkjFejz5mb+09wwP1VJZ5ODqKMPV+Rc/1wb4WamoCeh9v7UR4Mb5CVWM/dpuHyZe/cG2gliv99UrMXN8+48n4Mg2d1xi8cVe9pbKZnhofZfTZD9y+Wk9vuzS3Zta24rxf2KWj75pamqYnn9DdXEJLdanK7dY29nn9fpXzZAGr3aH3vkYBF03EMwWSWRONTW2kY2eUuHPcHGqm1O/k+DTOs9E50iY/937ze/WOyUBweX6GyZGf6Wkto6U+gMmUZXnjkInpXdo7rulZm0ltM9RfRWnArB7ZsdfLbO1nuf/bf6C6vk0bRoGBPfn5j1g51k20bKCE2v7LyDuK1jD9gzdYWZjBIcNk+ZkC4hks8PLNEqcJOzfv/pqqugZDQXGBOVa4lcXC9tY6v/z8B+rLbAx1VeH1yJY6z9j0OnZfNdU1TdrcVpcWGb5UrRL949MUI2Pz7B0mcXh8RuyaSaCccu9aSBdQUNHVG/eweso0Cmji4w5naZGRGsRiZbsVROZogKQEGFflt+EsxMhG9nDajAZXtl+mxAnOfJqKMj92h7x3onISBZncVSJ5NyHkWHk3ZdDldIis0kQikaNo9hJJFlndO2P7OEXR7scXqiFt8rBzmmH3LEuyKJBFUTKJ1UHuf3mfRU2WZbi7hi+vNBN0FPE4lVX+F1mykft6kQV00dzK30CaW3k/RQmnQ2irTaFjnz23mqGMRa1VyVQCi0M4HmZOD48Yf/oEc2qf4Z5KSjwFVULJ8PP90pHya0rCEt8jNWuOdCqpjUNtTb1Gwawtv6ep2kVnYxC7JavKoJmFPVZ3k/o5BErLyGWzxE/3KfUUGOyppqrUoVLn/bMcbz7u4Sip4frtrwiUhvUukr/13OwU0+OP6Gnw091cTjqRZeTFPB+Xd6itKeU39y/r3SiNyNTcEYdRmypvNteWSZ1vcHOgjsqQk0TWxPTCCbGCl4Hrd6isaVC4rDS3P/75j9SHLdy6VEXIZeYsVuTJ63XcoSaaW9t4OzFCeUmOHtnc2kxsbZ8z+X6HoqMcT7BChyXC8BEyuTRmwWAIv9fL3NspHKZzrg9W6lDoPFLkw8dTiraQgmHLq2vU9S3wxHeTI1zpCtJYJc9PkbXtOLtHZkLlDcy+f0PYX+SK3HMuUQrkmVk+xVfeROflAR2mS8P4ZvKNepOH2kppkea2AMubEebXT+gduK4/2/z7UbqaS2is8ev5srx6zKftJE3dV6huaMDhceqzLGel/FrS2GiN+uY1jtw5rVVuHbTsn6V59X4Hm6+cpvZ2lhfndVg72BbEks8wv3zI5PwxpdVNlFVVGWoYqe8kcs7mIBSuoLS8CqvDy/zSOuNv5knmZGPvvEgWuIg6k0VSNqUb+7qKABUlNszJYzLRA+zFFPUVAVVdFvMJIxVdIw4NlcDnO1eVDlL4KSg1r6wT2d5mc2Z296I6jAuUVePwhzk4y7GgPuTMRXSYXaP+1HaoW1gDKFUZls1tCW4H9Ha34JSsVR1KGiogQ00sSzgZHkspLb2L3p7a3Oai52x9nON0e51iJm7k3H724v1barJ8IXmBdYpnlU2qmazJgr20gpaB63gqGsAd0I3Ufw+SNoLaDw/2lcR66VK/5kYlElFej75k6d0kl9tLDKmoOa0Qjvm1CDNLURrbLzNw5arKMWUaoM2IFM8XWBahBz5/+kAn/9f7w3hdEvptYve4wNjULv5QK7fufkkwHNYDTbakOZnWrK/w+vljXPljrvaWUx4wsgk3DzO8nNomWNmu31NAGGX+Ald6qwgErMTSRaZmD1jZSNA3dI2Ozl7mZhd4PfGCO1cq6G1zYy7k2N7P8nzCaG5r6uuZmHhCqTvBYEcJpQ7JRsvr15maPcbmLsXh8WjzLllQ6XiEcm+eWwN1VJe7tKhe2RCg1C6N3UPUNNYzOf6CmmBBI3j8zhyxRJGR8U2N6cHhuZDNiEzQuLSlGLg8NEhXdyden0cBT/NzH5WcHDvdJeC2qATZ5Za8NkNSKFNNiylLecBMddiO02HS6YtsbuPZAL2DN3n//h22wjk3L5fjd6W0AJtdPNADo1iUqaNdLzjdVlhN1FR66emURiVPOmNl8sMJ82sZ7nz5NU67lbHnD2irc9LbFsTjynMWSTHxbofV7Rxmu1u/hkwHu9qC1FUbhGtppKfe7TD5ep2ayhD3bjUSKskRT+WZfL/PadzN/V//rSoH5t6+0ua2rlJu3XMtNLY200TVmyOXn2yJDc/G/MIO5RVN/PXf/U8EK+uJpuDh00mejM0oxEkuSiXeqpwjhUtohYUEXkuCoDNNhTdPuTejQwi/W7I2E0oIDJcGtXBOpFJk81li8ZhxOOTA7w9oEa+SZLMAtbKazRwKlWrTe7C/h9XmJGd2cHCaY2Urw9YpnOe8pM0hMqZS8jYfGbONjMWQcYpMuMQJ393t48urnUpONnJuZb5vyFc+xx1Iczs/N0/fpX5K/H4WF0RK9AcaqqwMdZcjYMBM2sSryVVezx5x9c6vFfrmCwR08GBMDQ25s3zuMmGfePmMtxOPuXu9he4W2bTmODjO8tOTjzj89dy8+y2VVbXYnE6FFWlMRyHD7LtpHv70B7pbvNwaqsdrM5NM25ic3WHjKM2Ne7/R6XMqkeDl00e8nXikzdflHmMzOj23rXCzZNZCPHrGr7/oUr+vSNJ2DvP88OQ9NW2XaGlt45cf/khlwMyda026XYlGkoxNrjK7ckzO7DQaHUPIpkTL3vYqhgfq8MkG5DzLo5E5juMWvvnNX7O7tcne+iz3b7VTEbaRSKZ4836DlxMrqgqQCBB5bmRzJDJ/b0m5Zs82NTcyNf6Uj29HuHe9lZZaaahFIp1mZGIJi6eSvqEbBEtDHO1tMT3+VAnmg5fq8bjM7J7Eef56Gbu3HqtdYq/GuHO5luG+GvVyHR6lefjsg8JFbC7jjJAzOisQI1OCG4ONdHfUKbV9dTfCxPstWjuu0djSytPH3xPyZrhxuQavrUjsLMO7mW3W96Ik83nkiZXzy+nwUVZWQ019K9UNrUQTUV6N/EhbZZErPZXYrHa2DzL86edJfOEGbW4nxp4TdMQ0qqrUb1N53YuJJdb3k/ilSXbIhFkiNQTOYqG+uZOh4av4g2HOk2Z+GVvgwegCkYxNB06iHpDhp2xDvLYcblMSa+YIS2qbcl+G9gYfjRVOgm4TVtkI5w1poV0okW7bhSvPiGExGgWBbhSVnCr015xIAM/OFJjl9pZic8oG16LArvmNKJtnZlLmMDjlfXSSwspZKkc8W6Rocej75rTk6a4L8PWVZrxFo7mVIkG29+q5VbCGTNUviM9mC9FYQje3zXUNhIKlpHMJ3n0YY/TZT1xur2agTWI38hxH4oy/+8TC6jGBUA3VldWU+APaoMv5nM7kKAmHqa2rZWn+PenIFjdFHRFyaWG+unXMq8lF/duGqxpxeeVMSnN2uIO1EKe/q1YBXE6XhXg6z9vZLfZOcgzf+pr6hjb18klTdbK/y6Mf/xWHKcKtq634PRLlsscPP49pUfK7X1+jo70Ks02a2ygvxpeobhzA7Q4w+vwBQ71VXOmr16HW5u45j8c+Utd5haHrIqkMU8zmeff6Na+efs+NoTp6OspUobW6EeHd/A7d/Tdwefy8mXis8sDW6iCFbIa3M5/UTuHw1+ALhozGReTfUteYzQSCIepqa1ldmMVpinL7irFFPTuPMzI2y1nCxv3v/p4qgS5azawtfWR85Ce6mkO01JVgNudZWTtg8u0O7V1XdcCXSuwwIAV9qRBY07waX2DnMMu3v/0PVNe16j0ZOTtV6bBFNrfX2lSif3QsUXXvMDvL6e0bZlFgYRJfOCSyZafK/V69XuAkbmHo5ldUiydfY2kETijyRMNzuyPN7U9/oDZkUQ++DIhFgj02ta5QOBmuCZgz7Mtqc+t2CncgwU9P3pPIuahuaMbiNEjM8kiKR9Pl9lFeWaMDxqzJzcjUMq9mNzlNyTbecaGyK2ApyM41pxRaty1LW42fpjInltwJ0ZMNzLkIbTUBHbBbCmltZqWpk8JfimetWcW+kb+QtF+AriQVQ3IuRQZJ0c7qxhGxrFUVFFZvGedpK++XD1jeiRMrCgDSi8kshGubDmzEzypvmd2cZri7lntDTQRdRbzyff/S3H6mJX+Gjhm+4/+huS3yF1nyv40Bkto7nczq5tbmtunZKjT9ty+f0FRmpbPBi4U06zvnvJjaJG0tobW7j8rq2ousXSMX2W514LDaWPo4w+n+Ilf7ain3GbDJhU+HakdxldQoI6SyShgLRXY2Vlldekd12MxAVyV+l0DEbLxb2GMvYuL6F99S29CisT2JWIRnv/zIzup7rvfX0FQd5Ow0yU+/TLOxdUJ9fVCHw6ESM7GkkWayf27j0sAwG2tLRA+XuX25lsoyF/G0iXdLZ5ykHHQPDOsQSPy6AjV7/PAnlSUbIFQT0biJXybWtLlta+9k8tUvlDiTXL5UpWDJ7Z0I07N7+MpbqWpox2yXCBs5jyWezEYoGFKFzsijh6SjW9waqjBApEmJ2jzlKGbl1le/pr6xWRcJU2/GmBof4UpnkKZKlyroVrcT7J5aKatsYvb9a0LePFflbpf37zTD+4VDzO5yGtrb8QVKdOA8PzvH5tIHhrvKaK7xa8+xuH7O7KcjXfqIHWD27ZgO1RqrZYhcZH3zhNnlYxzesBFt6nHjDfg1rsnvl3xcvy485t9NQeKA1iqnDhvl/n/1bhurr1yH41KTBV1ZbW7txZzCuybn9vGW1VFaXm4oEqTxLJrw+0uob2jG4xdJsJkPCyuMTs6QSMuST7b2hjLXZhWZvVnf0WImgs+Rp6HcQ02pnRKnROnFcZqyCssVyJMCEiUyyCoJEEajKfdL8QKOJZWlSPQFwmcMxWSdJd/TSbpoZ+ckoz7yw0ieoqOEggLfHAqS1Jx7HVBLw5qjIuSloVZ6O4vCHkUKrfJ0TVAwPOzaq16wTOSfRK4s/mHRQOWj52wvzhvNbTr+/48Ckq3OZ6y5YaI3wsil4FOSogRnl5QrUMpb1QhOv06xNF/tcyKpyazUwLW1Vfr7+/F6vaSSKT7OfODNq6dUB1F6r9spK+4C5wkz03Mn7J9baGjrUQO8yNP0l9bm2sjT293dYXpyFHvhnLvXpBkUWESGSKzIzMdztg9N9A5eo727R6e4sjOU6YjQX7dXPtDT4KOrwYfbnidTtPFh6ZR3Syd4AxXk0hlMmRMGuytoavCpT3dzL8Xku129bK7d/oKqylqmp94yMfqUO1fK6WkV3HuO3YMCz8Z3aO02mtvRV48oC2R0YuS350im4O3cIYsbKaUOB8srMQkdMZ1iY3UB4tsMd5epLEouqeWNKI/H92juHaKitpbx0ZfUhU3cGqjA58pqc/t8fIedU6vKnHwBv/qM9bMTWnKghPLKckpK5H8Xr6iJXDrP7vYuK8srSgo9PNrTCaMUHjqZyeUw5xP0tQWVpKqAm0SBNzOHpIphpeBOTb/BWjzn1mAFAVdGKZDPxlZ5v3BKKFyJ1x/QBkrilCJnJ9RWuvj1VyL9zJFMm5icOWFuNcWde/c1zkQm9pc7S+lo9GCzZtTP+GJql9N0kFCVECwTnO6t01bj5NaVWhz2lBa8W3tZfnkyT6nPz73brQQDec6kiJja4zzp5tvf/i3HR4cszYyrx6UyLJPZmGZ1Ph/b4ywhG1vBoxuQn0xOnjEL/f3D3PvyV/iDFSSzZn5+OsHjsQ/ECmLItxvqpmIBt8NEmc9OyGMi6MpR5ssRdmUoccTwWqPqBc+loiQiEfwerw53ZIggL2E6k1XPbTqRVsiPw+MyoCu5HNFoQj23+r6kkuzs7qjk02T3EUtZSRMgYQpwknZynHBzGLVwmjQTy5rIiOTEYtX3xWcr8Os7PXx1vZOAq6DFqjEeM6Zu6lkwmzg8OmJubo6+3n78Pi/vpl9rc3u5J6yfi8ucI5Uy8/L1GtMLZ9z71d/S2z+osUwCy5DYlovsc2R1KzCVF08esb3yhq9udlJb7tb/z+5xhh8eLxCs7ubWF/cpKyvXM8PAmYpHHxbm5zR2p7XOxlfXmjWnNJO1MPNJ3tFDrtz6Fb0DVzk+OODhn/+ZVGRdIU4CjhFYish5Fzdi2Bx+jvY2uX+jhav9tdpE7B4V+PPjd1Q3S4RGO7/88Acq/Ca+uN5C0G/A6o6O0xydZ1UuI3Yf9X5qyHmBcMBJ0G/FLrCbswIPRuY5S9q4/9vfayG5u/qeb263UhEUr3Ca3YMEK+uHSgIWsqxs44UOe3CaZGn1gEv9N7j/zbesfVrg5+//q/pTB3tqVJaXShd5O7epPsJY2iBgmwtZPNaCbtv6e+uVQrt9FOX5m2Wcvnos0ty+HuP2YDVX+2qUzptMFJlb3GP3OEHmIkJGsU+mIiVeCw3VPqrKBQboYm0/xti7LZqFGdBsNLelrjS3h2oI2PM6iIklxDdvIV0sEoklOI8kiESSKodN5+2UlNXjCZTyaWmG7gaHwj6k2BZZ8n978Bp/eT09lwYZf/UCvzXKb77sJegXsElWyZPr2+dklPhvxmK3Kw9hbesEX2kt//5v/oGahibOUyYejRrNbTRrwCnE+yMDDAHDBN0Q8uQpsSWxZw5wFk/x2WOEPGkaKtyUeJykElkSCQP4IhtKgQRpVqsJHC6jGRW6vVzeVskntdv0HJKhhdPlBYtDqZQbewny9gqKnlriBT+nSQsH0QznaYhkzcQFLqVgFKEoZOiuD3J/uBUv0YvmFo3tEgquEk+LYqWRMbbIscVjlmTp46LmDgdLSzg7O+LJs+852P7IvWsdNFQEVD69tH6szZu7tJZLA1coK69UUqsB5TJyqOXePjneZ/LlI7VQiBxd8kZPz5PqfV3aOKOl67LK4AXaJzOr7bVVPrx+icuW4Pb1dirK3Np6r28LFG6Plq6r9PZfwekSAlyOhZkPPPn5T3S3hRkebNShwZupVR4+eaPZxf/+N1fp7q7BYrOytRvl+fgitU0DuNwBXj77iYHuSob7G3DazarKefRylpq2Aa7evEtJSUixyO8mJxkd+ZmbV+ro6qzAarOwsn7Oh48H9A7cweXxMTH2gK5GHx31Yf25pj4sazPQffke1fUthpw0lyMrvki7HX9QhkomXj55QDFxqGoOeS4FJPNq4iPbhzm+/e4fqWvu1Mb80/Is489/pLMlSHNtiTZGS5/2eT29TdelGxp/E4tu0dddpQOEeCzFyMsZVTB8/avfU1XXjM3uJHp2xvOnP2M3Rbhzs1MHZwfHUZ6NvsPqLqf70qBGKplzJ9we7lB4j0SVjE3Ms7IVoby2mVBVNcHyckpDYbV4eD0+nHY7e9ubPPjhX6gNmhnuqSMQkCzmHC8nV/CU1lPf2M7k6DOC7iRX+wUoJZafJA9GZijYSpWKbfdIdIjR3MpWMRgsJxCUNAQ3iZyNp28WFCh1lhFJslNrNJNsj2TLailiLiQx5c8Iewp01flpqfXgNscpJk40YSDoteJ2CdFbKKlmBbgZMQQXxbPeyRpsrwNlgUElJHpJgYxi7bFi94S00d48SPJ2aZ/lvRQZa4iCrUQJzgK3ETuR+jc/v4vmDFd76/jiciMl9rx6DqUwludVok70vdHB5kWesw6DDSqxvEuxWEwHJJKrLD/fv40Ckrswk8qQEO+/y6n/3vTkGCsz41zpDFFdKmdLlnfz+7xbPqehs4+O3n4FINkdktttbKIkLSEZjfL61VNM2V2Ge6p1SH1+nuHV9Do7Z9DZd1XPam34RJ14dsrU5Av2NmYY7qtUqq8MSz9tRfm4EadTLHuXBhXKdbC7rZJ4a+FYPdfBgEe3po+ezWoUTXWFj9/e7yNUUiSeTDP57pD9cyf9g9fZXF/hZPcjtwerqAy7SGZMvF86ZWUzRqCsEn8gqJtbqb/WPi3R3VLC9X5RG1mJJkw8mZDNbSPtnd2MjjzEa48z1FdLwGNn/zDO5PQmsawDX6hM4y2lSZWtoNPlp7e7n6qKat6+Hmdv7S2DXQGFLYkMeG7lnPfLpzR1DFDf1Kpnw8LHGdaWZ7jWW0FbtSj2iixtx9k4MlFe3czc+zeE3DmtEwI+GyeRDG9nd9T3avf4cLk9an2InJ1BNsbwJaEl+5U8Lh762U/HdPVf01pmZnqU7iYBMHmwmYocn8RZXj8jkhSwragEzZr3ajE78fiDVNTUURIOKZBS4hI76z34L5rb0elNrN5y2jqluZ2nxJVlqD2Mkyw7e2dMf9wjnrNiEYq8KBClZimYwP/9twAAIABJREFUcbn9DAxepaahgZzFwoePKzx7Oa3Nrcni1uGQ9GnCk3A5HdhMkqQRgcwJbnOSco+ZmpCdiqADt6VATppDsZkqIsjwrAt6VT3oImuV30v8tgJqsxtWwlhUFl0FrXnT+SK7R3F2ToqcpczkbX7MnjDpgp1YSlIJZOFjeIclAUDi6GRz29JYqQP89tYGQ5Ysze0FZEytr9KPGqjOC+Ky9D0iSy6Sj52zu/SRk611iqmo0dwaHgvjRTay4C72xeoHEuKcNLdW0uKx8Ydov3Ibn8qSA0ahamAI/vLHPjo64NPKMleuDGnuVC6T13y6588eETveYLi/iupgEVMuphlNx+cws3TC9nEOiyuAw+k2fiHRkotHMV/Q0O/To30c5DT2orsjgN2aVCnW0YmJd3MnxLIuBbGUhsuUury3u8P2+hKVJUUud1YQ9hp0roNTkRKvs7qbwOFy4bFJw11OV0spHo80DEWm5w5Z3kjS1j3EwNAVjdN4M/maiZdPuH2ljM4mI59r/wieTezQ1n2Dyuoanj75gboKC1d6yvDZ5bATUvARB1EnfcN3Ka+qwSy5WvEYc+9eEztcZKDVT2XAotPFT1sJnr7ep7l3mPKaWkZfvKA2bObO5Uq8zowCkEbGtjlPBzSntrxSyKQW9aoooMoiHjEbNrvEQshnI0WtFOc2pfEeHhyyf7DPaeTcoOOJhzcaZenDJE0VNm5fqcPvKXAWy+nULm2qoP/qLd5MTWItnHB7sIyAK6vRJU9erbK0meHG7XvU1DVqMyabs/fvpjBlj/jmTr16UFPa3J4y8ynNF/e+1aZDclBv9IfpqHdpFuzhaYKxmUMsgQ66Bq6pjv7dxEusiT1teAIeIa4V2T+GB48+6GV+91Yr4dIiJxKjMrHDWcKlVND9vR1WP05wvb+a8mCOXF7kPIf88nIPd2m90pJl6q2h0mYzPq+XtpYO6utbsLv8Srf++Yk0t7NE83LxGBNyYTDaLAU8tgKljiIlrjRhd4ZyX46QM6lTNo8jRT4VIRWPGlsluw2vz6dFuwYl5ArEIlFskt/r9+o0TCAR2bQcHJJLVySvksiIYtMlZiJdcBHLuonmvJxkXCqJPElY2T/LcBTN6saxIITlfFHBAN/d6+P+zS58TpFRGz4J8cfpeyqXuMXE0fExMx9mGBgYIOD38fbNJL88+BNXesP0twVwWQRSY+Hlm3WmFiJ8/d1/4NLAkPpRJQpJux4dapm0gI6cRxj55SdOd2e5f7OTsN8gUe6d5Pn+yQLl9X3c/OJrvZB1cKZ6k7xu35YXl/iX//JPNNda+OZGCwF7kWSyyMfNOG/m9xm88Ss6e/pZmZ9h9On3tNa5uT7YjNtuZXU3yuOxRQq2AE53CWuLs3w5XK+Xlkwb907gT4+mqWrqpbOjU7ca4se8c72VUp+MwESebydvsiGJSgJ9MgiEsuWReJkcFinWTCaOzor89HSR46SNb777PTvbG2yvvOXbO61UBmWamSZbcCiwTb1ZArRRT5pboVoPHk8Rrmzld3/9t5yeHPHP/8//qb6fezc7CPulzMuTSOUUBCQFp0Be5HyXSXxtpZeQrOXNRb2AX0590ubW5gwyPflKC46r/VWa5VjMyVdykTfZFTqjE9cLwqBV5roiNxJLgtmpW9Px9zs0dV6noamVp798T6k7xe1BaW4Fsy9wFon8EI+/RDMYqL9MViwECdY2T/i4ekQ0AalElJuXa3QDJp/x9kFSo4BKKpro7Rvk1YsRfJZzfv1lLyG/TIAF5lTQpt6g6RrxbdLYj4zOcpp08Hf/+L/Q0NbBecLEw9F5Ho0tEs+7KEhAvABf5N8hi9uSIuzKaiRXQ8hK2JnGZ4vgMh0TcOXwOKyaBZnLyvslUDcDRqHKFdkaWS0qA5fmVlQIsoGQZkGeYfHARmNxPL6AQm2SORdJSjjJ+tg6NfFx84y9SJ5kwUnB5tO/uzEkyevn0VIV4BtRUphjSksWOXQyGdN3Se45pbuqdUCm5FbNclyYn6e5vkn98Dvb6/zhD/8Xpd4M9260E/TZ9G/26s0aazsp+q7cprGlXQmfMuUW/59KLDV7XmCMM7x59VABQ60Npdgks3Bb6PGzOP1VDN28S7iqVuMcJGc3FY2qdPXt5BNuX2+hR+BjVhPHZ3lGpzZwB5u48cXXBEr8pBMxXj15wtzbce7e6qS9vYx4PMGTpzPMze9gNRf49ss+esQPbhNg1EVz23wZpzfA8yfS3FZwfbAFpw12ds948OQtzpIq2rp68Xr8CuBZXV5idekDd2+20dEmskUrnzajzCwe0jf4BTaHm/FXP9LVJEPssMZDvJ9fY0JI4E39hCok2kq4BAVyWfFzltDQ0oLb4+Ll04ec73/iRn8jFUHJME3zbmaV9/MHXLn+a1o7BjRSZWl5jqmJh1zqKtM4FJNkwS/tM/5mi56BW+TyKSLnG0pwrwm7iUfjvBidYWn1VEEv0iBaLXaSiThrKx+pKndwW+wjXqG1irf9A3ZPBb19V3j/YRqyx9y91qXNYCqe4v3MJ97PbqiqzOp2EwiV4g+V4QuEqaisp7amTjPAH/30R2pDNm70iV/XqXfEyMQinlCDEodfjz0l6ErpVtDvEWtOmievZjk8y+LyBzBL3aCAUXmA7LS0dtJ96bKqF6IZaVLmGZ3dMu5GIRSL0l/o32bwOSy4bXnshYiCy8Tv3lBpo6nCRYXXjMuUgkKKvJyrukUy2CryNYzsdJvm5codKP8fmbbIwCWdzRBPJHA6PLrxlwHY1l6E1b0Uh0krOXuYgqOM84SV85SZSKpAWga6ZptmqMugyWHNMthVzc3eWkIu8LrkDJGvn9fFwl+K6ItVzWfC9ufmNhqN6h0qoEC5p6VW/kxM1rpZsnCTSYWbiepRlEwHax8Y6goS8kE8KTXVHkcxJz1DN/SdldpAGwirxOCYsBQsRI6PdBhV4ozr8yybtO29BCOvN3EHa9RDLxEzHpdbrWyyRRNb3fNf/kRLrZW+zgr18++f5Jj6eES44RLDt+7gsNtZmp1h7NnPtDW46W0v18HE2w8bvP8oA9kipT4zv/3qEqGSAolUmtczR2wf2RkYusH21hpH27N611SFnQqvWtuJM/9pX9VJIt8WXW42k1FfZ3tTiPamcpw2sexYea6y5HraOrt58ewhPkeCYWkuXaJWyTK3eKBxgRlNOpHGx6x3aTJt4VLfVYav3uRgZ5t3Ew9oq7HSWCULoYJaDKfmDtg+SBhwU5NZidB+V5Hr/bXUl8lg0srKbpLVgzzlNU3MvZ8i5C5wTaIEXZDM5DUWb/c4qjJ8eRb0bjGb8DhN1Ff6FPwmDb1EMc58OqKz/7qeKR/evKSnWRSpojiUYUxBlY/ZotTkclfmiScynJ2mOD0XwKyDYGWNMleshXO10AhE6ehEkle2sHnKae3s0ixsaW4HO0K4TWni0RQHZxmiaVFPGaFbJouTWKKgnID2nn7aL/WB1cnbuSWejbwhXXBitXtJp7M6sNctp8WE12mmvsqH35nBnj/HWYhjzUUI+a2Uuh1KSDZdQIJFAWtEjsmxauQ469C+IIPvhDaoDrtTB64S+eVyiZXFrGksOCvI2QIkCk6OYyINP+HoLEkyJ6oQUcoZkDRyScpDHpobK/Tv3d7aqFRmBdRqbrssqS76VN3IGdZTFSsXC9ilnknEdHN7tPnpvze3n2XJUsAZuuYLvLxSsT7Tkq0kxADsLtXmtqSuDbNHCJci7biwKigi0sz+/i4LH+e4em0Yr8T7ZKTjLjLzbpoPb8dprHHS3VSCkxjk0yohOU/Ax9VTDecWsIU21VKIW21kihaOz6Lq7fO7XFSXORnoLaMybNYA6pzg4HdTzCyecBoVWav4KqXYTFIZdChBsSIo8UEyjYKZhWMm3m1zFMkQCroZ6KrickcFAa/EHcHabpzx99tYnOV6kDS1tuomYvLVK6ZGn3J7uIL2BqdCHPZP4Nn4Fi0dVymXHM2H39NYbedKbzk+l8iIC7ydPySSDXDtzq/UEyCDAoEeTY29IHG0zKVmD2U+Aw2/upXk2ZsD2vqvK7b/1fNn1IWK3Bwox+OUCWaRZ2NbHJ47NU5BPGkGwt6IkynIZWAx4/a4qaqqwul2G5gEvSSMA1mkdzKBkrtLiqCjvX1++sN/ptKf5YthaW6zmi02On1ExlSuXsvp6UksuUNu9JWqPykaN/PL6BqrewV++7u/o7m1QxvGWPycFyOPiRwu8/WNWjX/S9D367kTZley3PnyNzppGX/5iNuDIdrrXdjJcnKaZnz2EHu4m77hWypTmh57Tv5ki7tDTZR4Myot2dxP8+jpPD6fjy9uNBIqhUhCPgOh+jn59rvfs7m5xtbyG+5cqVFfh/h5Piwe8/zNGV2X79DV22sAjfRZl4tNZIoehRbYXT4SWfjp6ThPRz8Szbo0O08PbpO8YGmlW1vyUTzmGEFHigpPjrqgmcYyGyG/UPHiZJMxHVbIzywDFPl+MrWXgj4ei6kHRLwYdoENFLKKmBcvbkEkWVnJLyvgdHkoWF3sHUvcVZrVgwz7CTtJk5e0xUvW7CFv9pI3u8jK7Zgr4rPn+M29Xr6+0YnfXVTAh3ERa6WrTZpIgo+Pj3n37j2DlweVdDzzfpoHP/4r/a0lDHWGcNsEImDi1dsNxufO+Pq7f+DS5avqkzUV0prhaWSVSRSImch5lOePH3C4/pZf3ek0YoSKOaO5fbpIeUMvt+7dJxQM62EhhYtkWEuxt7ywwr/+8z/RVmvTravPmieRKDK/EWNq4YjB698oDOrNqyfsrr7l7s12GqtLlZI8Pb/P8+lVBSnY7R4lmt4dquZaX63GLx2cmvijNLcNPXR0dfD05z8R9hUVRiURVAI/kXdB4HTSXElTK82B/L3kuZCICgG+yfN4eA4/PP7IfszKN//u9+ztbrK1PM2v7rQpwVGejVzBRTorqgAja1P/RmYX+4cpfnw0Saiigb/+23/QC+HRwx9ZXXzHcF+teo9EyieKIZMAINRFIsXZRYR5MaVeNoE37Z2mefl2DZe/EYczxMToc24OVnBtoAqrELwz4vN1KiOhKJsUPR6KmIXKKRi4YlKfzbzZycZhhokPO7RcNLdPHn2vhe+ty7X4HFlSqQxHkSyRZB6r04XL7sLvcuByFbHaRLpW4O3cNk9fzOjG65s73dy+2qrPxM5hmj8/nCJc1UpP3yAvRp7iNp9q8RT2W1QxksuL90Y2l/L4FrWwFr/Ow5G3HJxb+Lt//F9pbu/iJFHkl7FFhUol8gK6uSCYyxNYzOAoJHBxToktQa3frM2tEKargkXNnbaIfEtjPKS5SCjsRQZKopaQ4UxeWJx2G6lUWi9p2QqLhMvv95DOpNje2SEUKsfu9HF8nmV+7Zzl3Sxn+QDnBS8pawkpk5ecyZBdSeONDBKKSZqqAnx7o0tlyV0dAsqwqAfWyEo1wsEM0rwB8oklYszPztLW1E5ZMMynpQX+8F//ia7WEoYHanE7iwp7efRsgVQ+wK2731BeXa0DNNn8KqlChzTSMOT58G6S2Tfita6lttKtPJHllSPG3nyio+ca/Vdv4PKJCku4D2b10Uvsx5/+5Z9orfdw64pIje1EYvB8cpVEsZT73/0VoVCQ4/1dHv/4PbnEAXdvdxMuc7J3eMLPD98Rj4muNMvdG610d1ZisZnY3jnn2eg8DW1icQjz/NnPXOoo02GVy1bg9CTOy/F5jmNZ7FK8C/VWhtyZFE5rgeHBFupqQ+r1XFgT+d8BA1e+0Hiy0RfS3AborC/VuJTVzQNGJz+pCknjkRQVatZ33WT3cvPLr+nu7VbQ2vrCW4a6aqitcKodYefglJGXc8SSTkJlArtycny8Tyy6wxc322ltMjLXF5ePlATf2y/NbZJodJ3BS9VUlFjIJBN8XNxhfmlfqbhSkH4GZcqWuqOlgi6JTXLYOD7L8uTVHA5vlcIrP7yfJpfa58ub3QS9ZorZDKcnMY5P02TyJrKFIueJGCcRSY0wYbH71U8rw4C3b8bUby7Nrcdr5yCS4fnkMt5QkzZUk6NPCblTSr0VD794sxdW9tk5iGismxxcIrcUgvj+QRxvaSV3v/4V5VX1nKfg0egs43NbxPNOLaSlcZQCVTzTLmuBkMdKtcgcHVlV2jlNp/htcWqCNoJeG9lUTO9BqYO0c9UYIgOMJbnG0lTKNkca2nwhi01gjDabgq+SiQwer1cHQvIeJvGRxE8k5+IoLjaLpAIYk0UZ7En8k3wPyYMVUFyWy501XOmsoMJnIeCRDauxHRaIoTQ0Si83SmZtbOR/+7dRQFLkOxwi8zRUjZ+JyXK3yl2fTInKQ96xAmMjD0kerdDbHMDjLnB4kmT87S7OQCPDN7+koqoGq6R7mHIa66Sb24KZo+1tJl89pKYMmqvtmHMpVjYivJjeo7mrnytXbypJWrbq8jyL1P1wb5c///P/QakzZjRsHgfH0SKv3u/iCNXzxTf3dWA3MfKC9Y9T3LhcR32Nl5OzhAH1i8oGXbZ2aX51p4twCSTTEjl3zPoBmum6s7PB/uYM967WUROSQSeq3DlPZMkVZMsnwDZjuya1sdjb7Fa5xSQz18VzUQ+E6mnt6mHk2QP8joT6d8UCJWPKTN4gb0upIjWiNKqxpJXJd+uapXvz9hcUsjkFLIY9aXrbjUxUOT+lXl1e3ePoJKYgKAECVpV7aawK4LVJXW9l9SDNxlGBitpmZt5PUeIscGOgBq9dCNcG1yUr0VYX8XKiqBOVodZ8uYTWTyKD3jzIG5vbgevK0BH/cE+zn9Y6j8bpCKtEfxeBo6q03WiQMqmiQilXNo5UVSWfd22Fl96OMoVbHp+kmHi7jd0rzW03Hxfn8DnTDLSV4LXI0FqyuR2adSvbYGMr7Db8wotbCkPtuXwFi9PLzMdVno68IZUTcr73L7JeVQdJBKk5S6m7QFkAVViEPWa81qzCUoU0LOQsWV2IwlPuclU06KsqGeYuXaTIVj2vn5NZI7ucUv9Hz9Vq4PYHyJldHEVNyusQANrBeV6lymanj1zRpuA4aW7lmRGYbanPRmNduYIOO9ub8HgcerbI99IeVqMHJarKkEYrNPhiiSCbW2lu1+c/cLz1CbPQksVz+7mp/RwHpJtcLYIN47xIGaVYy8iL5AsrUCpQ24rJ5VdasuG51Q5KD5KDg31mZ95x9dpVbUJEViKX1OnxKROjLzjcXaa1PkBTtVcjVSTCWoE7inGHrKTjyChfCkS7m1jGzvSHLRV5VZaVqcdAZBPdbUENOZa4mXxOGuAsGzunxNIZhXCIl0WymoSqJoW2BMSvbcb5MH9MNCkvTpL6Wh+3rtRTXWqEsgvUaPztJrunWTouDdHZ3a/bUfkAxl884/3r59werqS1zqVTx73jAiMTWzS3Dms49aMHf6a+0sJgT5iAt0gsWWTywx6JQgl3vv4dFRIrYDYTlanu40fkYxJpEyDsk8apqB7fJxP7dPTf1MiVV88fU1eWv/AZy+9g4uXkJssbKUw2v+F1NT5645IpGlp2aaZu3r5DZ3e3NjMSa2SQAWVEKpMQg0QslD7J3PqX//S/U+ZOcOdqLSG/RPCIT+eILJUMDN9kamocW/GIG30llLohkrTw8OU6q/sFfv/3/1Gnu7L9iMZOGXn6kNO9Zb6+XkdYNreZHBMzR8x+ynL73m9IppK8nnjCvavldNQ5sRVyHB+nGX27Q97dQG1rF+lMgo3lWap8cLNfACgSYVTgw+Ihz0dXqCgv5e7NRspKi5oh/Gx8j+O4k2+++1tWPi2yv/6WL6/VK/lVLt6ZhSNG3pzQ3neDrp5ebWZlGCCFq0TyyLNmd/soq6rXov+nJ2Pa3CbzAaxWr9HcquMwiakYw2FKEPYWaS5zU+03U+XLE3TFcdlEkpUgE4+Qk8mczaIRV3angMyMuIRkPEY2n8PhdmqDIFtQoYtmMzKQsXF6HFVZUUVFFUWbm9OkDFySzKyeshMxEy04SRSdFKwBsAcoWFxKqhPwit+R57sv+/n6RrdOLgvZtPGRX+D1ddtltejm9u3btwwNDhEOBVlbXVKZbIWvwI1LVQRcQmjN825hn2fTu/QOf61gCiMTN6XPkiHhMmTOku/36tkTFt6OcP9mGy01HszFPEfRIj+/WMRT1szd+7+mrLz6InhcLkNpja0szS3y53/5T3Q1ubh3tUmzSuNJM9MLRyxuxhm89iUOp53JFz/plvzG1RZ8LsH3x3kytsxeBK7fvks6lePVs0fcvlzJNYkWsUhWqok/PZqiqrGHru4uHv/0h4vmtk0JyMlYgsWVXTb3zklLXadUa6tGjTitVhqqSmlvKkEW70fnBX58usB+xMw3v/sbtrc32Fye4jdfdFITEl9Umr2DNGub53qW6RZCQF8mG+fRHG/nVmho6eB3f/03Ks9eX1vlwfd/JC3SpJaQXnQ+jwNL8SIHWcsspXbhdZoU/iLqCGluXwj91FuPyxM2mtsBkXZKc5tBoIYbO+dE0zJON+C9urktmHA5oCroVDli3mxn6zDNxPsdmjuu0dzSxpOH/42gK83Ny3W4bQVOzlK8nt1gfe8ch0fizVxUh/x6fpcE7Hq5y+T8x4ev+fRpi7s3Orkpza00MgcZ/vxAmtt2evuHeD7yGCdH6ukK+6WRzLK7H+fgOElOomXkHrFaSMp7Pr8O9iB//Xf/SFNLO+cpC48nFnk8sUwsa5Di5Z2RrYvNlFfpXqkjTcCaJGxL47dEleoe8qTUhy5TaCnevAGxrMgGN4upICoEK+m04YmXYYgU0Xa7U7e3MoWWwY/aZyJRHUjJhuI4kuY05iCaD3GWk+bWw2nOzlnGSkQIsjjUcyzPv5kUrXUlfHuzG2f+lM62ei28hDwp2xVVc8jnfTGBlrshkUowP/+R5vpWQoFSFuff8/CH/8qNwQY6W4wou2iiyOPnQnmv5NrtrwiWXUBY5K6+aG7l3Bep/NSbl6zOv1aPXVWZQ6nQ8wt7zC8cMXTjG5o7L6m//3PGqTQT+wdb/L//+X/Db0/x9c0ewiUukglpbtc4TLr47d/8B0LBIIsz73nx+CfaGgIMDTRisuSYW1jj1eQavkA1ydgpNy7X09tRroqdra1THr+YpalzmNJwpcpzL3WEuTbQgMsikuEce0dxIqm8AWIzHFza8IgkvzzsVciVDPOEGiuqAW1uHR5ePf9JtyDt9SU4rFKI5tRPmskZLBDlDZhtnGo+5w5NXf1cu3Wbra1VJl/8Qkd9KZ3NIRz2tMbJbW6fsrC0z9mZAI8K+rmVhT1c6qohVCrqASuLn44Zfb3JpYE7FIopouerGiUomfEyWExlZGNXJCe55moJEUWasS0UHoUQyWWYdhYp8OTVR5y+am1uRf0kkWoCzROVAwVRWckdJAogQxkgUTHxdFpTHTZ3z9jcPlN4jGSYD/XWcutyE263hf2zFC/erOMLteg9PfbyFx1gXdMoIGn4ZXMFaVF8FC9UJ1bxq1p5O7PB1mGcL776FXXN8h6aePRqhvFZo7kVa4Px7Oawmo1YQ6cpTW2Jg8YyBxW+/4+p92CO89yyc5/OuRto5ByJSCQCIAnmpHCCxmHssccuu+r+hXvvv3G5bM+Mx3PmRJ2jSIqZAAGCCSQyQeScO+fuW3t/lH2pYqkkUQC6+3vD3nutZ+Uo92eVOu9zpHGK5DER/QT2kuui2bDOSISVuFLTGXw+r1p1QpEQ2VwWv9+H2yPNFwdbW9s4nXZKSstV4ngQKrCwEWZpM8r6UY6TlIustQi7v9T42fShtqhKzWHNagNjoLWUyoCVYp9A6aTxa0xuRZasigeFnRvyR93DP8VkSmSYqD20Sf2puBXvuhS1xtAgSyKR1Jg7kcVPPL5LLrxOe70Xjwt2VXGzRbCqg0tX71BcWipJNxRMebWISePSjpXd1RVejv5IU42d+grDmrK0EeXZ2106+8SLfglvUdBoQCgEzs7x4SHf/O4f8BSOuNIr0XU2TuImnrzdAH8VNz6/QzadYfSn+9gzx2odCfjMrG2fcvfJotLfbUI4TRzxxZVOyqQ5k4XJ6QM+7qTpO3eBre0NlT7fulhHfYUDkduI5UZSM7QhoqBpwxepBYlGmAnzw0Es5eTJi494Sus4c7ZHByAuU4Tr5+oodhgWJ1W8SDNBYhqlwDU5iWVcyqEQddrNO7fxON08uneX8OEGPW3lVJW7kfmAERkqDVdRsRmgPqQJn4lpUzgjXu2dJCt7aS1up96+wu/Mc2VQBjCScyzf30kqb9U6R4o4OTMMZlIGi2SxCoch62B9N837pX3a+y9gsbt4Pf5I7RBS3Iq9SBrzMjWXJpqodHw+m0KrHBbj/BaL0os3y2ztntLWUsO53lo9349PU1rcWt1ltHWfZW5hBo89wUBbMT5rmnw2RzghsFfxTIlsW5roDk4iGeY/bqv6pv/8JaUmzyys8fDJJLGkZBt7DKuVmDVlyJXL4DClsOXDeGxxgu48pV6bxuZ57HlySYkmlQGZk2RKIGoiaTbeU6nlBFgm60BsJvIGyZ4hDR+n2C3jEbIClbPa1JO9fZTRO2A86yCWdZASy4DJTjQlhbrYthw6TTaTpthrp7mhQmXJ7W1NOOwSLypF9s+gN6lLDTK81KWyp2vSizScLCbyiTgrM1Mcba5gykQNWbJRFRtTnZ8ntwrZULqaEcsgBa5kmkkUUGPveYpqW3Vyi8ig5Ir7qQCWzqRo7qen3zF8fkg9hHJQWEx2JXZurq0wMfqE06Mt6muKaK4tpsxvw2ZJajaY2SqTIINOJ5edvNXJSczO+MtN7K4gg+eGWFxYYHVphppyJz0dleoRlQ1APcJKqjQ0eHKAqIzSbCGWzLO8ecrs4iHZnHQ5W9nYWKe81Mz5/iq96EYjGd5ObzOzeEh5XTMDwxeorm3Q6AsB80yOPmTu7SiXhmr4YFx/AAAgAElEQVR0+ixd8v0TATyt0dw6SFVVnU5uayss9HcH8XkKxJIm9e4mCgGu3fq1UdyarERCEe5+/w2W7CGDXUFK/GLgNrG8HuOn0W06ekeoqqnh+bOHNJQXON9Tgs8l8QZ5fWBOY9LxF8CCkc8mr1GmQdm8mOPlwr5Lx9l+rt26o0WUyAhlMiDiZ7PuqFadWIhfd3dni9/83X+h3J/m2vl6in0CeEox+fqQdL6CnnPnefPmOX5HjPM9xToRDMet3BtdYWWvwL/7j/8XzS3tKjuLxU558NOPHG9/4Ob5OoXTSJD55IyQYFNcvvY5J6EQb1+PcudKDR31Dqz5DKfHac3T3D6xYHH5KZjlYS8oFKO5JqB4fbmUPBxdZHp2l7aWKm5dkeI2TzgGT17scxBz8MVX/1a9Cvub77h9sZEymfimE8x+2OfRi10srhKFbolXRQSXMkGU6a0sUAF+9Qxeobqxi/vPXvNscpFUoQjMIp2WS0kahyODz52jutRFRcBGidOE35zCltnHktki6C+ofyKXipFJxvB6Je/UqUHt4v8RP20kHNL1IlN1p0MAXnKoJ7Q4MxUcRMMJvF6/btSRlJ14zkPS5CdhCnCYsPLuw5bmTorUA1uAgtWjnkWRjHisKY2XEYKv1y40vZSRWfhzdrSc3WYTR8dS3E6pLLm8rJTQ6SH3fvgLsf1lrp1roDIom1lOv8+950ukTKXc/Oxf0CpNDMvPfqhPhgSz0cV+NT6hXdWrg3X0tZVht+Q0cuvpq1WOk3Yu3/iSto4eXTdatMmhnsrw7uVrnj/6nr7OoALdJK9PolceTnzUjL2evmE2N1bYXXuvF+W2MxV6QVz4eMD9sUWKK5sVVLa/d8DDu99x9Vw1F/oa9DCS4vZPdyepbOzibM9ZHnz/NaXevE5u/R4IncZ5OvaBD2unILJMp9BmLeQzOVKREGdbq7lxqQWf16SZej88nmc3ZOKLf/HXbG9tsLn8ls8vt1NZbNGLzaupTR4//6gFrcvtJiueGN2TrNjdHi5cusTg8JDCoiSPb35mhhfjT9jfWSHgteJzS3Grqiz1vOUkVkM8KM0lNNeXqOd598SYxFhcVbj95UqDv3yuhuGeWpWMyyF59+Frdo6jOH1CCJbuqOEJc1hzXBluoa25UonhW0dy0G7Q1Hae9vZOHt77hiJXkpH+Op3ECEH1h8fTrO3HKZPpoBSJmbjaOHo6a3F7HaTzTsZeLPD69RzD/Y1cunhGX8CWTG5/fE1RaTP9gxd48vQBjsI+v74zQEnAQTSaYeLNCnNLJ5isHrVryKBFnlVpRAq06OqNWxp7IgCZhxOL3BtfJCyEdotDmzkCpRHaZpnfSlXASrk7R6ktTdAewW8TP9EpXmuWdCKlihWn14XTLTR2o7A1560kYiIBT+JwObHbHXppFAtHNBbWS678Ev90MpXWqJ90wU4iX0QkW8xOyMZu3MRhysxR0sRhJKvNJot07bM5zPkkZ+qL+PJyN878sUFLtpnUyyvFrQI6tKCQBpRB1ZbidnZmjqb6FoJFARZm3vLwhz/qRLyt0adFhJDqHz77gN1Xx/DITbXiyNhf73Q5mdabsdrNJDNJXjx/rACZS/21VJXa1A8+PbetZ83Ija+oaewwyLJ5gbfIazVxcnLA737z37Fkjvjsag+VxW61Ckhxuxux8dXf/EdtdD1/9BNrH6a4PNxKY10R4WiUnx6/YvsgS0PrWba3VjTKpK+9QiX2m5unPHg6TWPXMCUV1Tx5+AM9Z0q10HJb03Kj1Yto1mwX1I82pWUdGxeTHFaLIbOXaf/yRoj5lWP6hkRy6VH/rkDE2puELivNcRs5iZeTiCaNvZduvyQl5DXqp6S6hYtXrxGNhnjw/Xc6wTk/0IT0M8zmrPr5TEKkl1QCLbQlmSBLPhOjIDFR0phbO2b8zTY9fVeVRBs6XqZPEiGCNi1IJd4uk5PuknER/Nn6pZyLfFrBYFLUnUYKPBibw+mvobvvPFNvJrW4vX2lm6BPYqqSWqzLxVl+LmlAOJxWnC67SgQTyTwv337QOLTj0yhXL3ZxfagVr1vsKwmduAfKz9DS1sXzZz8RcCS42FuP320oesSjKncHaXqr6sRi1WL39fQGK9unWtzWN7cRSVu5NzbNi9lNPX9k2iUPndyPxB4gVjNzNkLQkafElqTcnaS9zk1ViQWPI6MRTTITlgltJi8xL9JoSqmKQyxmiVRKrWzy9aTgE5+oKCmE+C4T0ZPTY73Metx+ncgvb4VZ3IxyknSRspaSwEsSN2mzFF12jTISu0kuk8VpznCuq4aBFvHAOigOeA2onBQxolgQJsWn0Ad5UfLPCuP7ZNcTGJ0UtZJzqwWcWDYkUkyiJ2WKmxXGSkr9mlLcvnh8l8zxCl0N4ok2qVJw9PUm/vJWI6JNVEwqqzHsf7IJ2DGzvfKRl6M/0FLrpL7cis2c5+NmjEevt+jsO885KW4/wSq1UWIyc3h4yLe//0cChVOu9tZT5BW4XYGHr9fBV8W12zc53NtjamKM9ho3XS3FqqoQ1c2L9/s0dfSSSSeJHKzw+aV2youtWty+njviw1aS/nMXNNJzY/kdN85X0VjtVqWhTFYlXUKak6oO0lLIIE57XQW9A0ujPpF283jiI/biGtp7+ng++hhnPsS1gVrKRHafzrMfyhBKZFXBI5NJsQsJwG/uwxaeQJBbn92mpKSMxbl5Xow91VSK1kbhqni18VvISwFqSIGNKaM0U9K6F6RyVo3kWttLU1Xfytu3r/A6slwZqiHozZNJyWBLmvF50nlp8sjnK/exnKobastcCp4SdNH6VpK38zt0aHHr5tXEYzobpeHrxmrKsbef4M3ckRZ3TqdV/z8pwhuqfArPEuXF/NIBr6fWqK4Mck72PoeZUDjDxNQWOIJ09PQytzCLz5FgsL0Ej1Vk+Wlml4/ZPc3o9FbuUdL6i6eyxBJJ9emKus7pLWH+wwb3n7wgmhR+7if5uqQEUFBffKnfrvud1y7N3xwBZwGfNaOMiGQ0TDqdxV/swWYX9YJhZ1OPbTJDNpXRaa6oQyVpW4ZOUrRLk0pAiTpoM1lI520kxKaV95IqeLVBLbaGo1iKvdOYxlcWJKdeUlsLGYq9Dlqaqgj4bZxpadDM5az48j8tSkMnaKhNtXkhSgu52+a0vSJUU1bm36ss2SzF7f99qUxpyXpN/f8BpQyfgTHok4u4LEKRgtkCZTT0DKss2eoLamdM8z/V2KVlFkdHB8zMvGdwaFDz55Ip8eiZtaAwk2V9ZZkXE+Nsb65S4nfQXFes8mGnw8i/VWT/z5NIq53DiJm303v4g1XcvHWHeDzBxOhztlc+0FDjo605SJHfrDjpT7BTvaBKtzWTNSIR1nfDLHw8JpG10d7RS2N9K5Pj4zhtSfp7KzGbMnxcPlDdv81VrIWtUN28PvEVW0in4kyOPeLj/KTiw2srXCrJPgzB6OQKza39VFfWcv/et9RXOzQOwO2CcDTH81drZE0Brt3+BZVVdeqtFDjBX/70R+yEVcIc9EtXBVbWI9x7ukbH2QtUV9cwMfaYlloHw2fLcFmlC50kb3UoyEE6fTlNX5dcNaMLksPJ1l6csckl6lu6uHz7M2xOt4ZYy0aoXfC8BatkQ1plumRiZ2eD//V3/5Vyf46rw5LpmdfQ+BevD0hmS+gbGOL9+3FK/HI4BHFaMwo5evB8hY/bOf7df/jPGiMiEptEPMSDn+4ROVxXKE2RR0BQkpd2wLuFBJevfsbB0bHmAX9xo472RjvWfJJEJM/MwgH7JzmwOfF67dRVeWmoDCDQtHAqx8J6iMdjHzg8iHK2o4Zbl+uoKDYp8ObJiz0OIna+/Kt/y9zcHAdS3F5qUvlKPpdgazfM1MIRJ9GcBoOL5NRiK6hUTt67VMbKfihPXesQg5e+YHRygedvl1VqKIWK0dmV3C+Lbtp+seymI2SjhzhyEfXeNlVZaZEurT2rKHJySfWqidRQnhWzxaZdLQnFlkNSAB3ig5HOleSISRRJKindKQulZaXaTV9aj7OwEmI/AmZvFc5gvXoYDmNZDiM5JTun81ZxA2v322VN8evbvdy+3InfZaDiDRCrqCuMTcEil1eBULx6TW9vn05uxf/x7NF9lqYnuDzQQGOVeMqzpPMW3i7sqPqgvmmAC5euUVpRplMulXCJF0IikvJ5pt6+4/s//5ZznWVcG27S9yGVzumGPPl+h7rmPq7c+IzS8irtzmbzafa3thh79IDowUcuDTVqVpxsnMdR+PbBe7ImL5UVVawuzVFbbmdkqIlg0EU4kmHi1Sozy6f0X7hC37lBVpdX+Om7v3B1sIaL/Q0qXzkMmfndd+OUNbTT09PLvW//QLmvwDUtbk2Ewxkeji6xe2qmrrMDr9+r+1Q2meTdq0nqy93cudpKwAun4Sx3n8yzfVLgV//y3xmT249v+OJyB+XFIjWVYm2dJ5Pr1De3U1vfpJu37GVCz/QX+WlobiRQFMDpcOokJhFPKRtgefmDTs8P93dJxROK95fcAclDNZPg+uUzXBhswuOy6eX82ctl8rYKPP5yVZRcHqhRQIgcAIcnWb65N0my4KS+pUU9YLL2d7e22dv8yO3LrfR11erEYOcowdjrVRrPDNHd3aMU12KZ6kjuqBUOTrL8+GxeI7GGL17CnM+x8PYl7kKI6yPdlJR4dcIzs7DNxMS0+jMvXmjFZDOxd5Tlz99P4i1qYGD4Es+ePcTBHr++3U9JwKnqkPvP5lneylLb3KVQOpn4iiRYfD2VldXU1NWp11WL28kPSkwOpW3aLNAOsUjgTDm89hwec5wiS5IyR4pKT5zq4jS1QRMea450KqV+ZvEPiaUwEPDikjihvBC2o/osOp0O/ZykuJWzY/9gT6fDcoZJjSvxKCL1Fk/wXgi2TqysHZvYiVkIFZzgKiZncWKyiFxQikWTSqZbqv386koXrtwJnW0NWnRKcSsSfy1u9VNTj4TacARgNTszQ3Njs9KSP8y95+43/8wFmdw2CWvCsNc8HPsAjipGrn9BsMyQ++vFMisXXpRCm8ymeD76kO3ld1yRCI+gRHwVmPmwy+JqhMu3/iU1TZ3KvtCYBXMei6VAOHTEb//pv2HNnvL5tR7NPozHcjx5scx2xMKv/82/18vB47vfEnCkGBlqUa/U5vYR3/wwqd66Fk0YeEN/ewl9Z8pxiA9765T7z97R0D1EsLyGRw++p7+tXJ9ducAJ3E9yxhNZ2dPk/mxI9eUNEv+uz23BJVJOrJon+f7DPv3D13WyN/roB9oa/bQ1F2O1iJc7Tygqe5BMbOXkM6SfMvV+M7VCXVMnI1ev6uVqYvSpevrPNJXR3BQk4JPPRqxRRlabMgLkJ8qntYFkE/hYzsSH9WNtbncPXNYCLXy0ykBXhXpeTYWsNoklbk6ovZpmrlNBIfeiWc/FPqOZchLLK0jL4auhd+AiU29eKBX2ztWzBAPS8EiyuLTF8soRhbwFn9dDaamP2mqJSHEpX+DoNM79p69ZXN7i4nA314bPKHlUPLWPxpcorm6n+Uwnz589wG+Lc3GgHp/LpHGFknMrslmhmMrFVCeqBSsbuxEyBSc37nyhJOVo1srd0WkmZ7eI5Z2YrS4tarJKYs/itmbw2zOUuKHMmaPEkaDcnVJ7ksueIpeJ60QsEBD6uFullfrUFgq6RsORqDYFHQ4p2o1nIJlIaNSJTEjTGWOCJSqoWBIiGRuxgpdI1kco4yacETlunv1winDKRE6+hvIT8rgsOW2W9zQGqA66KAv6/09xa8gW/rf0US/cOu0XX7DBM5E7m352ApSS1yyTy0+FrayFdFruRQmcbo9ewief3CeyNUdvi59in4lwIs/E+21NO7h080vKNQddHggj61olluTZXf/Iq2d3aRKvcpVTi1vhwzx6tUFLxyDDl67jDZYoX0Vk23L3loSSP//zP1DhTHGlp15TMQ5lvb7dwFZcz/mLl5ifnuJ096PGElUGbYRDcV3PuxLTd/4yp8dH7K5O89lIK+XFIt8vMLV4yoeNBANDI+zu7LD64S03L1YpPEnu1qubCabmD4gmpElj/JKmhOxqbU0B+jrK8DmlSHXxcPyj3mG6+gd0aOMuhLk6UEep38FxKM34+w0+boVIiedav5JBkpeiStR2l69dVWuIfA4z797z6uU4idgppcUuiv0uhT5KI0L2bvVnyt5b56Wy1GHASPeyLG+lqKpvYWrqtRa3olQs9uaJR0y8njlgfvWYlAx/1HIlSrqseoKvnKunrsqt97j1rQRvZrc1Q9jm9KjMv7s5QEudW/eo9c0Qo292MbuC+LxuouFjnJYMI3111FR4dCfZ2k8xNr5AcZGPgb56jb8JaWTXJnl7EZ19AywszKlyRopbafwdhw0FxvZJDrunyBgCfgIierwuzvb20NDYitVZxOyHDX56OK7+fJPFpYqkXDqtKR4CYCwv9uCyJHCYYwQcsl4lRjKLy5RVmJQ06oWU7nCKkulnaT767+V+KvWh0yX5wTmFskpTRyCJIuWXZrpIyuV9FN9tKGYlnHToWk3krUTSBWIZSfiQrFtpQuTUqhD0OentaSFY7KK2ulQnt3K31OfAEFRog1OKW4W/ydrRqFhhoxQ063559h17ax+wF1KY/p/L5Vrc/lzgfno+jYdEkM+KYhZ3t1mLKou3hJaBi1rcClBKOiyyMf1cXYsE5PjokLm5Gc6dG8DhMIpb2RwkeUYOdNHOykJ59fKVBhXn0hHKgh6KvE69kEpXUg4SKYrSBdRAHYpBS3sHFy+NaGdse32Xl89fsLe5op3WsqCLYJFLJQqyyKS4lcV3Gkmo2Xr7IAJWDw0trXR1nyXgDfL4wUMip3vUVvsIR0Ns74Yw2320d3bRLfmfAoD4BFdIxqO8GH3K3PtJmuuLKCmSzVfgJxZmF/c423ueyopKfvj2z5QWW1S65HaJ3CjF2+kN3IFybtz5nIrKai1yEvEkf/r978klT+hpl+LWpN3gza0IE2+2ODswQllZGRPPn9JY5WGgoxynRQrFJGbJZlR/iPj2NVVRGxDS9S+YPaxuR5ic2qC16xznRq5ic3u0G2ZIvARaYIBY5NmQl7ezvcH//Lv/QXXQzJXBZu3myiE38XabaNJD19leFubfUFtho7NZis20yh0ePv/AylaGv/0P/4nmlhbNdovFQjy4f59U9IALA5VKVha5yIupPabmw1y5cYfDg2OmXk3w5e1mzjTYMBdi5LNCXpNNxYHNJoe14Q8spHPEYjmWdk55v3TEzkGKeCRCe1MxNy/VU6kRLCYej2+pR++LX/01CwsL7G++587lVkp8KQp5icXIEYrlSWWlKDMkahqlJpE0ZjuxlJ03EpBtq2Tg4i8Ze73Ey5kNkma3IZVReq7o/fPaZbKINDctfqIItaUWuhqL9UJjL4Sw5GIKKZDIIJlky8HndvmwO1xKnJMOlxyKAn+xCgAhXyASCZFMi//chtXupCCdfpsbk6NUM41fzmyytBUnXijC7Kkk7wio11byGkX8KK9BiJVuc5pf3+rl1qVOAm6RB32a3OoUwrAPSGEpxe3k5Ev6+vo1S1O6nHPTbxl7/KP6tYa6qrWJIftAKJlTf97icoiq2jPUNTWpn9stTZN0iqOjQw5PTlld32Dm/Rv1uH9xvZuKIhFQZDk6zfLsxSqb+xn6Bi/TOyB+Oz+xWJiZqVcsvn9JR1Mxg9LBdIr008K7xT3uPZlTYILdUlBIydWLbTQ3FOvUd2MrovL0vC3I9c9/QW1jAwtzC/z4lz9wZaCKC/31SqM9Dpv57TfjlNZ3cLanh+/++Buqii3cuiSyZAuhcJb7Yx8JZ31cvvM5JWVlunekElG++/p3+B0Zbl9uIeApEI5kufd4js2jHL/+V3/L2tqyem5/deOs5gKns1km320y9naHwZGrdPX0fwIvGCAEaf4IYVbomHJhkiaLHNwKZMlmiETCnJycqCdUfCv5TIaTgz0Wpl8w0F3CUG81TrtYBsw8fbFMmlLc/jImxh5x9VzV/5lWH+f58dE7iqrOMDRikGTVz7+0wLP73zByrpqBrlpt1uxKxuWLj9Q2D9DTN8CDe382vFADEs1i4uA0y93RBYW13Pnyl7hsNl4+e0B0b5FrFzspL/fpxGdmbpvxcaO4HbkoUQ4iCc/zp2/GcXlrGLpwlWejj3CbDvjl7V6d3IpvVAq0/YiboUu3KS2v0M1bmnzS4JQJiRTmTk+ARN7Fw8lF7r8QWrJVO9e5nHhaxTedxmlK4zbF8VvjlNqTVPvTNJabaKl2q2Q5EQ0TjsRV+SLdaKfDppNHkVilkkkt7AQapNF2UriksoTDYQ2wlwtEOBQlWFJONm/jIJRm6zjL+jEcZQMc5f1EC25yVrc2M6RAlmmsSJhlT++oK+arq904Mkda3MplISk5t9ogkpPu57xSSSYwitt379/T0tSoNpy15UX++Lt/oLejlIHuCpy2POmMlWcvljmM2bly61dU1xmxWAUdUxmFmHiIs/ksLyfGWJ55of62mjJDaTX/8VBzJYev/YIz3YOGd1Lp+TlslgInB7v80z/8V4o9OT671qvE8Gg0y+OJJQ4TDm7/+q/Y2dpgWjIgu6roaqnQCLOp6XWND+s9f52K2nqeP3+ggLre1nKcUtzuhLj7ZIqm7mGCFdXcv/cN/e1VjPQ3KsROoDuvp9fZOkoplMRQYAk7QDr7Nvq6RVrt17NuceWIqfld+s/fxOMtYvTht3Q0+WhrlOK2wNZeiFfvNjkMZw1fsyGw0xz1dAbOX7zC0PAQTqeT/e1txkefsb2xRLDYRlmpX58RmehJUazAL7MJmzlLbZmHUr8RD7ewcsijF/J6r+ozdLK7rPDKerlQZ9JMzW/wdnqHVNqsECxjCJFXqnlHSyUD3U063TmKpLn7dBqbp4aBoUtMT02SiW6oLLm4SBpBSZ6OTzMzt4vXW4pD/ZZJ2lor6WqrIeAVW0SOiVeLTL5dorfvjE7T/S4rJyFp4C0SqGqnpaObsScP8FmjXBpswO+2KIl5bHJBeSdpmR3+DFAUunTeRk1dE+cvXKSorIJo3s6Po+95ObdLNCt6f7vCg0SpJH7DYo+ZMr9Fi9tyt4kyV5aANYzfGcNmjpKMnuolW2SMdrdXycNCJRdacTqZ4vDwSD21bp9Hm5xS9ElxKzYBkWELoFF9eiY7yYyZo2ie46SNw7idcM5HPO/mNGHmJJolmbNqfKXG5OVyeGw5hjpraa91UVfupbJM6OAiiZXBwif1hBba8rQYMUAWSSzQ5JA8sbjQYGXq7NTJnpLV84YMV6pwoXBHZV17pMix8vLZY7bmJxnsLKEiKM2QAu8/HDK7GmP46i/o6h3Q+D/xH8vXU2mv2cTJ/haTT+5S6k7RVuvFYctrBuqT12t4i5sYufGl2qdE4iNqAYnUXl3+yA9//GfaK+wMdVQpnE0mfC9mdwhUtVFdU8/M1AQl3iz9HeW4bKiMffTVBkWVLZwdGGRjfZ31hbd8PtJMRbGFZCbP28VjFjfinBu6xN7uHisLb7l1sZb6Krd6WxdXozyfWidvc+k6kvUiSSAnh4fqib1yroEil4NEys6DiWVwl9M/NMzok/vYcydcFVmwz8FpNK+F285pGk9R0GhGmYVY79L3+0x7B3WNzeqt1yFdKqkKvcW5GbY2N4hGojo5N8Z0opLP4LHkuDFcS2drsfJgtvfzzK1EqKhtZXrmHW5rkqvDNQQ9AkO0MvFul+XdKMGKGn0u5XOVgj8ZPubqYD1Ntcb33thJ8nJ6i46BETxeH5NjD+hqDtDeENAoPrElTc7uU9l8lsrqSjbWVlhdWGCkp5LO5iByY9s/zjM6sYDP52FooBGXy2jEjb/eJGMt4uzAEIuL83gtMYY7SnFbswp5fTS5QtLsp7qxXVNlZM8Vab3H7aCysgJ/USlWu5+5DxvcffBcGypS3Io9Sp5pabXLeSlQSRsxXJY4Jd48dWUOaoNOAg5IxyP6/krChwzApHGmDV6BRMVFsmwAbA1grQxmROUUN4acspYEMOXyqHx6L5RS9sZBGCJpUSHa1PYnzAOxDeiUXWT9uaQ2ZM52N2lxW1VZrLRkIaQrEVqKV7kYSPqD3GO1mjH2B3NB9lOzwj+XZ96xvTyPWeToMrn9WXbx8/T253Bq+WehFcsmYxP0tGx6niAt50YISHHr9GlxKwvy0/rWSlouaEsfFujXxeskKZ5GkfnIcSVSD6SraVJp7uraCptb61oQR45PSMXimlEnAmNVU1rMOL0+JRH3DQrquwG3+CUzJnY291leXGBzY4lI5BiLKacdUfWXyYamHimD9ul0+6lvqqeuoY6ycpFIOXg9+Zr52Rmd7MklwO33U9dYT1NLC5UVNWqcNuTZJpW1vHs9xeTEGKZCTH1espCyInkye7g4coWy0iB3f/yeyOmBetqEpiyEzuNwSiUD127dpFQAUHJ5Tqf54dvv+DA3g8eB/paOZiSa1tzBq7fu4A94eXj/vgJg6sq8eniI19GkH7psvNoGVs+xTrxFLmN2sHsYVQjRxat3FDcvgC2RD0hhZZXiRnObDCW7FKQiS/7Hv/9vekE8116n3V4hxr3/sAe2oIZuL85NUVvhoa0pqBNyAcmMv/zA/lGOv/3b/0zLmVbM1gKh0yMeP35IKn5CT0eFhkHLEOrV+01mlk64fvM2hweHvHn5gs+utdFUJ0IcMetL5qMFq0UWjJWMyEKTGU72o6xvhVnZD5E2eSmrqGNjZZHKUis3L7dSXuokGs3x+PkKRyETv/z1XzM3P8/e5ix3rnZS7MuQy4Y/dRWl8yGNEwP286mXrrK1iOSqTm2TsVbS1n9dZZ9TS3ukTG4jE1caCIaRQw355lxaQTUttW7a6r34LQlSoR3C+2sK1GhvLlcoUzxyZPjrnDKllY60xJAYgCn1D/wAACAASURBVC+R/OfEppQWkJS8p0ksDid2V4D1nUPt5ntKanEFa4jnXCqFEQ9qPO8njVczcEXMLl4ubS5lJeszw1c3P8mSnSKXShvSDZXl/RxxI/6OU8bHXzAwcI7SYFA7wBLh9NOP3xLeX+HG+TNUl9jVw1mwmDiOpJl8vcr80h6ZvJmysiqlTMvGdHCwx97RKfvHEVU51NcEuXGxje7WIly2HLmchdWNKOOvloimbFTXN1FUXEQ4EuZob52gt8ClwTb9LAXadXCS4YdH07yZ2daNtabMy8VzZ+iWQ9uJRj+9fL3O4nKYjrPnOTdyRWM9Zmem+eHr33Klv0Lz62RzPAqb+f23Lyiv7+ZsXz9/+f3/pKbYwmdXOyjySXZtinvPPpAwFfPFV/+GiiqJsbGSSoT453/879gKYW5dbtHOu9gWfno8y+Zhji+++hvWpbj9OMVXt/sUoCXS/9cz2zwcX+ZMd6/SXi0mAWsZkzS9DGHC5y+iprYOl1siCvQo1qmExpRkxV6R+yR3y3K8t8vYo+9pa3QxdLYSt1VgQmaevFghmS/Sye2LicdcH6rg/NlqbQ4eRax8+2CasvqzXLrxGb6ASNDyfJyf5d43/8SFvgr6BPBDjr3jFI9fLlPV2K++2Ac//UUpnZcGxAdk4Uh9xrNE814u37hNLpXkzfgTSj1Jrl5spyjg1GbE83GRJS8w3N/CpQvtWJxS3Ob4/Z+f4/RUc37kBqOjj/BYDvjlLYkCchBJFHgyvsTmPnT3jWjeuBRYQquV90F2WLnMVNW24g7W8/j1R+6OzajntiBkcfW0ZrCbsvgdJkq9JqXOF9lTFNnjFNsF+JagzGfWqIHTk2PdN11uaS4YPiHZC+OxOMlkUgtbl0+iyazkUjLtTevnIJdaITb6/SWk8w5OElaieQ+HSQenWR+bpzm2T5OEVUUhGX+fJsvqnU7TXlvMLy934cwccbZT4mCkuI0ZnttPkQoKfJNCziT/LcnUu3c0NTZSUVrK7tYav/vN/1Ai97WRNgIeYSaYmFnY593CEWcHr9EzOKQTJZ1aZA0IpF4+CgVm373h1ehdzvdU01Lv06be2maY+88WaOoY4Py1Ozi8QeNZlMtJIavZr3/5/T/SdaaCi8Ot+KQRJEXS2AIpi9g3hnn/7iWm1CFXhoQW7lHg0eOxOfZDZq7e/itcPjm//kxPq5+zrWU4TWYtOKW4bem6QEllNXe//5r+jmpGhJZsEbBggr/89JL9qBlnoETlq/Lsxk6OsOYi3LnWTXtLuVpwJBbn7ewufUM3NYv16YOv6Wz00NlSqg2SheV9Hox9oOAow+HxkVd5s5A9XQSDJZw9e5aa2hrsNrvu7XIhn5udYmlxloODfY0wlJxN3fdVxZbF5zHpz9DRUKqAHpkeP5r8SPfwFdKZJNGjDQY7qxSeJNOMZy8X9cJaXNKAL1Cid6lMOs7JwRqtdQHuXOvD77VxGJI4nveYHNUMXbjG3PQrsrF1rl1o0zUWkZSEiVm9FLd3DOrkcub9K6ymKNdG2tWiJelsMpF+Or5AT98ZLg416VkejRb46ekCvvIznOnqZezxA3y2CCODDboHhsJp7j+dIZSwUVLViMMbMCJwxLZkdVJTVUNFRTk2t5dozsqPo+K53VE/pEgeRdYrEK5CJoG1kMRBAqc5TYXHTLU3T3VRhroKk4IoU5ETVRipxFGUZA4bpcFi5RvEo2LZieJwOnB6nDo5EjtFNBzTz0KsAZrVKU0ou5NYCoWKzQqI9DBPzFRE1l4CVr+eoSIJl7VYUGVWGqc1q/FILZV26so9VJeX6HTemAYZ9zwjBshgzkiBKs+ZkUX9cxQQepZLsZwSW4QWt7J0TWSS4oWP4nS7dA+ZfvOSmcnHDLQVUV8pbJQsWwdJxt5sEazpZnjkGqXlch+UxsunNHqTidjpMc8f34PEPkNdlXjtGWLZHG/mt9g4MDF06XPau/s1L15ut/F4hFcTo8y+HONCZzlttRLLWGB5J6bRMaU1rVr4RU826W0vpbbSo2fR1Mwuc2sRzp67SMuZNhbn51iZfcPnI60qIxeOx6v5Q+ZWIwycH2F/b4+1hXfcvtBIY7VX96DFtShvF/cob2ihtKxCG7fhUEhVkXXlVm4MNRJUKa6De6NL5J3l9A9KcfsAe+H4kw3OrrL85283SZt9dPcP45Y4TylopIiyypTQg9UhnBtRKEpTOK93JtnTZWotf5cYJmkSyO8jSQTZWOVyXxVtDR5sEkO2n9FJdGV9uw7fPFrc1lLqMxGLmZh4v89B0krf+Ut4hNJuMqnK9MP7lwx3V9BcJz9Tlq3dhE7g2/su4A0EeDn20Chu6/06QdzYivJy/oD6zkGazpxhc32VqRfPGWgNcLa1VJ+5/ZCJx6Oz+Hxuzp9rwOUuEImlGX+7Tbzgo/fceT4szuM2RxmW6bdDmtoFHkwsgadceUCBkqCCCWVfkthFw6rgw+Mr5ePqLj8+GCcUlyQAl9oiZE8U5VUhm8SUjRP0migJmAl6ctQErZS4CuqXz6fiJBJGI0eYMbI2FKJmMquyQhW4nyT78j2zknoQlyFKnmQipgooh9tHIm/Rs/o0aeEkLpJkBzuHceJplHYuoFbtzMgayqfwey309bRSVuKmvNyvMC/5DDSjV6oC8WLrMM+Ih5XCWFSRFlFjmQpYC3nWFmbY+jhHLn5ieG6Nic7PogI0MNoA6EjHy5gKysEvFwqLr5Tm/gsUN7QrUEpjxGRMrPQuQ8YcOpXi9gM9Z3ux21wkM2mNRSiYhEeqfDdJzFWpl3jKoomIZtJub2xrB/X06ECjEkTe4PH5OHOmndraWgLFRViEMGk2k00XSCYEPR0lHj3VKdDp0RHJeEJhITIplumcSN2CpeX4i4pU6un2Gp0gm8XOyVGY9dV1nZiIVMwXcBMIBvD7A3i9gU/yaCF0iYDQxulJhPX1VY4PdjQMW7oVklFYVVtPZ2eX+isXF+f4uPSBo8ND4pGYUnDdPj99A730neunqEjGWSa9zH5cXOLF+HONOMqnDbmNSI39ZeXc+Oy2+mmePXvG3tYWpnSSQiajhu5MIa+Fu7zZ0vUTaZ72pOUzUDy4ldr6Zm5+9gWVNbXqW5FTolDI6CKQSYQ8GFJkSySNyMh/84//wNbyMl6LIfPLWyzECzaa287S29fP68kXJKNHVAQ92t1PpPJsH4TxByr5V//yr6mpq9bPOBoN8/TxE5VYBgNOXCItyAk+/Zho2sytO3c4Pjpm8vkYjZU+nXLbhNCmk1GjUyN3M/EXRSJZQkdxTkMpnMXFtLR3U11Vx/OxJ+QyJ/R2SU6bi1hM8uM2KZjc/Pqrf8Xs7BwfF9/R11mPzy2FQ9zIfDQiLQ0Jvvyli8qQqkmX6cNaiPL6s1S3DvBwYp7F9bAWtzJFVUmZosiNzrtIsKpKPdSWOXHkI4R3l8nH9qmvcNNaV6JApmx8TzMlvR6nevjk8PZ5pMMpuX6yCUsmaYpUPKPRRgInOIkmNQ4rhYu5pV2W1o/wBGsorm7SEOzF9QNWt+PEMw5VIgjBVt47RaVnMrhI81e3BrlzpRuPQyBlIls3pHAq69CIEhOnoTATE5MMDQ4pGEamDplMirevJzXuSqabQ121lBXLJFn8TxCJ5tnaOWVnP8TxcVRjjWS6IXEGKZm2zm/hcPlUilPkyat8v6bMpQ2nXN7K2uaR5kKeCHZVG2J5Kkp8tDdXUVNVpM9PKJ7k3dwuz1+uEk2I0qPAxcFWLg+14XIK1TjD0uqR+mTtrgouX7tNc3snVqeTmel3fPfHf+JqfyUX+iX6w4BA/fH7V5TX99DXP8iffvf31BSb+fxqF8UBiSFLaHGbNJXw5a//RotbOTwzqSi/+Yf/ijUf5s5VmfKKLC3NgyfzrO9muPPLf8v6xhpba9P86lY3FQEZYKRZWjnk/tNZChYXPr90oNUNovuR7Gci4bE7izh/8TrdfedUOZDNC3RD1qf8TTqVgt6X0i7LzsYaD3/4ms4GL+c6K7QAEI+5XASiGT+eQBmTE0+4PlzBhZ4q7OKnDtv4y8MZypv6uf7ZL7SYVljdwhzf/v7vuNBbQr9khcohe5Tl8csVKhr7NAvx0f2/UOKJGxRJh4nTcIHvHk6zshuntrGZdDJKJnak/t6z7dXYnBaNAfrh7kuWFta5frGLyyOdWBwmDW7/7Z9HsTmqGblyi7HRR3itB5pzW+y3q6xw/OVHhb35iio0ikeaR+L9lPdL3hXx5TS09NA38jkvF/b1Yh1OSQSJw5DRmtJ4HCaCbotm3Yp3yJwKYU7v48ofUh3I0dlYqhPveORU14Mv4DHkhmIXKBRUBi6kZxl6+lQybteGUzYtGd0pjbYoCojv38XOQYyF9VO2QwVStlJsgXrM3gqlOe+fJjiNpBGOV14ioDTjI01ThZdfXOnCkw/R131GrTNxiQL65Lk15Y3oKYEqygIVYvPU1BRNjU1UlAY5PT7kh29+S+R4hdvXeqguc6lc7iiUZfTFEjlbCZdvfUlltTRmxPskZ63hrZdL98eFGR79+AcGuiXurgSnXT7XPI/HFojnHVy6+UuVJmORKVyedCzE84c/Mj/1nJtXejjTUqY+XMlwfvx8Hk9xLVanm831RXrby+lpl0mRmY8r+/o1y2o7OX/plp5xD+7+id52P51NJbgsFrWH3H3ylpauizq5/fH7PzLQVc2lc604zVmFxH199yXushZaugf02ZUO4MrCLB9nXnD7cgddbRUqm12W4nZuj97BG3r5ffrgT3S1eOlqLdO9fm5pjzHxKQ7coKaxCbNNIt0EGGfDLbwDp8hqRZVjwaZMBUNVI1mgu9s7hI5PMeJfCmovOTk94GDnI9dH2uhsKtVG8cf1Ex6/+EjHucskU0lS4S3On62isthGLJHm6ctFPqzFOD/yJVU1TVqYJeNhJp7dw22LKoDN77FwHE5w79F70pQwcvk2i/NTZGLrXBpuoUjOuDQ8fj5DNOXk0pUvNXt29Ol9djZmuX6hhboKsZFYeTu1xuOxWXr727gwKCBGM9EY3H+6iKu0hbauPoXuBZxxLpyrV/CQwO4ejS5gcpbT0TuMr7jciOAwG2eGUFClwBAJZixvV1ny+Hspbt2Y7SKzFDquePHimHMJrLmYSsyrfFZq/AVqywrUlZsodmVIR07JJJLaUMiKQiKfp6jIh0NSMUThJ2BEoRc7ZDIkIK0CKfHLp6WNa+X45AS3z6uDiCwudk5yrB2k2TwtcJR2cpKwk8q5KRQcZGQvFYWbTQBkOZyWLINdNTSUWKgrc1FbVa45zHJhVpiUFpnGfUqBqvL/6p1EilyBgEaMFAOnW5teMqCQAkyLW2mzpfNEohGVa8r7tbW2yound6ktLtDV5MNuTmojcGbpkOXdjBZZ9c2teAPC9TAIsLJ2wycn2vxPR7a4PdKuZ4tkwm8eRJl4v0egrJW+wUtUVNfreyWZ6ZKL6zPHuXC2hhKfTX2dr2Z3mJrfwesPksvGaan309Negcth5lCghK/WdErYP3yR6upKpqfesTzzis8vtlJdalUitxS375dD9A9f0CJyfX6aOxebaar2iAOdJQG0fjzUtVrX1KKqyuOjI3764VuC7hTXBusIuoSE7ODH0Y/kHeUMDF40JrefittgwM5JuMDzN1sap9Y/eBGnW4pno8krXmBNl3B7tCkskWeibJIzTSBZsj/LpFHPWOXDSzTSAu8mxhjuKKGz0asF5e5Rjtdzx5TXtTM/P6dpADcvNhD0yFQeJqYPCJv8DF6+pvuO0+Zg9cMHXj77if4zxbQ2ePUOvb2fYuLdDu39I0oFfvHsPl3Nkq8txS3s7CSVUl1c00p1fT0722vsbiwy1CGNB5ETW9g+zCqNPRDwcHG4CZddJO2i/NohnHEr50YGhKIMPN9Vjs+BFrePxhc5zdipamzR50bubHIO6pkpFh2Hl8amdp3y3n/yktNYXmnJsu/JWhLIocthUR9xRdBFwGPSyC5XQeKAIhSL99ZpJpWK69cVeJOsC7EFiPYzHJY1kNOC1u0SfoXAeoXnkdGUD7EWeH0Spwk7RzGO45A2e7F4SrD7KjRz++g0QSiSIqXxFMYaFyCd7FV9vWeoqPBSWuLFYZfmsFHrKPdJq1oj3UTXig4xLSpHF1qyEPI3P86zvTRHNnZiTG4VlvCpwDVigMButxuTpU9AKV3ENofSkpsHRgg2tIHLpyNDlT5/QkXLTyDF4sryR9olENzqVGS0/BnjuiJvkRwk8qaJmVhoWzn2jw559eoV2+sbhI4PldIlnTHx0ty+cZv2M21sbm2xsbVBOpsmnTL8fNJBKystpqerUzMBZdonNF65MGq2md2QS0gHWDxIGtGgxbjoxqWbZiaZkA59goJJjNLGv5eICIkqEbCBfHgiHxWJiny/ZCJC7OfiNm/C4xeiroBJoloo7h/sc3pyqsWMFLcOp5OKyjLqG+tUzhkoKtKuumzmMrEWyXMsEiEekSLMhKc4SFVdtcJaJPMwdHJK9PiUeDhKLBbVZoF04nQSpCN9Y6HLVEKk3DLZbmhqobm1FY9HHmyllejkVqlyn2Bd4u8yW+2kEglm3r/nYHOT0MGhdt7kexTsVp049/UOqJ9RsgZjoZDiwUXm7CsK0tM7QF9vHx6fC4tVpDpp3r19x6uXrwmdhMilMxo9IVLquuYmlZVLDMebyUkOt7c0rkmoeop+15xHge8IVESE004CXr8WXzWN9dTWNeJ2ehifeM7Sh3mVq0pmVyabJ5bMUN/YwvXrN1ldXeX1qxfYJVrDJL5r8XIZPoyf43Cky20QZI2ZtkwnsxaXZkYKrv7+s/es7qVI4SOrmZoGCVAicOSZELBg0O/EmouTiR3iLIRpKHdz9kw1hXSI0/0NyrwZWupKteMk0Awp9AVQoJuMReZmxloTYIZ4zRzuABt7p3zcDOEqKscTKGV5fZ/55QOSpiLsRZXk7W5CcQE1yTFsw+7wqLFeJTnZDE5SfHWrn8+unsXrNGAZ8tHLhqQZt598REJ/HRt7rrTkEpElCzzBJJuX0K5/YubthE4W5OJaWSb5bUbeoKxZee7icTlMpJtmw+b0chTK8ePj9/iD1dTU1DM/N0VJAM5111Be7MShhCQIRxIagyU/j0yu/B43bpfkt5o5jadYWN3m1fstMnkvAW+AVOKAy+fP6CRcgBFSXDwZX2T/OENP7zD9A0OUVlbpBWZ6eopvf/+/uNonEt16zNY8x9E8f/j+JWU1ZxkYHOZPv/17qrS47VZa5EkkwYOxJRL5IF9+9TcKfJNnMJeO87/+XorbEHeuybRMupMZno4tsrAa4c4v/oaV9VV2Nmf56k4PZT4BxKQUkrS0ckAyJWAeiZmx6kVcFCjyM8aSBVbWTqhr7OXKzc81Dkp89EYmqQF7M/qMsqFn2Vxf5t43f6CzPqBxZSIVV0jd+y1OEk5c/lImx59x/XwlF3sF+JTnMGzh28dzVLYMcOPzX2mDUC5wKx8W+OYPf69wur6OcuxmueQUuP98idK6bnr6Bnny4C+U+lJc7K3C6ygQjeV58WaF+ZV9zHY7RUVOWhsqaa4tx+OyanTax7UjfvzpNaGjEJ9d6+PShTbMjjyH0Ty/+/MYJrM0IT5jYvwxPtsxv7jRTdBvI50uaLNjae0Qs9muMnJ57XKplGaFoGfW905IF7zc/Oo/Mb+T5MfRWSJJUai4VA4pEBuX1GTJMKZUGAdpHOakElrPVFvori+izCueu7joBvWiZHOa/7dn3C575qcJrZKybUZkjMjt44m4wpdEAioNUQHLyVRodTfG5MwmywdpDtNezP46XEVV5M0ShZYimZFgoU8xBWRpqvTyi6vduHKn9Ha2aEdailtRJch0SBOONYLFUFekUineTr2luamJ0uISMqkU795MMDH6I+e6q+luK8dmySmoaHZxi7cz25TVnqG1vZfS0gpDeZBJ6iRDwCCba6u8nnhIf3cFwwMNeB0SvWRjcfmAV+9WNCZLPKMuf7E2ho9213jz/CfNQLx8vpMiv10tPtMLe4xOLlEcrFQqZkWpS722JUJSTgqjYYml9RDnLt6ko7OPUCjET1JUdwbpbAqqdGxzJ8SPj9/Q3HGBorIqfvzha4Z7arhyrlmjfoSc/c1Pb6hoHqD/wk38RUFVpMxOTTL59HtujJyhs7Vcz/bVrQivZ6S4vYnL42Xsydf0tIn3rUif9yUhGb/dpO/85zS2nlFponb8ZU9Ue4ZM2S3ayBaQmEy7ctKIl26g5OGmRD2UVpWN3A2XPswyPvoD53tr6G6Rya2JpfUTHowt0tF3WWGBqciW5quLp1HOpCeTiyysRLn1+d9Q13AGh9ulDaL7P/4BO6cKCQu4TYSiKX56/J54toiLl24zP/eWQmqHK+fPUOR3ksyYtLg9CJsYHL6hqo8X44/JxnaVH1BV4qSQM/PyzTLPJuY5d66TkaEGfG4z4Wie+2MfcBY30trZw9iju5R4M1r8iodZituHT+ZJZD00tnXj9gcN77YA/4TZIJYym42S8io8JXXcH59jYnqHeN6rtFZp9gqzRCb+PoeZoBOqRNrtMWnOrZ0jfPYQZZ48joLA3RJ6X5LoKrnfyqRW1r3aA+ReI4AYmxW3pAnIpDuZJJNM6/4rcn9PkZ9EOsv+SYqjmI1QzkfSVkTBWcpBKM9p1MzxaVotO1rcSsOnkFU69WBnLQ1BE3VlbmoqjaaN3ANUBafMGfESCDhMilujMSnTQ/l5xOspZ5/Kkj8BpH6WJcvyzaTRAtjpEp+ijVg4xPiTB8SOlhnurCDoFXCVWOxyzH48YuMghckRwOn16yVd/bvZHKFwlK2dbeymJNeHWznbEsBlzahMeH7tlI8bCfzBeiprm/TcX1tZIB87YKC9ioZKv6YQSLbx/bF5XeNel4vWRrH91OpZLPCn2aVD3n44pKb1LD39AwSL/Ey9fsmHd5PcOd9CTYlYP0y8nD/kzeIRA+fP68BmdXaaOxcatbgtFCys7KR4+2GfjoELNLV3a0qH0Yz7I25ziKvnaihyQTJt46fxVXLWCobOjzD+7BHW3AHXLtRpgyUSNSmYbWXzhECwXGPb5P1IC6Qom9LkBrPNxcilq3T39iohWjZMqU8U+qc1jBS3hmpldvodYw9/YrA9SFezX9V2+6cFlR5X1HeyuLioxe3tkUaKPVnisQITs4eECDBy4zbFxaU4rA6WF+Z4/uB7elt9tDX5VVkmsaOS7HGmZwR/cZDxp/c0j1h8t9Z8XhMTxt9tEcvZcbrlWYlRXuygu6lc7QzZvJm5j4e8ertMRVkRl843K2xNwFBiFTlNuugeGGZpaRGnTG67y1ViHU/kmZxaZfMoicXpUfvLz5YJvT+o39lGS3sfTn8pT8amOI5Io8hncF8+TT9d4qM1F7CZ0pCNYcmFCNpTVPpN1JbaVQKtpGtRKCrASepB2R/NJBJCkk/pOeUSBLgMLnJ5kvG03mNFlyuSZGEC7YeSrO5FWN+PE0mZMXtLsIidThQVZqcyMD6hM8lnktqk7u9vp7zMS5lAwpwWtWtpIscn8II0o61KSZZrtKHOlSaj9MEcJtj8OMf6wgw5KW7/3ysVWtzqdeoT3tzIg/uUGiNnrgKepOJ1YC+upLHnPEV1reD0KQDDoBAaHSzpEEQjMuFco7m5WS8qIm0WaYd0ViQv8ueJsIBDRGYgxe376Wm+/vpP+ueDAT82u5EFe3R4ysiFS5zt6ubho0esrC5jd9r1AJcHPCkgA6uZz2/fYaBvwAhwTqf0a6r53ypFqVxmPhnE5TXKz6qwLaN7b3TMpLA1vHGyaI1cBCETSnErb69cvIz3Rd4e+fPyeuTTDYUiOi3c3NzQ4lM2QEVV60Fq/Jbv7/N7KSsvp7WlhdYzZ5T+J8WpfIDppETSGMRni92B1WEYuXVKLUTBVEaJn1Jcy5z2ZxS9MZUzUOpSuGvGmMRZOCSLUryrRgPB+DNS0RmLQKa2soFotprFqt97b3OLteUVdnd2CUci2gELBIvV++uTGBCvZFnZSKQSRuPB7aU4WIrH41Z/l0qmEZlfjKOjY+KxJEkhkQpQzGKhvLKMiirj8nVydMTx4T6R01Mi4bCCIuRryi957ZIN63C6Cfh8+P1+fP4Ark/h6WuraywuLhAJhXXKIr4VIRI3NjfR1NxMPB7TAjcSOtWfRSiH4tlJ69c36de1ma1KWJPDVCYmVocFf2kJjWe6iCQtfHdvku3jPGlzkQKb1Hsgz3lOPgOZGJnUnG/OxnFYkjTV+miq8pEIHbG1uojLnGSkr5GqEjc7W9s4HAXFnOfSSXmStIkRisRwelzqsVte2aO1vZtU3szj59NsHSaoa2mjrKKG9e0wS9sxwlkHOUHdy8YvXiLJLTULMVuAF/LxZrAX4nx1s5cvrvXikyggoVCq3tBoYClV22xR+deTJ08ZlMltSYnxmpTGVmBra4NH9++yubpIdamT7rYaair8eJzSxZbnyFhbstkpjt7sYOcgyd3H01TUtDFy5SYzM9PMvZ+gutTG2XYJfXdjt0mxLQAMuThIISefhsharESTeT6s7/F2bo14xkn32SGd+K4svWagt57m2hLC4Shv3q0wtXBA05luLly4TG1dPU6PW9H479+/5Zvf/4ar/XUM9zQo1Vmkon/8bpzSqk4Ghy7wh9/+HVVBkSX34XUL5CPFw9F5Ylkfv/yrf69KB40iyKX5n//9v2DKnnDzShtFPvH55Jh4uaQ09Vtf/GtWVlc52FrkX3x5jtJAnkImqg0waTroHqJ7hRFxI9t43uQgnDDrtNLhquTKjS/wFgcUZmTA+0T8KgRdA/qlB+nqIj/++Xd0NJbQ116JwyJxYGZevl/Xi67TV8LkizGuDddysbdOi9ujqJnvnkxT2dzHzc9+od5SaXIsL83z7Z/+kfN9VfS2lenl/Og0IxOHwQAAIABJREFUr5As8WUNnBti9NH3lPnSDPdU47FL40wo0SltPEiR7vO6KCkKaB5zJJbg4DjM63fLmpsqXrobl7q4dOEMVkeeo1ie3349Sr5QytVrnzE5+Uzjsj673EHQZ0Ba5ICTi6rsxdIEMrSxQnJ3k8zbeDO7ytLmKde/+k8s7uX4cXSOaFpI9UJplUZRWoErpmwCazapUQbSVGmucdNQZqHIksKaPsVtSVLscZLLJIgkQ9IPwmmz4xZ/u1xopdulTBdDhhhPxIgmYuo/9LgCxKIpjsJJTM4y7P4aTmIFZteOWNpPc5hyK3BLoizE9iCRQ7Jv6xrJZ2iscPGr6z04c4d0STi9w67Fp8qupNGbk1pKiVWqXBF5+5u3r2lualY6qPypw90dvvvzb3CYThkZbKFcipmCRGblmJnfZGl1H5ujCH+gWIuFZCZFOB5TBczWpiiNTmhvLePmlbNUlnh0yheN55ie3WBzN4qnqAq7J6BnUTyyj8scoa+zhuqKIm1qHZwkufdsmpn5LYr9fo3YGx5oob7Gr3vq6uYJz1580KnuxSs3lS1xeLCvEUZDPWV0NBZrM2VrN8R3D17T1HGeQEklP3z/Z/V3Xxls0JxbKW6/vvuaqtZhzYX3B0ow5fLMTk38f2y9Z3NcV5YtuNJ7AOngEkDCAyQAAiQB0ICkSMqbklSuu6s74kVMTE/Ee/NlJmJ+z8R7Xd0lUyqVVLKUREr0FjQgQcJ7DyRcep8Ta597SVbFsIJBigUgM++955y99l4G13/+UjJzO5oCcm2X1hIYfrKB7iPnBDTeuf4Neju9aCEts1TEzNwWfrk+CW9VK7yBSrmvjGshtZAsijzPZYcbfUcGEapvVOCWOm5+YI4FiqSzK98RPpsT449x7ZevcLyvDp2NFdI4nV3cxU/XptBz+IwAm1xyBSePhFATICAt4tq9KTyZ3ME77/83NDR3irwrm4njh28+ldz404PM22aEXhYXrz5GIleBwRPn8OzZI1iKEQwNtKHcZZF4xJt3xzExt4vKmkYp9ne25tHW5MfRnkaUOajVLuLyzWd4+HgaJ0/2CXul3KmyqC/dnIalvB7NHQdx/ecfJJf72JFGiSBJJPK4fmsCc0sxmJ3lMJip5xXdDvIlZZrEy1Hf1I7DQ6/j1uMF3H6ygjTcYhxDzw8ahbodFnhdNnhtgNOQhjG/j1JuB8bcOup9JRys98LrMAtYlXgyNvxYtIr5BZu8OaSZN2XkGU0trk304blMCsl4QlhOrjIv3OVeyVadWdzG48ltrEbNSBm98FQ2wVkeRCpLcMt1zuGMSWJJ8jQBM6Qx2N2ABm8J4WoPGutqlY6P2kLxMGFkk+6KrSa3fM5EAmY2IZlKiYkUC/1/BLcssvN5gwBgTpz5/gvZDJ4+foiRu1fRWutER7hM2FR8HfoNzC7vY2EtjiSjDphsTkMkE6OqMljbiUn9Vx+0ihFcjc8s8rNU1oSJ2QgW1mJIUp5BPw9rHh0NfrQ1MPvWhFiqgCczm7j7eBG7+ynUVpbj7Mk2NNY4xWuFhoPXhmeQgBs9/SfQ0kbjMRse3r2NsYc38epgm4CcksmE++NbuDe2IQarpP7Ojj7Ga8cb0RRidqoB8+s5PBhbQ8/xM2g52CeeEnvbm/jys4/hNkdxur9OotgKJTsuDy8jWajA4OCQGEoZc5t4ZbAOgQqrOLGPTe1gfjmCjHj90EPGIJ/H4VLZ4Ysr26ita8L5199Gha8S2VxRJojSgOB9ZEtRc/Yli+vaxQs40umXDFrO5NcjOdx4sITqhoOYnpmCx5bH2WNhBMsMSKZKuD26ge2cA+feeBeVQcbqWbAwM4FrP32JA2EHOloqRFK2sp7BjfvLaOzoh9dfiTs3L+FgUzk6Gt2wGvOIxUuYWtyV+0hGaJnHiroaP8rJsisaENlL4+7IDFbWdtBQF8CJo40ie0qJ38AqInELDh4awPTsNOzmOAa6q8SPIJfOY3VjX4YbksUrqk1qk3lmKVPR9a043P46uPwh3Bwek4QRo8UtXi561JvY4xUoI0iAwUfBCguaq52oLTfAaUyikN4RSRINJXPplNQjNnEI55CmoBpT2nCGg6MM3ZrjGdHl8n3QwDcPO0zOMqRKFixuJDC/pqa4dDCn+zwpyZz88+/EJaVCRurLgf4uVFeWocxjgSTlkZGquwSLoZ/S3DICi88IVyvvLcslp8mApelxzD97hEJiT9GSdUOpf8y7Vf+trOJVLI8Nzuow6rv7hSZpsHmUQ7KhJPRkAVg0xEgksL6+hvqGBgE73BBUJhGps6qj/WJarIrAifFxfH/hO1RX16AuVCsb3MbGBiYnpjHQP4CWlhZc/OmiaLGaGhtEf8EinWY2GxvrOH36NI4cPiIX4kU3jR1FpaWQ/DKNk0qgp6IB1AOiXF+VU7OqcPS/6OHB+lepDymxR9R+WOhWBkxOTOHHn36Sz08gRhoLD1LdjELdohJSqST2o1EBnadOnUJH5wHlYiYAhICBlDw1ghfNC0Ox+T/NKp6UHf3ayZGrNSPE2VoaFLSv1ynmKn9UqGn65+Nk1MyFQKda9ToSccFJ6oNHePxoBGurq0IFoWicAJiTYNKOCCx7ew9h6OQJyZ0jUOTP5aav63PkPNT0hUTREmadzQnNXa6XlVQjxg9Rd2oSwMnfpFornSE76jz1FM1dHD8tJrnOO9t7ouXe241iayuCnZ0deZ80Xens7BCHQiu1OjQ1MBmli86op63NLdHUJRIJZDKkx5vQEG4SHREdL5WZTAEmmwl2txN2jxcLq/v4/G9XRRdRsnmRK/FZY44bGxWkIqkMPCMbCcUMKv0OhKpdyCb3sLKwgGJqT7IWCbASe1uYnZ5GW2sI9SG/ONZW+spht5gwNjmHmjrmHpvw85UnaGpV0/ap+XXcvD+FrKEMLW0d8FVWYnp5G/ObMRRMDgkkL9HBUQU7ifGbGIox87MQx/vnDuPNV3olQ5qb2POpraYfZwEfi8Zw7dp1Ddz65Fqqxg4fMSPWV1fw8N4t0VozPqamsgzVlRVwOUnr43PGxg+LHgNyBZXdNvJsCW0Hj+L8a++Io/ntGz9jdvwBAuVmNIV9CPqccDi5adKE7sXEOhoriOHb9OKW5Mw1t/Wgu7sX0d0t3L11ES1hP6r85VhYXMbUzAZc3hAODwyhta0TZXQ3thBgG/D4yQi++PPH6G2tQU8nXcmZrwZcujqCmvouDAwex+ef/gfK7HmcPtEjWjfqnG/eG0em5MH7H/4rakL1an0T3P7H/4tscgunT1D3ZpYp2PDDacm2fO3NDzA3t4Dl+TG893o/guUshJVORRwetWgXbnc8FCgXKFLbnTZh+NEMyn0NOH3+bXgqvCiUcuqQLio/Au4DbKbwsF6YG8cPX/1VDHsOttfCYuR6MuDh6CLWdzLw+CoxfO8OTg004mhXA+O9sZMo4cLVRwg1dePVN94RmQWfjempMXz5+ccY6K1Dd1slrGaC2yx+uj6Giuo2iVm7eeUCguVFHD5QI+CWRissdqWJoeXcxWNpmT6sbu1ieTWC/UQeDqdXoiY46T820Aqb3YC9VAF//eoGivDi9JnXMHzvhjgxnxloF+MZNpU4WVGScMUsKUknnqJ0ZjdbMDK6gNnVKE6/+2+Y3CxIFFA8Z5eJEQ86tg3oUMmpETM0qwNO1FXa4TAmUExuIrO7KjnUbaEy+BwWxPe3AUtWImVIIWN3ngc07wHvEye3NLPiv/EcYBwKgXSuaMXaTgKLm2lkyaJweVGyV2B1r4jJ1QRieXpSMFdTC6aXA5hGSCk0Vtrxq/O9cBZ2cLCtEQ67FelsClYxlFIAisWxbt6owO0wGhubhX4queT5HB7evY4nw1dwsCWAgx21sFnFTxi5XAkbG3vY2U1KozWeSkr8m6OsXNbmjVsjsFidcLvMoqHtOxhGmUsZ2SUTOcwtrGNpbQf7iYxMqLxldtG11tX4ZIKVSBTx4Nkibj6YxH40hWqvB++8ehzNDeWitYwli8KmmFtJ4fCx0+jp64PL7cLG2rKA28HeanSGfRLps74ZwzcX76OxYwAV/mp89+1XOHW0AUNHGhS43Unhix/uIdQ2iNPn3ofL7ZXi5cnDW7j2819x7mQ72hp98t5XN5Nieniw7xzMVivu3fwe/d1VaA55uCtifT2KW3cnsRHJKIq4OMbzDDTCZKUOs4St/TRef+t9HB86Kz8jX8iqIln8fRhJSMBBB28DRh/fx+Uf/yoxWQda/fLszSzs4sfLk+g6dAbxaBTFzBqOHwmh2meVeLZbD6bxZHIb7//mf0N9U6dq5hdS+P6rT1FIrQq49RHcJrP46cojRNNuDJ58FRMTo3CY9nHscBPKCA5yRTx9toCHj+dFHiZssCo3DnbUI+DzSIzOMinflx9gaXUTr58bxEB3rUyFk2lIHjicNeLifv2XH9BQZcfxo03ilszm89x8RCjj2YJyIRUtm5nmL5RNGLGwtA6DtQxn3/1njExHcHdsTQylDMxHpkUOG0sOuxjqGDJxGDNRmEtReBwZNNfY0BnyIOQxwYEcLLy+Bu55aSn+YbYqL2rWGkTRkkdMraVZJvBkCbBOoNzKbHWgwALZxLjAcsxvpPBoegvzkQK20yYxWeTPs0ltaheXXJ6V+UIGDovS3Fa7smisdiNcX6ucuDlQ0Aw6ORSRSb1Wv0ntKLpbg9DOWZ+xma6cm9XgQ+n/2BgpIR5LSKOfzDzu47s7Edy4fAnbq9PoavGhqcYNj12BsXzBKA0malv5tYwnKxntmFmN4cnMFsp8QexHVtFcZUNPawB+DwGuUejuq1v0uCDwMKIm4JaGlc1iRCpnwOxKHPefrooJH82d6NB7/mSLOMon43k8Hd/A07lt1LV3o/vwICqr2TQ14N7NKxh7eAOvHj8gzRnW9o+nIrg7uobDg8ewt7OD6dERvHo8jOY6j5jnLaxlBUT3nTyL9u7DQtne3lzHXz75T5Q7Ejg90IAKB4GIE1eHlxDLujEwcFLAraW4jTMD9fDS77DARifEhE+MxGRnY23JQQ33Xwvu3B9HktK2199DsLZRaK1khUoFT/YAafSiBwXGnlGK8R362vzoafMJ024tksKNe/Ooqu/A3NwsnNacUPoDZWYBt9TRRjJmvPHOB6gMENyaMTc9jqs/fYmORifaOJk1GbAZofHTEhraDovJ4K3rl3Cg2SsxbRYj60MjUlmDRF3R8ZeMRgKkTLyE7d0M5tZ2MLO8KX3cuupyDByiYzTz1gsiySJlubOnH7MLc+IwPtgbkmEJpYv0oimxKcRajXUfz2V6bBuoa7ZiYnpdaMD0arn7eAY7saLI16i5VbglL78lJtVURKDcidpKD5ymFAqxNRgy+/A6SwjVsGbIIpuOiZ6V2IODQOIFKz0pigUkyJAldhHfCN4rNnYdSOdNWFqLI5YpwOSqAOzlSBWsWNlKIppkLjTZuiYUisQfnAir2CbGIR09fBBVQTfKy6yw27kPca3QyV8b0GjGuFxrfF3FHuSIpAibEVhfmMHC2AgKsV0Y/u/jfkFwOi2Zi5XTQdUNUcBFCjTG7BoscIWaUdPRK+DWSrdkEfzyieSGxJLfhEQiKaCTFFzplnK0rGl65eeJE7Oa/ijwacTs7Cy+/fZr1NbUojYUkknSyuoqpqdncWropEzkfvrponS9Ojs6ZPpHUEjjh9W1dZwcOikGEUorrKbQL38uDbbKH7p9u24WpYN62ahExK4At/4zXjbcevnn8D2wIHl4/yF+/vkXtLa2wVvhU1NbXQPLiZgASqVl3t7ZwcLCAiorK/HGG29I3I96XZWVJtNtXe+hvQcVy6TA7N83INg44MRNB+PafdQ+owpfVu9Yvle7R/w7N2dSz7kZ37lzF7/8/ItsEjXV1fBVeOFyMePKJhNVdqRXV1bg9Xrxq/ffQ21tzfPrqL83iYvSsxplYkU3WJXfxm65gG8xTOFzRQ6/RTY0RRdWhwsL/OcUBGmoFmSj4/de/uUXTExMaXE5yjmR9OlQTTX+6Z//GVXV1dJN5XsgcF5fX8ePP/6I3Z0dNZnW8uiokzlytB9DJ0/CaXNIt1jeG8EEQZfVgan5CD7+7KI4vMFGR3B2sgkj2eRh14z6H8Ag2XklVAfKUMgnpLPJ6VW5rYg+mbKlpfPHhTd0rA9bkTUszC+hqz0sMQSXrw3LZLyxqRHX7oyiABsO9x2VkPjrd59iKVKAyeGG118OR1kFIow3SFJTYtUAB00CuElw/ZE2TBVSBu+d7cMbpw/BbSNtP/083kBnHgj9eD+O69dv4Gi/0tzy+vDeqAkiizkyMPbwbHREdORbG6ussGSz4QSbweZiyMVNqmRChlmOFgcGh17B4aPHJMple2MdT+7fwRwF/tk4yD52ueiGrUwEyFrI5AqIxrNiMmBxMCqnHa1tHaiqqsbWxgou/fC1AARSl+PROFweP9oOHkZT2wF5Hm02gm3iECMmp6fw+aefSFZb0OuSySdpsyz6ug+dxMDgMXz39eeIrM2ivrYCbpcNqWwWc0tb8AXD+OA3/4aampBqCpWAzz/7GDOTI+Km7nHTMKqAmbl1pLMmvP/rf8Li4jLuD99ER3OVFCycIioZh5pE8PNJY1AALwEuc0cZkRPHwe4BDJ05D1eZR9wThZXKqSH1l3QzZ2OLzouzU/jys0/EmKs+VAGH3YhspoTFlT1Y7BXwVlbh5q3raG2oQHu4WgO3OYxMLKLr0CBefe1tlJeXS2OGcUMff/RHKXZa6n1w2k3Yj+fw4Oki6loOYaB/ENcuXYAhvyf544x2kfYfnzFKVIo0jMhiKxLHxn4asXRWtI7h5jaUV/jx6P6wZCsze9DMuJpsEXcejsNbUY+hU+dw69Y15FMRdIQDcFlVvArbROSi6LIEXghGnZRoKpc3YXV1DyVzBc68+wdMrmdx6d40YgXSGbm/0OX0RTA9ox+CfhfKHUak9lZgSEdQbmWeZxMqPSbsrS0DuRjq6spgNdBghmebSVgqQuniHNVs0uiQ6vAlZXNhJQaLqxLuyhosR5J48HhRXFrtFbUwOP1CfWckV4FTLLPS9+keCIZCBo2VNvzmtcOw5XdwoDUMO8FtJim6PGpiOR0XaC+JAgpYP3z4AE1NTajw+aWBZCwZxJvh+qXvEd1aQG9XA+pqykU/yw47mSRsbDKLl3Rkq8MuJkp7MeCjP1+Ev7IRdrsDO1sLOHQghLamSrgZk200SOESSySFxUAKJqfz5W6HMJr241nMzO/gzsgMStRXFgrwWIr4zbtDKHdzAhXH+MwWbtyZQ7CmEydOnxNJDZlKy0szuPjd5xI509mo5Blb23F8d+k+Qk19Am6//+ZLce0dOtIkTbTt/Qz+9tM91DYfxdAr76CivFIaaQ/vX8fVy3/F+aEOtDZ4ZX1ubKdx8/48DvSekWf0wZ1L6O+uRWudiksi6GfESCJJwKKopyx+qR8zWh3Y3kvj0pV76O49gRNnXoPFwVxqaUNp65btW6MYgPEajz4axqXv/4pjRwhug7KiaXb4wy9j6Oo+jdheFKVCRMB8VYBGayXcfjCF0fEI3vnw39DUclABxnwK33/9FxTTmxgabIHPRaZADj9cvo9I1IwTp9/A5NQzuKxJDPaG4WETo5DH7m4CW5GYALwKbznc5QQgJZlgRbZTeDK+jEejM6I/fPP8oOjieY9zOZMYgWVNPqFGX7v8I5rry3FyoE1j9+SYOiaxHGzOiFEL2RM8Nw0mifq6fXcUC6txnHrz9xhdiGJ4chOxvB0l0kONnOhktaiOHO1W4TblUVVhRLjagpDfAktuH9bMPgJ2A+qC1EAyt3dH2HJ6TJ5cbbqga/ul7D6kpmYVvd7mdIur99LqLnb2eGZ74faFsJ+3YXYzjcm1OHZTJaGvKtoqWTQs/AnQM7AZc+g/WI8aTxbhSjcaQtWyBpV5lORHyJ4kk+iXvGS4JljfkAHGupWTWw4HdONVqffE/4SeIymYaFAmZ4BKqJidmcSNKxdRyuygvcGHlpAXHjtfkzWZYtKRBcAaKF2w4On8PiaWU+g8NIjI+jo2lybRELRKXrbXTdkczzUOA9TkzmYm0MkhnspheSuNp9M7iGXtqGtsw+r6Clz2LM4eb4W5kMXszAYej6/BWl6JriMDaGhqQzmNzpDD7es/49mDG3h1qAc11PXDgLHZbdwZWcLh/kExC50YHcH5k83y/JBhs7Calqzyw8dPo6O7D06HCztbW/jzp/+FMjYyT7Sg3K7yom/cX8BO3IyjAyclp9ZU2MPZE60IlBmEeqzid/iHMoViJjVNwZgZns1bcHP4mZiInTn/NoI1YYmSoS5YhlVSKyr/H9aXHJb9fOF79LZXo7stKOfEeiSG2/dnUFPfKsw+m4WZ7x3wl1FWUcTdJwuIJIHX33oX1VW1sBqtmJuZxM8/foW2sEsa9Gz2be9kMTwyj8bWHvgrq3Hj2i9oDXvRFib4pXGuJGJLXcuGHqV69CjZWEtgI5JENFuCzUO5IESK0dVaBa/bLE1O0sgX1+I42DuIhaVFmIxpHDpYAwcN27JKVywDT4nG4cND3TqlfFZJApmYWYPJ6UdZMIzhJzPY3M3K5LYgDSsWJcIhk+fSV+ZEpbdM0mr2I/MwpLZRX+lBW0MQTlsJiVgEHpdJGseU1UlxWFB6dD7zlCay8We22GG2OCSHl0wiSqWSORPGZ1axHNlH0eSEy1uDoskt8gvKSSW3hfnh0tnm0LMkRrWHeztkcusts0kcKGlNyrdEa/6ykSEYtaim1xq4ZYSWFUXsrS9j9ukjZPY2Yfi/jvnEUEoHnfo0UAe5QunlWNhgRMFsR0VjBwKtXfBUhWFzidL9Objl1xDdE9xSbxMIBDTXYuUsrP/S83T53xKRYTYLuP3qb39DTXWNAD9uItQdEAi+8soraAw34scffxLA09HeruKCiqRQrojJwMlTQ+js7NQ6Zn8fbaR/Pn2i+zL9Wv//5D1JIaqsrMXb5f8HUOqAWQea/PP+vfsCEDldpsMyDUEIONTUFWIwQM0vPyeB/tz8AhYXFnHmlTMY6O+XLqwykVE3UP8+pWNWm576uwK3LzcIeJ10kC7vTTQizDJkwcyHWBupK4Pk5z+D4JJT5BvXbuLunbtisNHe3g6/P6CmtkLbVhQ7UrUeP34s1+XNt95EZTCo6Jba9Pg56BZ09AKc6zpsvg81leZ7VZPl5+9ZuPNF6QjR6VMOChZc2iSaQJX/9vFHH2NxcUlMVlisEzQ/e/ZUKM3/47//d4SbmsTgQYFbs8QBffTRnySuprqq6vmUfnp2Bt093Xj99deE8qzVMTL5E3M0q1Mcgf/46QVsxwGTwytuc9IlEkp4HkXmKfNgoh6P99dskMkKGwZ0owuUkU7kxNbmCva31xGu8mLgcBcePR7B6sYmejqbUVcVxM9Xh8VtvL+/GzNLK5hf3kNVZRNamxqxvLaFieUY0jReMxIU0ordLFpbiLW7XajJfFCpJyKQk25cIYVfnTuCt872CgWK4PZ5c0NrdPDax2JJXLt6Df39/bJOlbZBizUQPKOc6qhR3NndwfzcvEQBkApOe/y9vW3RAtJFj8DGFwwiWFONlo52+IOVonUnstzf3sbK4iI219ewsbGCWHxPDCC4K3FvoaGSzelEoKoWlTW1Qmf0en1ivJWM74uxxurqqjzHZW6PgM9gbb2YxDEmhlNkAjd+pr39GO7evYPN1SXRtWWyNHyju2YZDvUex4EDXXj29BGePr6L6O6m3DPG95SMFrQf6MUrZ98QGij3FmohHz24j1s3f8H21ooADmq76RDJLLm33v4VqFv++ecfsb+zIcCf+jR+jZDzdYdVjZEh90CeezPKyn04c+5VdB3qhbuMxhy8f9qkiLU1i0vKBcwm7O/uSLwYaVYF2vebqQWkvb9TmgjVdXW4decGsskd2A3Mm8wiy++3u3DsxBkcPXIc5czqNhoQ2d7A559/hu3NFYkiYY9Bmpaw4/DgKfT09OHm1cuYfDYCEzIyrRKPIy2HVRURJeRJuaZkwO9FOBxGQ1OzdFfv3LwlpnRmNacWg6ZkmtrofqF+3r8/jLmpp4StooFi95XATZ0OqvElzTjl3ab0OAYz2jsOo//0u3g0u4tLw5OIMk6AIfYaJJWomBy70UVYLQaYSc8v7MPvTKOlzoNQwIXtlXmkd9fQ3R5CgE62sS1U+svhcvA5S8JqoVqXa6kgJmmrqxswmZ1wuivxZGINk4u7CDY2SwTHzPwWpldi2EqSzeSBwczJAt+rVUyLsmzcskDmGipm0Vhlw4ev9sGU2sDBtrDQktPZtDinm7i4OZmVdcz8TkYcFXDv3j2EmxrgC/pV006Lb6PBya0rF5FLbqOxPoC6Wq8Y9zEuhA0FFus8h3mWcAq3Hsnii69voKPrmETc3R++hVRsA21NATTVeVHhssAh5j1KfyplD1kV2SL29lOYnN3Ak8lVyUzu6u3DzuY64pEV/OrNQdjspOUuY/jRArL5cgweP4+Og91wuukwz6J+DBe/+yuG+lvR2VwtNPit3Tgu/HwXNfXdElvx/Td/k8iaoYF22MxFAbdffH8DtU29OHnmDQT8NQKa7g9fxfVrX4tTMSUKPBE3d5K4dmcC7d3HxSfj0b2rGDgURms9p8R0JueByAmalqWqYIRQ5zghY5Ppy69/RtvBfpw88zpsThpkqjNYqG98FHndzUZYzcCzx49w8cJfZZraIbrfApZX9/DDpSfo6TmF6N4eUNzDsf5G+MtJPc/j1r1xjE6s470P/4CWNgVui7kMLnz3BZDfxbEjLP5pIpbDDz/fEV3gyTNvYmL6GTyOPAZ6myTChgUm61JOsgjkeWamCxnsxOJY2YxJ/AhzagkIo3sRnDrWjaO9jRIblc+bxbwmB6ZBtAq4bar34djRDjitXKs52WvUJ1dyKrNUAAAgAElEQVRaNnJIFHOLenALbtx+jMX1FE6/9S94PB/FvYl1xAsOlCwE2OpgkWzufA6mYhqV5TaEAg64zClkExEkdpZQ4zHgSFstaivsSEY3YLEyEqgoZlEqGoMYnmA9Lwwzq8Uu9RzvBaOQIrspeHzVyBscmJjbxNjUOsyuSrgCDTCX12Bhi/THPWn+2iS6RKs6NaagqURachhVzgwaq8vQ1BBSTUTxVFFyBBU3K4RJjfmmseg0WnIul5PmCNckz3t9UEIQXqKzeiINo4XMEg57VP1HcE7WzMj9u0jubaIu4EJtwC1xaA67QRhtYmVVBKKpEkZnt7GfdeLYqdfhsLkwcv821uaeIVhuQGOoDAFOaZk9SiDH91wsYT8Wx/TChuThZoouNLYw87QRI08eIplcx4nDrYhFdvHs2QJyRifae/rQ3HkA5RVBuBxuaczeuXEZ9+9exbHDbagKuOVMnVqI4PHYqrCeorE9PH3yAP09dWis88pZuLKWlIzz46deQVtnl0hg6Dfz2WefoJDbwdHesFDmjbCJ6Sd1qIMnTuP2jRtIRTcx0NMoMWM8O9XWr7ETxfVY+alIXFvWgNGJBVicHpw+9wYqqxukkciBCGttdW7I4Sn1HyezF775Vq5zU8gnrvWMBZ2a30RL+0EszM8hnYyhsyWECrdDqLWT8xvIm+w4/9rrCNXWCauHrNAfL3wDuyWDgI86Y+qqs1hZ3UFH9yFU1YRw8+Y1OKxFmb4yoUGmqgSc2vCGrvvbOzHs72VhNLvgr6lBdUMtotE9Ma8rsxskdo/3M7KdQLZoEXfqpdVVbEfWUOG2wFTMoJTNMkhSTM9Ura/qP4JM1oKcpDOZhQyR8mA97j6cwPo2my1uOedVqpkCtnxvTjuZFqwZYjAV98U1ur0+ALe1hP2dTVhNRYSqy5FN7cFsLsJhsyIZj8NmVs0b8S0wG2VAYbKwjrGLS3M0lYe/uh7ZkgXTS1tY306iAIcYaZJBk0qzTudEm5JUrnl6B2XhcZoxcJSTW4/k/hLcUnMvjSrpAlGGpMC1YDipSxTY5fqhx05yZwPTI/cR21h+4ZasA0/J+CPlVMsG47/brerD5Iw2BFoOItDeDac/BIvDo+lx1eRRjg4jacm0kk7JZOX5JFij8uqTR52WrOi3JgG3f/vyb6ivq5Nimwf85tYWJqcmcfz4cQFel366JEYfnNzaafABYH5uDtF4DKdOn0ZHR8ffgVsdxEqZ9A/Tz5cnu/q0V01O2Y1QFGr+0vXIOiB7Gdzq14qU3ps3bgqA5SRANLdiXqQcm8vKy1BXF5KFz+tE4P/gwUOEQnV46+23EAwERAv78mu9cE9VDQAFUNRkVtdGyvRbd/6VUaK66SxkFaBUk3HZMsQVWPt+7ZrfvnUbP1/6BR43Hanb4PG4pXglfVdN8kyyUXCTHhsbE8r1O++8A5/P+xwI6Q0AzQVH+8xqgevAWt1zdjo1QzF5n4puIAdaoSAPukx6heajaTrZUWUTowR8+umfsR3Zlum82+2WuIw7d+6IM9//+T/+Bxqbm+XfhGptUeD2T3/6E+pDdWhvo0OpaizcunsHLa3NOH/+LMrLPC8C1I0mFCWL1IXxqVX8r4++E/tys8sneVx5RkoxtJ0RUEZupoSaBhhIFc9xoqkaECxmy1wG0UYy8NqQTaKrMQBfhRMjo2OIJtNob6pHld+H+0+mkc7mMNB/AAVjDo9G55DPl6GuuloOvPn1fewXTCiZ7TDkCpKjR1Miq8MtcTwExtJAMHC7y7FXCEM6ig9f7cc7547I5DafI7hVTRHdEJ3vlQ2oy79cUeA2GBDXPdFlawWBAmJqw6VpBa9tdC+K+fkFLC8tY2tzE8lESl6f8VZ9R/tQVVuF/dge4rTn5L1koZLKSoxWRTn1gB5x06bhHHXkfI4tNouYLpRVeOF0uYTWZLfZtMO7iHgsimg0IU6ULECsNos4MlJjLZR4md4pAMYNkzp9urVz6pxIRgWU0h4/EKgTI5DdnU2srixgY21F1iFp89TrkaoeDrcgGKxERXmZgHPuY2uri4hE1hCnkVsmB7OFeXK1CIcZ6WLFysoy9nYjok1JJOOycZOWRODGaZqEkOtdZcbPWO0oK6tAbV09Kvw+CUknuBUqHMGF4FwWLmTNqIlCZGtD9Dd83/u7dIRnU8Epud9VNbViYpdORZFLJpFKpMSRtdzvR10DDYnojqmuFYsAao3mZ2cR3Y0gn02J4ZW/shadXb3w+yuxvrKMsWePsbe7JUwTTu+orZJy12yUqSbZBuU+xhB5xLyO94LreWF2HrMT02I6R3kAQY7NaUPnwW7U1jZIhuXiwgx2tzeFwslrpUwBi7DZrKgocwtVVwW3cwJjhtPhRmNjJ/y1HbjxZAGX7k3I5JYNCVUNaX4OeR5wyrDNXMrBa8ugujwPr8eKfbrv70bQUu1A34Ea7O9uIRJZRm9vB4zFEiLrm6gOBgQsxJJJBPxVGB+fRiyRQUvHIcSzVvx0/RGSJSvqwi1werxY381ibi2KVImu5dQPUdNEIKW8HZQMhu6UGdQFrfjgfB8MyVX0dDQLuE1lknA47DBxckttpzpYlASlAGmWhhvr4K/yIUdNdoFTVitKuRIWZ6YxfOcGNtcXxIwlVOtFRRl1UAVxYuaeTyPDbI76rhwejMxj8NSrODE0hM3NVdy9fR3726sIVthQV1WGykAZnHTlIjCWjN8itrf3sbi0JQ23osWF9u5DaG3twNjjESxMPcXQ8S7EU7t4OjGHVNaKg13H0d1Fml4AFjt/FjA7M44fvv4chzrr0FTHpinfTwzXbj9GY2sfKsr9+P7br9DbVY+jPc2KJr+fxMVr9yWj/dSZN+CtqBRwOzx8A1cuf41jR9tQV0UmggGRnSQejM6i58gQzCYr7t64jK62WtRXky6dR5HJAFqjSRV0ylyP0imammxux3Dp6l3RuA4xDslBFoVqtKgzV2Us8p7YbCZMPH2CC9/8Be1NlagLlUvSw/rGPu4OT+PYsXMil0knN9HdVScUcOY/Pnk6K9PdD377B7S2H4CF0TTFPL795kvE9tfQ3RmC2wLRk3I6mshacPr8m5icnpDIwc4WygME9ckUk/sC904+pzuxfaztRLG8mUC+5EJrayeC3nI8fXQfdTVlaG3hOcLjyYhHD2ZQ4Quhua0dV69cEjpySyMd03kmc+rFaRPXklY2y7SEjWUyr0x4NrGEnNGDs+/+AQ+mtnBrdAmJkl1zS9bqK15fTnCLafg9dliRQSa6BeRjqKwwore1CvV+J/Y3FmEuxNEQohFnGiY64VqZnqHOfWk4lrjXOIVdlsnmJHJxdGxJJlENrV2wun2492gC08v7iBVdMLgDgNUjelPKNmx2t2oY0hyQLtiFnMgWho60wm+JoyHoQnMj3cUpn1KDCJ6LUrALu4zAUd17/jaTxp7JyG/SkpXGVtV5UuPmC2JOSXBrstjEFFMfTsh7yGelVqVp0+byrGgzA14HXA7SL+mbQXlBHvuJnGTa1tS349jJV1BVVYPN9XU8vHcTKwsTsJly8FXQaNMhTSk2veJk0+xGsRqJARY3mpoPoK3toNRpD0fuYWr6CYIVLiT24ijkTWhs60S4ox2BKkbruQSsGEt5jD17giuXL0qTiRRn1qN7sbQwyk4NnRUWH/0dbOaMsH7IZCKd12x149z519Dc2iQ6aZ6pV65cxeMn92E15SQeBwWjMHmqG5tx4vRpTE1O4tnII5gKaTEFVNeSa1SX/bE9qqWBaA0XyrE6u7pwfOg0AsFqxSzIa7mnZCPms+JVQdnbZmQLly7+jJXFeVr5ipyRdHs2lo8OHMPu3h5mpidRymVkIMGfUzCaEG5ulpqoMlAJq9UuZ9O1G1cwPTEmvjiSNFIsweF04PBAP6qqQ5JJvrayKBE6NHcVaaEmbSQ4Fw25zYEyjw8+rx/+Kj/K/eUiIZmamkF0e1vWN6eXBHvBqlp09R4SXDNPEB6PiwlbgRI+Spg4OJOhI6Ulki+gHMuphbU50NzaBYc7iFvDz7C0vi+NcIJDSQ4VU1lVm5MNRF24yZBDVcCJGp8DpkIcewSGxRzaW+pR7jFjaWEalQEXfBVuiYOqYD48AzxTGWnO7+4nkMoC/sqQgOunkwtyJgZqG5EumrC8tovdaBYmk13uGR3SpXlNh3At5of8LYcN6D/ciSq/C1wS3nKnxh6Wylad9Rq+UU0NJn1xP+VQibkKJeTje5gdfYi91XllKKWDOH0CJ2CDgmGtM8WCg28qU7Ig2NaF6s5e2CqqYSa4JfiQuFUFBkkroV00v5exN/xT6BuiVVX6V32SpANFvtbc3Bz+9uWXCNWGNDqzQSayjx6NoK4+hPa2djy4/0AKvp7ubinY+HNnZmYQTyZw+swZAbfcDP9xQivvS3ttHUDqYF42Li0PUOJUNIq2/nleBsEvNwAEOGqmIfOzC7h69aroOqmp4SYlOY25rFBZCDQ7OtrR0twkDxU7OcPDw0Jf+fDXH0rMkRwumrGXoocKktWuqQLbEiT/knOY3iB4cT1fABj9Osvnpu5Zu5f8rMzn29vbxaeffIrtrQh6unvgoelMqYRoNIqFxUWxtNfNVQja+dnYYHjttdfg9zMXlQeQbiSmgydhzz+fFQutXagDKqqID6cy4VIgnE67evNDXksD8S/Txq0Wmo6Z8PFHnwrVmODW4/FI84TglrTj/+Pf/12yibn5EnCQejapgdvamhr0HOyRf6fL27Ub19HS1ow33ngVHrdLCkkRp3MzMtHB0YnxyWX8x0ffYydphsFeoTRB0uzRtOUEIqTnCstD6QTlWRDLxJQcDrTu57NgKWTQ1egX86zl9W2YbU7UVQcEiC5tRIU2WxeqQEPYh3sPniKWdIgFvcNhQyJTRLxkFcaElfoEgiUelMzIFVCrabLZzOA0jO6xhQTeO9OHd145IprbYp6gVd0fHthKa24Ss69Lly5hYGAAwWAAmawCwaolqFPMVaOEmzOBzvjYGH768Sdxc5QYFZq3MaYhl8Obb70h1/XajavSFeVnZ8eVWjGuU5rLvfer94ROR00+fx4nVpwQU3uppiMWWHjQynsVKbK8RiFPao/aRzjnI01QUbkUVZxPOO8hp3zUZTGzOptNy2cq0om7aMDG+g6mp2aws7OFTJrNtzTSaaUF59pjPh/BNfMc21pb0dbSIcWVMkxIinYpn1cHL6d8pHhKQcZiLJMWC3y6tGdZ5AjFXuWxKZMk5c7Ke8AIMn5GNmD4mux88m4qag43UgUkVbGlpudsRExMTWJicgzbkU2x3aexg4ORS16faLzC9SE0NzaLUZoUqWZS/63yepLXKJRM5QjKe5ZOxeUasbAz2+xwucvksOSXZDJxcfPleiK1k9p5rk9+ICn6zKrBxp+5vb2LtfV1+ewE1vG9faSTSTSEG3Cg66A0LuigyaYF38/e7jYePbwvTYF4kmZzeWFseCvKceRwL4J07hbTnyKMVgI2uqZWoGAtx5X7U7h0ZxzRrFmyqRV7RCgmQiGWRl4+C6elhICLDsrMPkyikMmjymFBf0dQjJKm5mZgthRwbOAQVpfWsL25icPdHYjFdzG/tIqWtm5EY0k8GHmMUHMbGloO4sGTOUwu7aFgconJkctTgWSmhPXdJLIGG4osNGjqQe8GmXyRcUM6aQJ1QQc+eO0okFjFoc4WOB02AbcsavklvL5Seeh58Xng7r1hhBvrEQiWIVfICCgzGXgvrQJ0t7c28PTJQ0xPP0M8uoVMlpE1agLH/T2bLsi9yxVMKKuowvk33kJn1wFZO4uLi3g4fA+zk09hNWbh8zplv+Fa5H3mPdne2hN9ra8yJBMegiKfN4jRh49w58YV+HwOxJMxaam1dfTiQGcvKv1BYSFRz2qwmLCxsYoLX3+BQnofFlmHeSTSGezGMjh28lUEA9X44buvUMxF4a+gQVgJ6WweO7EUhs69huMnXkG5m9pWI54+e4wvv/iTFPfE4aQlU4dHjf65N96By+7ET99/jUxiT8Ag132OZkgaXZTPFCcEsrYExBhF30f38nfe+xD9gyeVy6fWXFWgRsmsFLi1YG56Gp998kfEY1twku6bVzQ86sPffut9ad7Q5dhoJMWS04gSYvEcKry1eP83v0d9OAyrgNsSfvzxAsbHH8FlL0lOM9f09k5KKJPHTp7GxPQEVpdnZJrBiAsW1uLzwOZDPo/9WBKJTApFkw12TwCNLQdxsLMLDosRw7euIbK5DCuHqiYW/UB0L4eenqPi8/Ho0T1sbSzBwEJZokQUqFR0LW1iyc8t4JZntwnpHFDb2IHDQ2/i1ug87owuIlmgeJRTSrXPSb2Yp1ylCCfPjUwKxnwc1T4TWuo98DpM2N1YRTSyhr7OEEKVTqwsTqK60o+gzyd7kpUxeayRsiVphpI1tLaxJdeFzq83702CmQDMEKfZ6szyHuY3M4gbHCjaXDAYbMimi7Bb3fJh8qRUivNrDg5zAa8MdKDcsC/MqramBpWdSVkU9zee4dpS5LYtLDgxs2EJoMAtm7zcxwhgFAhXRqoqiYFTvbjUdSLX09IZCKClns4XsbW5jpnpCayvLWNnWzGh6MgttQOVPTY7gtV1ONh1CK1NrXB72MguYG11BbPTk9haX0EqsS/3jvUHC3wal1GmUearlNq5rqYOVcFKOb+WVxcxOvYE6URCGqUBfxChcBgVwSDsLrcYrrKuoCorGt3Ho5ERRCKbyKRowpkWUBGsrELfocNCP336bBSrK/MShUkJBKdnBHjHjvWjIVwrZzibImvrW3g29gyxvV0UUlnkMnlpetU01aGxrVWiEZcXFpBgPm08hkQqIRN7rcJVJkIylynAyFqROmqHG6H6eoSbwhI/KJBDqL9K9sc6hA1Fs9UkDdeVlXXMz8yKf0hkaxvJdFYGOZxo+wJ+pJn6wc+o5csbzGZUVlci4PehTM5Di9SEm5FNrK+tIh6NiT8M48IYgUNc4vNVIZ5IIbIdQSoaRSIWF+amADHRDvO8NMPusEuDn0whDkf42VhPbG3tYyeyJw0Vl4NGqnZU+Crgr/SryMbdXexG9rC/vYdkLI5UNoVMQTHmgoEqYb+xccOGMFk7VrsD/kANCiUHrtx4hNmlHYkl5MFOZ3DJhpeJPxvpBRRzWYmqrKosRz61h/2tVWRie2gIVaGluQbR3Q2sLi/iYGetRAcuLiyjpbkB2XQWy8ubaGppFor+zNyySKTogD8+vYTVjajo362uCljtHkR24hKDqIaMKo6SezDrNXn2uT4tJfQf7kCl1wGruQCfv1yTiCrzKJnQanWU2pe4LlVTjM0BE39wOom50QfYWpp6AW71CZpOcyUdhBNc/qZDLiNjGMpb1d6F2gNHYCmvFD2gHBSiy9ImjCUj9vb2ZRPmpI+LX4pSgiyNkvqPYJofmPRjTm5JeQ2FQrKhEMCMT0zIhIXTuv29fVRVVaHrwAGZ7lDLOT4+IX+ePXdOaMEy/XjJ/VkHfv8IbnXwJw6VGkiVSaj+OTRa8ssTZv1965NUNc01yQM/NzuH7e1tRPdjUuyR8suil3pVboqNjQ3o7u6SPDdeU8YesSz/zW9/i8bGsHRedK3zc7AqN1LRYmQT/TtytzbKFVq4ogLrzQL9Tx3U8P8TEEkDJKFcmnDzxg1c/vkX1NfVI9zQIEUkN+Znz55hfXNDXB2pLeFr8/3TUIomWEf7j8oGQXCrv+7Lr6MArIqd4ebAAlSaBs+ngooaJtpmce5l51TrsKvd7DkdnJ+DFFE2LD766BOsrqyip6dHaMl8Nm7fvi2mY2+//TYaGhqkOKTzr8PplALuoz/9l9Dce3t65UCiTvfq9WtobWvGm2+9jjKPSwArRNyuHKSp1xmf0sGtBQa7FyWLWehq8rUwycYgQnexQWenToFbOhMb81lYLSVx6uW9sxSyCPk8iGxtCVhlR7ncbUUqEZPc36KBObFGhBsqMDe7iETaDgNdV1FCplBEzmhHyeKApWSEhUBP7O45PVbGG+y+yYScVTIdIYtJvHumD2+dOSw6UG7EenNHv7YK3KZw8eIlDA4OIlgZFF2I6pUqx1gloFbOjmLwUCji7p07+OKLLxCqa0BFhVcaBvw5Y2PPcO7ceYTDdfjk049F8xKub1D0rXwRkUhEDqvf/e634mgtFF/mFmqvI3U9TapkRbCoUk7l/C10cDYfBMUoXTFpYzIV4/2STU+jAal3qzmCs8Oq8pOZof3zxSuYm5mD0+kQMKgmvcopXBpLBdU9pksup4jHBo+jr69PnGfZqFLGFep96XosMVuiOZvQlZUMQNz7eOAIVUq5rKq1x+tpFBqZfA6hrSoqnPbRlLGCNLCUdohLmsZpNP66/+CBAEhOTj0eagqVyzzfM53JK4MBfPjBh6iva1ANJC1S57nBnNYhVcJqlS/Ogl+0iHRU58MsxhCcRBRQYPYuKW8FrlUVi8F/57WX3yyqkhlcucoO/ag8L0KzNTIPdEfA7fsffCjRNJx+cV/mdWUn+tM/f4rNzU25fwT5vN+8pu++8w76enrl/WX53qTe5MTYjjTs+GV4Aj/dfIr9NA2nyJJR4JZTkrxQubkEUnDaDAowJBOiyXKYLGjxe9AYsGBx5jGiqQRam2sQDgUxOjojxf3JgS6sLy9icmpBXD9ramtw9foNpGDGgUN94t48/GQZu3R8LHECb0MgWIXN3ThSZFWaaV6j9nC5xAXl4mwspYWe+eFrgzK5JbglkKRpFJvG0sImpVkKa94k1ai5e/c+6sN1Am4J1FQBwGYh91SLyEVotLO2Mo+J8VFMz81gZzcijSNm9HIazGZNdU0tOjo70XngAFxuJ8xWapmL2Fhbx9joE+xEVhGL7SKRTMj+xnVmtzpkj/f6fGhpbRe5APPiPa4y+b6b164iFt+By+NCVW0IDeFWeL1+uOx2xfThGWxiEzeDkfvDmJ18hv3diAA0FuoVgSBODp1DVbAG9+7cwOTYE4nWy6RVcVvm9+LUuVeEJu+2c0prQWRnC1euXsRuZA0FuvVncpIL7g3W4NjxU9IcuX/3FlaX5pFPs1DOIsUGM5sNnKTIvkbZlGqiKhMzwBeswuCxE2gIK2o915/uLK/2HNVgUlF/Sdy/dwerK3NIJqMyWUmmssJ4GBw4BqvNjvmFGUSjO0glE9L0tFjsqA01oftQL8oqymAmHc9gwsz8LKZnJ7C7vQ4DDc1y3A/saOvsRmNLKzY217CyNIf4/o7EBJINI0+7NKloWGSXmojsD2+gCl5fjYAZuhYvzs1ianIMMYIgC89QKzwuLw509KAuVCd5vRvry8II2dnZk+YZkwpEv2Y2CqNJzn6eN1IzWOB0l6Gmvgne6mZcvjeGYVJM85TG0GxONbwUk0zbv/J5aez63SbUV9phNWexvb6OxPY2mmq8ONJVg9juCuamJ3C4txtlbifW11ZQU0sWmxlrq9uorw8hnojh0eMxVNU3IljXhJGnixif2YDNFYDD7YPZUY713RQiiZwyk6JcR2gQavIujDiRSeRhN+Rwpr8druK2aG7bm8OqeSvxImx4GFAUthLPGUV/FOaYDEDMAlpolMh9TOpoMlvE6Ea9Hs/haCwqjUU5PtkM1ajDPGf4jyofN4X96B6mpicwNTGNzY2IDETY4K0OVaO39zCqA5UoZLLY29/FXjIumvhUIgG/r0Jy5BOxqLCaOO2kFMLhLkcgUAlvmQceOyfCDpk8cr0xZpMJEnx/bKg5XC5YHQ6p8Tid5gWj9p77/W40KhFoiXhcADHvJxl9DptDYmCWVuiDMyGxQKwLyWjzlJWhs7MVjeEQQjW1YrJE9hJr4HSCAFIlfTC72O6m0Z1LGqlsNuVSKWFzSRNSpuA02lJGsOIjwhNdpHlWmMwqWoeAn59DGlFaRrGmuJKzjywlgkkyvqanpjExPoaFhSWZlPL689kO1dWhvr4WzY1h+L1eaRhx7ZMxxwYh5YUymJEzpiTNeEZYsk5iU5iNdzJvHHaPmBCypk+nUsgk07L3SMNIG/VIVjLlV5z4F3LSpN7a2hKNez5HpiQxlhWdHe2oqa0WxhPXE89krs1HD0awvEipFRM/ssJIoSSr/0i/SDilDtdYoqxh7Xa3JCr89Ms9zCxElIs/p7pMjNGiKFk5saZjvR4M+FAsZrC/vYFiJgWbpYTmhlqRNGyuLSOfjeNAZwjbkR2srmzjUE87MpkUZmYWZe+rCdVidn4BmXxe9oh03oj5pQiiCeIpO+x04We9kGcTR0kluQ/L8FYGi0zpS8FuyGOgr00M0lhD+4IVajKrNf6f4zRpUqqaQgZi+nPAhnI+j+mRu9hamFC05OemQKQgapRkLmpuVtTH8Say0kgWDKjuPIS67n5YyoIw2sjlVmNxbgBq8mAUzj0dgbn5ys9gN++5U6vqaL08QeXrE6R8+cWXAlo55eHryyQxFhMaJMEMN4pQbS0qAwFt0wGesLAyGPDa66+J/ktAxvMJqP7I/71h1svgT2jIL02T5b81IK66uAq4/COd+vlklODTYMTq6hrGx8els0EwTnMQtW+y62SC3+8V0M6ilAuSmioWjb///e/R1NQo0ybdZOvvptuac7BO/9UpvkJ70Jz65N9eMo7Su40vXwd+vz5t4UL9y58/w8LcAvoOHUJ5eZkUVdS0splQV1+H5tYWeH1+eQh5DwgyaXDiDwQEvLxsfvUCPLE4V8WdTufR36+apusgXBX8KmtYc7cWTwb172parh0MRqNQHD/++FOsLK+gq6tLmib8DA8fPsTy8rI0PMQ0h9c5EJCNi6/FZgmfl75DfbIB0cqfJkpt7S14/c1zKK8oExooC0F5bboz2xwYm1zC//zTt9hNWGFw+lCg8YuJQJGbCKOVaHLAs6CArERCcaEpZ0dSI4yMJjGpLjZJp06TVSiYLMBtFruYN6oYHV8AACAASURBVBRyaRQMNuQJsKxAuceCfJbRHpyyU1NVQo7XgtM0GqBwQKCZzlDPRtMFocwVeBjz65UDJele7507jLdeUeCWHWudoq43Ifg8JxIpXLp4CceOHUMg6NfMMTS3bolDUVN4pXFQh/XwvWFZo8eOnxADLx4U7FjeunUHZ185i+amMD76+CME/H4c6ulR9K1CATOzswLS3v/gA7R3tMu9YUNKgSleL4I5Ti8JplmUEOAqkx05XLSvk/4d9cUEhpqeSenpaOzGxfai0aNPhPlsLi4t4c+f/Fn01x0dnQLmctTD8JU0V0zuAbyGXLsMeOfP/81vfyOgQOmr1Gs+fzY1V3ChkfLZ1YplNVEWEqQCsJJRzp9NEy2CE34xi3j1WWncoj6fGpiTOi/rq1DAzs42bty8IZp4AgaCbR5mEoNGBganviVgdHQUK8tL+N3vfi+fTxVcChzLYSbDdyVtkKgxzYBODK+kmfeC8aGiUqTTo6Iw6J7KlgMPI8lCVhRqAgY28j766GOsra6LKRrlF3aHFc/Gn8r7+5d/+Tc01Dchm1Fae0ZbPBsbxx//8z/lbAgE/EIhY/wHDT4oeRg6eUpND3lmaKYuJpMNadjw890xXLhBcMspqU1rSrLRQ2dKrRlTJG1QPqg2cTbAZiii2mGBuRhHLLYl9Ne+g40w5FK4NzIDp9uNof4urMzOYHp+GTXNreg62IE7t+9hbT+DQHUtqmtqMLu0i61YDgVpbnFl0ymcjSzKdpRzvkgHZVrGppKiSIe8Nvz2jUHR3DLnlk0A6vAIJMSp1UArDFLSlL8Cn4c7d4fR0MDJLaU9anpBCqLQuEgZFRkE12demqiU70xMTmJrY1OKOjKtgkE/Bo8NoKamSjLH+TzlCjkxIGJhyjsb8FfIWidjhxnx1Dwy0sHnLYen3AWX0ynRaXS1ZMHHJ3t5bUWKZXpJkMHgdDDmS7lMi7GgiRpitb8nojGhoSfiMTnD2VRxl3ng9QZFtrCyNI/pyQlsbEaQSCiw4CpzoaO7Ha3NzagKVMFXHpDndGdvG6lkFJlkUhqV1Jk53eXwByrhcjokfz4V20culRRWQFqMHQ3yrLJQVAwGxSbiWudz7nS7hP3gcHDqp0XmCYhUMiCl0VVNbLNRJQvMzU1haXkR6xsbEk/GX6SAVlZWCV2/qpIGNkYxF1RnnGKFUFLBAk3ME2VKnUEisY9sKikNCcZOuT0VUsDLvpHPIMXCP5mSpAXupeINa2DigF0AB9cPQTVBNgvmyPYm9vf2sLe3JxmhdeEQGhsb4XGXweMsl7qMLvLpVEKel8nJaayvRwS48cwp87hxfHAAVdWVGqtK7XtsZDrZ1Da7cfHGEww/W0M8R+9jq3puLeqe89KRfl7idMtYRI3PjUJ2H+l0TCZPZcYiTnQ3i4vyxNhjOUcH+3uxtbGOxYV5HDncLU3mh4/G0dLSjGDAj1v3HiKayaH7aL9oLx88mUckakSaOaJuD9zeCkR248gXyeiwiVyH9ZTIhEwGYceweWlDTpzanfktNAbd6GxpFOdXqfE0wT8hiThq634wmlOyyWIStg/BBtkJ/Nn0+Hix16pmKYcZJTa1CIz43AnoVWwpXhvZW43Kefny5V8w+uQJ9vdJF2adnEWoLoRff/gh0skUHj98iM3NdcQ4Rc3lZc0ePXoEp0+fkikd15TelLfanSKL4yDKykmxGsHLuUHgRkdsrj1ZB9LMVLWX1ARaDcyTlGcdVw3lf2zW801TnsMkjZnZOZnWkgGn4wR9+EOnZ067WbvTsLMh3CjrgoCPsiReCykjzHyWqKNWr83zTjSXAs54xmgGUWJsqf4u5z7rbDaitXr4ed34knGsGB1p9TrrjZEnT/DwwUMk4gmpIVmPcC1zHZE9yet3+tQQjp84JutC/yx67ap1LZ6zUnU8wIEGf6lzVDUFeI95TcRAUjetFRNXde6qPcQoTd0LF76XQRibRvzNPYH3e/DYoAzAyExUlHojNje28PU3X2N/d0+aV/KsmlTj4Nz588Jk1IduGicWRhObpyb8cOk2xqfXhNJvIAOS64CUZv4MGq0V1EBBqQPp5ZEWar3TbhapSooSs/1dSZVoaqrE/PwSortJdHQ2y/k8O7sog6fu7oOSTMI93OmpgDcQwuZ2Aok0nyXWWhKjI+e0vibkWvOc0Oj7lHW5LCUc7W1FbdAFq7WEYNAnTSUCYgGyutZWr0mV+6mS8ghoLsFSKGCS4HZuDIb/Z6hSooD0G6BTevXpJAsgAhuWYuRP13b1InxoUCa3LM7l+NDMheQGwiw37mVwyyJYj3fRH5CXJ6JcbNwUfrjwI9ZXV9Ha2gpPmef5B5KDTKPV8r3oExN+38OREemsvPnmm7KJ6x/05Smm/pD+43RTfy/6g6c/JDo1Wcl1dP3NC4Oplx9W/p0dDepXp6enhX7HqRajEITCJ+7QBtECM9KGy4CfhbRkLorf/+73Uhhm89woFfjTf+v3QtHF9MJao8CoNyEbpvbH80Uo3XPthuuAhj9LNjWjUfSSf/74U3lvne0dsvDpRsjDjh18ag6a29iN92qxRmph6gZSwtl/SUP9cgNAXE+1CbNsSDrFVSa36pf+WXRwKxFAmk5BPa9KxyJdT6PS3nzy8SfiTqvTkrlBkaZMMKJvtOw48jlyetxCAXny+LHobft6+0RvyTxZgtvOzjacf+0VuD0uKbCKAm6VPoeFwtjkAv748ffYTVlRspZLrqyAJX3KIm7ChFN5ZAgGSEeUjFIjLEJjImjgZ2I2GWc/KlZBqKnUOWSYcUkDFxrjKHdA5dpoRi5HgMnDWTitRF/KCCCnNgaeWSah5TLmhwNbNb0kVZmTWzMnt+eP4M2zR+HWooBYHKuoqBea7WQyjR8u/IATJ04ILZkH64umk3KRlY1DO+T5/cPD9/DXv36BwQEeXmHpNpOlcOvOHZw9ew493V34y1/+IsD0UM8heeZ5EExTOhCP4f33f4W29lY1kWVnU5lMKrAk8RAKsHOSrkeHycEhOkTVNJFJpOYCzmtASgw7D8/XDCd+ugxBuoMlTM/M4r/+679QH6pHS3OrHICpTEaMjPh8kcrLSZzeGVxYWsDTp08wdGoIr772OlzSpNP0aNqhK7QjNYRFXqMgyQUWEotalwJkZQIt265E3Ih9EsPTSyogHUXmbKuuv1rHqpjkHnrt+jU8GnmIqspqAa1up0saCjnqg0oFmfzZrTYpkOhO/+vf/BotrW1K9ynaIGWAxudaTktqZ9VZrAFwdSjL2xZAywkzWRaKkim0ce3vimFBYKum+Vz/1CHzfu/vRtF/tF8KYDIKbt68Li/3z//0BzSGmyTGg/s/97+JqWl8/NEnUgTV14WkAcACbvTJKN54620cO35SCgJOylXXnljJgrzJhUt3x/Dt1VHsZQgmnXIOlKAkL/IcsHNrUI7DejwBwZ+RMSUCRRkFlofDWsKBpmqh9i5tJlTMWUcTttdWMbe6DovHg96uDqwtrWBhnfFbNnjKy0RXFOV0kZo6I+NFVCFDHaU0ZSQyj2wDVaxJ86SUQzjgwK9fOwLEV9F7oFmigAg8SFfkI8JCg8+Q7pbM1UDNLdkoXJuiKRLqo+YiKtQBRRNnNEg6mcB3332P8WcTss8Q/LBJUShm8cGvfyW+A5cvXRF2kRT6bK/lMijkMhKhNzgwKJ+DdGROEgSf0uCEEUtCQ6fEQMVAsLDKUZIiMtCCPBPc85hZr/VU1KOmgVthJmisCNFwi/kdozomMfZUGQKygZ5O85qx+OJyLsLmsMButyAcasBA/zHU8lnR8uVzLK5ZEEvnX9H8rWwUkHFQyLFDJGtEGh7cL7QzUunGVf0gQPHlYl+f6Grmh+q8kx1TwCg/eyyawLOnz3D56i9YW1sTYK+yHZVpEOsUAp/33v0Verq6tGx51WjidZf9S9a5ntGoJQnoWeRk+lgpDVAMEYJEoVNTX6YxhJQ2m+tbOeXq08V7d4cx/PCBamAQTLA5ms+io7MDb739Jnxe7/NpB3/+yuqKJCQsr6yKRIX7MO8PX+df//UPONTTreJtNJ8Miakim89gx4UrI7jzdB3xvAs5OtqCEhzNg7VI6QXNIdNiVsN4jnwuJewDYymHGrcRfU3VWF1dwMrKItpaG9HV2Yzhu8PY2NjCuVeOyd5y6/YjMcI7eeIERicm8XRmFu4KH9pb2jC3tI2l7RwycCFvMMPqtKkpKs9D0valHlX+Hfp+xwtmQQbnBg/CUdhEY8CJzqZG2Eg9FX4jPyFnvGpv40RTrzP5zHPvYnOc8izWElx/1D5rRsla/UAvCzXtFJaUnG86a0DbabVpMJtJ//mffxSWY1AMOo1YWlqS6//v//u/iwcNpW5lHo9MKglG+cyx6fDee+/J9xAUSlKCZv4p9ZTmk6FqW+2daJMtuYcaSHhe3+t1gSp2n9e7+tCHX08zyR8v/CASO6ltPWRsKkah1NQizcnIGcQGVn24AWfPnpX3qNifbPJoz7+e/637C2iaZb0Gf5l1+XIz/uXBj163y+fWwKMwfLRBCQHkjRs3MDY+IU3UKtJlKyoE/AuLivFSqRTGnj5DT/dBnD5z+jlw1GtUvRZ6Gejq+EFnWL5ckz8HmDoA04CtDqb190dG4bfffQuX0yXvie85n81ianoah/v6pPZmvSu1r8kkYPirr76C1WYTY1TeF1LjxycnFZNyoF/2Cz6LKr2CdYlV5CgXLt7G6PgiikYHDFY2hFVNIKQ/Oa9U7cWmNYG6xHBxEg6aKpoE7HIIEw7XoMxtxfzcIpLJLOobVFTr4uKKxAq1tTUhm04KAyGbA5xun5yVGTIXRGPLfY4g2iz1BEG11PncM6Q0MUrMESUyRw61ojLAibgBNVVBLS7vBW5QtYramXWtvEyDhSlqhLmQx8RDTm7HFbh9GWi+mJy9iMxhEcViIZopItTVh9b+IZjKggJudbqxMmGg/TWwtrYukzQ+WJKDxAdYm+bpD6b+BnnTVRFcwMijEVy5fAVutwu1tbVy87k7cdPl13MB8RcpF+rAMePR48dyWL711ttC79Ufspcnw/oFEd2Zthj0f9O/7u86A5r+RKcDv3xBX24E6Ivp9s07uH79unRcmppaRL8qboappNyAfCEnHQ5SIklVojaANEOn040PP1Sa25zk6/39xFPvAGlnrNLN0XZfOwxlw9CojDoIl5usTb31+/ry+2cRMjE2hs/+/Bmawo0IhxvEwZUdyafPnsqGNHTqlBQTYpClZejqi13ybbWF96KRoE27pajRjKw0s6MXRbs6aPTPyI1XKKGkdWt5cZLZpXE0nwN9I+B2OvExwe3SsoAmxhRJl1GLk5LpuMWMRDIpgHdtYx2RrYiI3weO9uNQ7yExIKN5082bN3Hw4AGcPTsEh9MukwpOCiUNSMwIrJicXsDnX17EXsqETJEW6wX5+VyJnPIy9oDURxbKPEjpzpjOcjpgkexc/iwBPIwNYp4lcxXNZqFaykLIKxoUAQpHsgxvlyxUvcPFVU/tJCtfsODIwEJtk2iD1ZRe7js3CW2joMZNtE/I453zx/D62QG47aRKZ1Qe6AsSg2ya1F1+8823EqFFnam6BwQ2cmQ8B2g6KYCl+qNHD/H5Z5+LwzcjrEhr2djawvVb18XQbejkkDSoVlZWcejQIVn/7ABPT02J/vW9995Ba0uzeu8idn4xCX0BAjXhl4J7z1kALPAVRBMbL1U8aNMuGs7q10TMm57TehkrAczOz0shYbPYhNIr2cu8FyZVeNgtdtTQrbmyUq4NO9P37t+RyJbf/9M/o76hURldyOGhpqyyofKUQEmoXxrWUM83QawU1iw8CmL6K9m3zCeWL6CJCzXS7JrTMI1sABbcairKNUeDuu++/06m4N3dPXIY5rM57O7uYGdXMUP4vNqtdgEtfp8X773/LmrJWqDDqQAv7rucmmr3VICq7JBaB1uTPchN1mngihqmA3Q1ilTOnzTL0L+fZk+8Tt99+y1mZ2bRf2RApl/8fNeuXxUQ80+//x3aWlrlcwkQs1gxO7eA//m//gPhhjCawmGhRW1urGP06VO88ebbOH7ihBhJqZgN5teyx2NV4PbeuIDb3TQLWJfSyckzq4CKgHY2g+QZofZY0YPzyRicJlKgWfBm4bYZEPQ6JZaN0x+H2YYan0dMyOg+mzMwf9APl8OJpdU9RNPUMLPxVJAutNnpQU6GVNyPSTNVBZ4UPTQFKWRlkkUNbiGbRlPQjt+80Y9CbBWHDxLcMjOZ+4IZRom74MSBwFh15fmzbt+5g4aGsMh0hD72/xH2nm9ynteZ56nu6uqcGx2QcyQJAsyZFEWKpJIteT2Sw4w9n/aab7vXzu7fMfthZ2bHki0rUZZFSxRzFEWJAAMiAZAAiZzRQOdc1V17/e7znqoHZXi2ZRpAdVW96XnOOfc597mPHLgKvVl1ODs2KuGjo/aP//hjm56cliI4AejYxJgdPLzfnnvuWUN34Mf/8BMFu7BaAGWzs9NS4KZa8M1vflOvkeB0qhqBiI+iymLerPfUGRysPQ/0sIfMQnbmigfT3toQdj449x5XOEsAPYcXf/NbVetJQvb09EjYBrqggsFySVRFWjmmpqZs08bN9uhjj9ng4IAnbLLKiSfWozKWUe7c2bkWQtY3GwFrBKcVFkOScI3zrcYlfn0elKJRMWZ7P9hrf/zjB/JxrF9GFnZ0tYsxROB/6QJibJ/Zo48+qkkIXg3K2hWCuZRpBQTVqir86BR7n4zgsVeVKeL/jmDfha4AKiSx/ep++rOf2ZEjR5UQoTUHO3bhwnn9+Z3v/qkCYwmdKclUUKz1xhtvWWdnl7Oe6vMCxocOHba/+Ivv2X333ustF7SrhAZIHTnWZnv5vYO259BFmyg225KE3bwFQz26tAeIwcdaQhUdkO66AvncgvUUFq270ez69VElf3fv3GJd7U22f/9BGxuftkcfulu2Zv/BY9ob991zj10avmpHvvzSJqbnbc3K1RpNdG2iaEv5TisSiudQWJ5X/6izeLA1rsSqXZpjzEjZGsrz9sjdWyy/cNnWDbTZtnVrNctU1rEhG/MnMOpsPE/Oe99t9NzCWCDRgbGBzaNRh4ohfC2yDoi/eF6hWZPGnLyPeJd1/bOf/UzvpZjDew4dPKgWnr/927+1L09+afs+2Wfbtm1TXMnzRtSTtoKvf/05GxwcjGV9E1PxpiJIhQVXFSuNmDb+TAsq7tg8BtU9qatTDHjwwEF75+131OKF+CSLTnT/DKBqzzCnFpGz0RH1qALSSJxzrYymCjYf35nelxRk14LF+Hf6ei34jevgGfEf5/C73/3ODh06ZP0Dgzrn0OGp2CTpEC7Z4UOHbOvWLfbwww8ppvRKMsJOVfZndc9VdXtUrMuedwCrwE2euPJ8SZybt6r4voCh+uqrr1pXJzTyPn0PBZmjR4/Yzjt2SjwXu8EP10Oy5KWXfis/AyZi3Y1PToix+sBDD9pdd91lzU20f/lIS+m/1Dfa/GK9vf7WHvv0s3PZ7GfXIuE55LNKsz9lb0NyyEMy22xueko9xfgCBEnXr1tpM9MTNnJjVLFyZ1e7bMgEPcCzk9bd1WI9XR3qHZ6bwwc2WZFZtlxz3kd8eiUANoqL4hHjePybBW8kGpdmbdvmFTawrMXa2wq2cvmAfGRUbtO1ErG/cEnJC7AkyhvKZTt99KBdPXXMcv/7g8u0M4Oi4L4h65PNSviN0AgwflMLtnzHLtt87yOWa+u1cqZ+FSp72hTIg1+8JAVVQCpUCja9aIg1fazpYmOTs+Hfe/c99fCxIHn4GClozVwE1CooqevWrlGmmIzFp0ePKEv3zDNeuQ0QpsXmB6xQXQPcppXRWHix+CoWI2iGWZYgzjUWe7yfDNy/vPBrG7kxIsGlZX39Njs3bxcuXrBrV66KdoHhhTqLIjGZtdm5Ofv4o49FdXvu2edscGiwMou0Uk1OZtLGxoHeHMbBK0kJYkmAcboI4u9yhln/LjRGaJoI56xH5CoH5WbWPv30UxtcPmRPfvWrOl9VRDJhHEcPODtGxkRPYIwncidSqeyKOuL0Or25MoKoopHlzrmOKoODdX8mLmvvj82DOYJVkgI/+fHPREG+446dUpxlwUM9wZhhgHHoUL8IDoevD9u+ffvt9CmC7rts5847JN4DpWbv3g/Vt/vww/dbszawXKEiRgRgyNCePnPO3nzrfZsrUkHi+244jQZhHYGUkrUwK75+ScesL7TaleEx9U011RVURZpZLGkGayG3aG3NNPojELUgsbUcQInibh39LI0SUwHrXb8xLoYEFQfAEOp5ZMyYi9ja2mbzC0t25dqIdXZ2KwDAoGlTQ4PMmebcTU/N2DeeftK++vhDEihg/bmIV/WHvQ5N6Te/edEefBBwO+CiBFLVpq4TWQh/poI6dTk7dPiw/fIX/6wq3eDAoIzf2PiY/e799+y2O263Rx99xEj0wGC4/fY7lCihmgHNF5D73DPP2pbNm7xqmFFLvM9G5atscXgVXbScTNXPKx7ZqKwlnw3qkTKPraxRSb72GIcEEcarI1L7LJtdHxmx3/72t3bl8mUl39ifGNbiUlH0pNJ8ydasWmP330ffnGd3Abej46P2V3/51xJh8b4OB36cnAeffnx3Gh44qoJHhZSqp7KitGQQOEGFzMRsYpC6glnWnve7imYKDWxm1p5//hdavzgvbCnHps+JvYsqK8GWPBFi3QvzypQ/+dUnrbu3R7dGggsSbsj6k6lucxdZaNnMT+8hT0XoMs5Fhk4qiU59jwfUThanskfCc8nefecd0abvvuseX5e5Ovv973+nXrHHH3vU1lMdycS62to7JLrzgx/8vVo01sG0MVNCCnVzxOruvf9+D0yVuKINgGCwSeMr3v34M3v1D0fsxiyMB5QUCwqefXZfyddCRmFj3ItzxRGbmLeCtLS8R6u9tcmWFpm3h5hOQZV71EJRsYWhocRUXUniLAhhTM1AFfd1gQIufUKaYykqss9VrNg/ZisDbgWy66TGOdiRs+8+95CVZ4btzm1rraOZ/TclRW7mRBMrabanwC0VnyVVbteuXadgUhXSjG7nQWdG/836jqh8/uhHP9aaZ98RHF2+dMk+2PuBPfPMM9JVIJAmOJLoYkNB7QRvvvm63XnnToFbiacV3c9WqxVZhjw0LBzueXUno7ZHcJe52oS1k1UokwAbXwQwuHz5kv3yl/9sbYi7rFmj83VtiYxqnSUuqVBQzaJixT6gUgEN12mBVRHD1IdHIJy+libSU/+tYCsDjWksEsEt30UQR1zy1ltv2Yd7PtT8bRJ3JML4wbd7EtIkJrNnzx67+6677MGHHhIjSt/P+I4Ap+4q/9VP+PI413hD+u/qc/H58fFvYqef/fx5JQsQCCRuwsYzvm98fEwJ9MHBfh9PKLCWt2NHPxOLad269fKd/OBfAQb/y5/9md177z2ZCBJJT5Jkbveo3L78u/32waELNllqtrJEIf36qZpK8RawS1YKewylMGMBLS7MWMPSnDXWAfxy1tXWaDs2rZJI0sUrw2rbufP2rfJZJ89ctIXZkq1eucIamurt9IULNjHD6KA2zRCdLZYtl2+zMu1A2aQJRAxVLc1EN713E2ZFzvIwXZbm7PEHtltu/pKtGmi1bevXWwNjoUSrxp84WAVUExNVqo2a5ek2SRMZBO6yWZuytW5H8WVe2W2sgNtYVylA43uJt37+c/Qp6hW3AgJhmgF+/uN//I/SDKF1jbUW30fxgV7Tp7/2tHx2xKBRZIh1m66ZtJiUgtE0LkyLOHIpmQ3gdewCVdDfv/d7W71qtYA2bWoUOeQH6uvVugCDyG1A2Y4dP6bP0XIH+w/hJh+x6cxBfgIg+rpxwJveq1j/typSpXsl9hV4gXt49OhRe/PNNwVWWdv4QI5FrAiI5LO8t7mpyU6d/EL3lxgoWihDcyjuYeAIrX6Nd/KWodjCKbitbO0kLk9BL7/nHF579VX5PZ4h1w6GwK+T5CApAMZhT2M/+PzLL//WxscnbGhoucTKsEdHP/vMHnjwQdu5c6e0Y6TSDMuCZZxvsmK50d54e68dPnrKStaofUJCX0VBaBaaMkGy1/2eJ8q80ERCyxM0fF3JenvaFZOgseHXXxLTDR+AIB1FHM6BosHcPPcGVhNpfQf6XKt0TqRajsAo0xEYMVpSHOYMlLLVLc7Zlk2A2zZDcH/tagTKfH/K52XjtWJNBMAV0yUTm2qpz9uZzw7Z+c8OeOU2NkUs6grAykrsPjvPe25X7Nhl63Y9YLmOPs2K46BC4BnlgTjj1KkzcqTM5oSSoJNJwGLqYGJxskkArGSujh09qgCZwBkFtQh0RkfGpDjMgkQRkmPCq+frn332GfVoVDJmyczYlJIZmysMws1Bg288LVL12afZ0mpGK4xKzFN99ZXXrKe7R2INNHqfP3/BPj/+ua5HsuTXrtrQ0KDt3r1LGwuAs2fPB7Zhw0YFH3IuZD4zKrGL0fhGSjcZQVQYSX9GVRpJnHfVAfor8Z28PxICBJL03BL00EfrxmZRtGRoD9/69reyRAEVEf5zcaQ4H2X3Q/gJZ5AlX9y4Ze8VgMmqPjXgVgteWDmb05pltlQJUHa/KizV0IAwSov9449+YmfPnhN1gwz//Oy8Ks3Xrl7TxiEQ3bBxo/r+eG5ffPGFfbj3Q9u2davuO06BTNPHn3xiu3btsgcevFevCdwi9KPZvg5IqYS98dqbeh2a8vDwNZuZmhV9EDBCL8BiaSYDty3W2tJpFy5es8nxaRvo6lNwPDIzacv6+6w4MyF1T/Xp1COMMmLjo6Pqx6KisnnjSuvtapRq39mzF21hqd7GZ4vKYtNbvnHtcqvLLagyNTk9Z1+eumgDQyslYtbZ2WqdbU1y/sVyzs5eum6nz12xRx/5ij344EPWWBaIUgAAIABJREFU0tosoO3/q64HVSfn5u03Lzq4jbnSAnAKgByYRb+mV+7q7MTxExrJtH79Rlu9cpVe00imjz4U0IQFcPE8/Xizduedu6xvmc+rZj/TY/T1Z5+zbVs3CywrQK70+HhALXznbRSe2FCw6+OsvGrqY2l8g3o7BPvGqaDeO5RJSjmtNuh/S6YgmaQbNPZLly/LQSPQhKNAI6B/2YA99sgjopxxHp988qFs0V//9V8re14JEipVY69CVZ1X3N8MBGYX4xXF2LcOEt05en8l35GZR917Xjt27HPRqLEn27Zuk+OBRoo6OI4QYEi1i1OZnYHyt2i7du/WeQalqQJMI2fg1qBiE27+/c1Jspsce9KyktoYr2jV2wcf/NFef/11JTxI7HE9sCMuX7msdUV7BornzM9evmK5GBQvIEq2fEVFAJA5xidPfmlPPvmk7d69W/THSlJSPUGNVs632+8+OmKv/f6QXZ9BVrRTM0yhUaESjnP0IDwu05MbUK6Y/yqKOICgDLOFbDJK2jAfNHjJWxusbC1U20QrLsquLBShanOtroztdEdPGAjgKivjzbYwYDgH6MBOna+zfHnJeluK9p3nHrby/Jjt2rHeWhtzNjc9KcVLAgEVZvXdVNldvwKa6Zo1a/Wco9LhI+uqoJE9E2Psfvj3/6C1gG8kKILORnBMuw5Ciy+88IICOOw9gI1g75133tT9huZIAlE9Y1mAmiZO/bpDkcxXQeg6pGslXR8VR5rQyPhO9he2GWE6gC3Xh2p5gAaSiwTQEkdC+G5mRklXzu0v/uIvxDJh5Eca9KaAPPxd+L5/63pqz6/Wb3JdXg3K28GDB5UcW9bbr8RoVNIIVCfo8S0VrdBUkOAM733i8cfFQCDYFssqRluFMGSSmL7VuacgJM5f9jIZCej33amLPG/s8pGjR+y+++73ogCstoMHpYD77W9/Wwn0iLn53ZnTZ+3tt9/SWLMASlBh3/v9e/b9f/fvBJJV8SJoprqjhCtznVvst29/bH88eFbgljF5YuVJhZr+W2wx9H9vNdE4RPn5erXo1ImF5LT6zpaCDXU12/CVyzZbWrQFK9vQsj5bmJu1ySn6Ok0TDTo6mmxqZsomZmglaVSSEDZcQ2Or1GzV2YfAHjPGacnIejV1j6AjU61G8K48Z48/tN2W5i/Yaiq3G9bh0eVL1Kdfl8V7sgjel+rqrC66xx6Qyr+SGiSxvOKV5X5EB59KwG3EufHsYk/xzPmeX/ziF1rH69et071mnV+8eNH+5m/+Rv3T2FHWG3uB7yBZQd824FZVvKSgkR4r/h5rJ90rcQ4puI2YMovWMlE8rzRybAoFb735VqVffByR1IV5vQ97393VZZs2bNI6xCefOn3aRkZv2He+8x21nwBiIgFSe55p/B3rPo1Z4/0Ri9dWVeP33D9+XnnlFU1QASiKSVQuK3lK4id0ewBW7E3yc/fff58qppy7typkky+ytji+Mz2m02diYJgXz8JXybfLmWc10Vto/3CMV195RYlqWBacBzbu8KeHJeLHa9hpwDnFAbAB+/TS5Uu2csUqa2ppVe83RT30Uu7ctasCbmn/0JHrEHlrsbd/95EdOHzCSmV6bhvFQJS4VVa+UNuDpp7QuuTgseIDspF0sJ3KZYSgsjHCwN0iydu8WiiwxcQy2G3YjcSbStZCWMsYDPowm0yxEAUy9iv+lPYWn65C9L1UnLWtm1dbf1+7tTTVCdwyz1nANZv0wL1NcVn4H7XP1tVZc77ezn522M4Bbv/zI4PquY1NG1SEyOLyRVSHcOKzSzlbdcfdtnbX/Waa/8mgbDJW3rxP0EAP4+efn7BVyvJASy764lZfgDeR+2avVkDco3oGnFc5FzJYVOCostCUTn/Xp4eOSCSDvkvOicz4/oP79d3PPvucbdq0sQJuNWc22/zVQClr7M7oFLXZIm1ytwgeJGWZ3TAI6Z/cJzYU87wQ2oGmpB7VurxAIg6cIJSs1tlzZ7RQybJQxaDPggwvldyvPf0168nArTruMrEtHStLLrjgS1TTPETlHpIFiUCjel+rAD3dmPEcAbhQR37+s5+rZ2PL5m2VXgSC/i++/EKOjUx5Z0eHKjQCAGPj1tTcbP0D/QoSfY5v8iwzdVdRI7LIwemjWf9eBk6cneAzVIOWGgZOdI4M3Cpbk2XZ2Oh//8O/14zVXXfucuW+mVn7+JOPpR7Hs4CSfM+994q6hsO/evWavfvuu+q53b3Lwe3wjet24OBBZaURESB4VdZVYzYIYMvW3NSgOaC//fWvrTS/oMHVqFVOTkwqO4m42oYN62xyYtSmJsZ8EHa+YNPTiIPM26rlK6X8x2zKjRs3iM4xPzupetcMoh1LS8reQbGH0rd98yrr726y+qWSDUuuvmxTC2ZjE7PW1tpu/b0dtlREtKSoYdklzEBdo42OjtmKoQHLLc1ocHi+0GJLDS02Omu2euNtdtud91pDc4sUXKsAzNeRwO38vAI2qiHRG1O73sMhRTKHgebPP/9PcgIIe9FvFr3PJ06c0Drhh6quekTbmINdJ/oPFf9vfetbmjHs/bNOfY2qcpqNDYflILvao50GpAHUYs9U2QQYYSpv3lyqapGU30t2+vRZBXwEcQBwXlcWE4XWjg7btHGTnI1ocfv32fDwVfvLv/xL2759u9uCLMivnl8KboPFkFGtQ+4+BOqgc2b7NX0esUe9LxpAVG8fffSx/epXv7Jdd+6WXQH0EqQS7ABU2J84PcYGhJ2GJUPQKqed2dmK/UvmdcfxIvC5+Z5W/xVOIwKf9H0RhHAstAP+5YUXlDAis8z+J5CAesoP+5N+oDguwRJrhfWxccNG2VACulOnT6pyu/POO6vJrSwpUwcNMN9mH3xyzF5792MbmS5bQ0u3gKcUysVzcOMBDUoWSBG3z/Z1LReq66hVUyldsLp6AjMcdcmxqXrm6b2mB5pRDj6vkIo7VdscfYQKXEhMODXWW1kyoQ5690tu8fheKJm0DDTm622gO29f/9qDNj8zYnfu2GRtzQ1SO8XB08rggmPOYOCzfO+HH36sQAegEj7Bkz03/ygp3NBgP/zh3ytpio+hEkpwjI956qmntFdffvll2QG+s7mpxUbHRu3tt98QuEXIi/WTtnnEnk+TIOma8apWKgDo55Wul6gIpQEsNgNmFr37ai/J5cREoC2G47e3t9rKlauU+CXI4/cEqyRkAbfu473VKQ3aY72mVdfUpsS53Wo9x2fD/nmFmR5jxhpO6FzpgUdBnfYA9hz398SJ43Zt+JpEcrxVxpQ0JKFw1+7dsi//CtyKV+6JbPfh1YpV7bnXAoF48p5vqtpyAnOe7x8/+MDuuRsxKKesAoaokqOID421o6Nd8zkJokdGRu2ll15S0okkA9dKEpL2qu9//3uqICn5K9VXACuHrLfFuhZ7+Z0M3BYbBW7pqxOrS/0hzpCgbw/xPyjm+KslGDelRasvUz2iqrNkzQ31VigXNQqmjCoqjC+E5EhCMVVi0XvHu6WMuGhzpSUrLjEHCs2JonrBsfGRfIdVAzGFc0WsTSyVpUUrIAhJb/jSrH318Tttae6CFMy3bVxrBWZT4//rc2JA+Y9rTjjTLbvPede5qIDbkivVk2yNIgPVXCq37MdYU6kdTfcHz/2f/umfFIPF/UeQFN9EpZ1kD7YVcMuaI4Y+dPiQ1PufefYZtbLF2kkrtmlSqtanpv4gZffVgts04UI1nLX+4Z49avXiehi9STyuat7cjHDLXbvuUhwBoCGOPHX6SxVu8Avuo529wH/RAhj2Jj2v9PxTP5nu0bBD6XfxnezVnz//vHw6LR0kPAC0VEU5FgkB9oAnzabVlrZj+3bFKzyz+F6PQ30tcJ/SREDYnMpzrXmvmI41dtH3sbcAYSMAt9gzmJ74Q86NYh7ryVsB/ZgBdr/44oRaaNatXWfNLW1ifpLIuuvuu7PpJa0aO6pRkFTBy7SoNdn7f9xv+w99ZqXFvKaAaOauRnM68xJ6MswyWHuKCwGemreLD/V1TXhULM15K1mJApmP9nRqHbOOqdwCVhH8Yo/4dAUKQxQdOCcfwYbd81FsJHS9gOGTF7RhaeUrztu2bRusf1mXNTXmbMO6VZq3zP2Lwp54MFkCIvUvsqnlJWuuz9vlU5/bpROfWu7/fHRI4FZDlDPRJpyKekWB4JExrMvbvOVt9c57bc3Oe22xucNnnOlkHdBI6XGprL6TVatWqYqm3ikWtRqsHaCli9Ydn6ukhWqxA1/L1OiWJDhBpvmll17RbMltW32eLeqHn+z7RN/97HPPCizGBqocI4SQCFQypTGvQrpIDasuVUuOqpFXF6sVjdRIRXBHFvrNN96Sai9BJz3CZOuhlBDAcTwAFJ+FehL0EwwgVRiyWoBbBTAIkGQUTRdCcEcRAjNpYOG9vl7ij80XBqnWQdY6+OhNeOFXL9j+/fvVwzo4OKRjAbhowqfKBWV55apVAiBkI5lLCQh/6qmMspwpSacGNhZbGvyHAYrAIa4j+oLj8xGQV+geqjT7GCACh//3v/8PqSWTZcPYo+D30UcfqV+I0T/MAd19125VhPhusnWAW4AJitAYjSvXrgjc3P/gfXbvfQ5uZcM0fgOBnnoFt6PXh+21F1+0axcvWHOhUT1Dk2MTej8Ky2w01CvZjI0AinzeGhtb1NOrDPJSURUrxrZMT0+JNsoOkZz8/IIEitrb2mx+ZtKa6hasvSlvDQpuzWhZaGrrtgVms14dNhJX7S0N1lzIqaI1OTtvE1OoZ85be2uLrVnZay0Ey7MLNjFXtuszS7Zhx712+133W6GlTX2C8TzCiXCvCdB+85vf/Ctwmzrl9HM8W1gYv/rVC7qHGiHU54qarDESJgR2XAPPywNXDxLpJeI9CEpR3Q21wYpTzZJNtbYhgrlbOexqoOcJodRBxl6QmFs2p/DCxcsaqcM8bYLBjo5OORZ6DVljXB/nHIE4/cVXr12x73//+3KA2ldZgibOM3ViYRP+LTAY6z910nHvtG+yudGsxd/97j1RBnfuvLNCST5/7oxAIJV2qnMSo2hA0d7tdmRcY3+nQXN6X8Nhx/1L/7wVoE3tR+3z4r6xFp7/+c+l5MwYoqDueWndKWFKPk1Pi16KE2fkGCJGVBF5Frx+8tRJe/rppwTOPOPrtGQcJMrEZKM//exLe/+DfTYxg4hbwSanmJO7ICXhxoYGJaLok9YM7iVGmC3Z+OSUj3NaLGotiD5XhvXQaPX1S0oaECw0NLRYkVFd+by1tRaskT75etRPp212DjveYnOlWWtprbdCY9maFAyR+JuXci1iTLMzC9bSXLCuzhaNSpicmBJ4Xr16wJ766qM2NnLNbtu+1VpbGnUPGOeDvcD2O03PxZywJ3s//FhBL0mMeJZeJEhninsFFTD7d3/3A1G+CSa5pwR6JEMArwTIiNOoSrR+veY0B7gliUkQSiK6tsKTBg+VBOQt2nRqA/jKOabMhgyMcW7Y5jfffEtBM98L5c7nTjNLGkpcg917732qvmA/SHRj66ns33vv3Rk12e1aeuzY92lgyppNqz616z7dw3wuAtlIGniV+deiiG9Yv0H+kPXKvZ2cnLBlA/1iyMBMwX8SgCKCNLR8uVe3M0aWAsKYU59VcNMKxK2Se6mNS22O/90ra3wO3/b++++LOo3N4Nh8d4AlpiEQ0zEbFL8DCMHWMQoOdkXc5yOHP7W9H+5VEuHuu+9SNcb3IPGbGlNtMddsr777iX1w4JRGAVm+2RNK9L1mrRANxFRqESkKxJbrCeDrrB5RSwJwohriX1o2lKigzONzuOenprQHoV/yTsBCI3PQ4csi4lZm9iiAlukDPhLEASgKvFRvHYxLGZaiyhL9eHVWRwC/OGtPP3GPLc1f1YzdbZsAt3lD1VGVK5JgHMfhrRJh+BBixXyDT3WI6p9XqFiDmThZlrgkVgo2xc3PzGlJ6Z6CTcGaX71qldYK9j3oqdgE9sldu++ytlZPPB0+8qkYFlRuKZwE9Z7v/LeAYqzv2Ntx/Fg7sQYrvihruYn16Do6ZbXdXbxwQYmm8xcvOKsyEyAj7t+xfYf1L+tXW8+lK5eV+CFWJE4gjA77lsaDaUyYxrexD1NfWmtjeH9QiAXM6vN24eJF++df/rPWN8kcAKuzgk4KG2D7uro65e8DMBEDyP9nTMlbJQTSfeif87VQOb+sBTK1NfH3uN8Rn3AcwC1VelpEYIHwHgoD8Z1iZM3OavQpr9Hvz5raunWrFSjsCNwelXL2rrt2aU+TTFWSVzaXlpmCfbL/qO0/eNRm50pWlytI2IlijgvsOe4h0VRccKo99gkROhhIAqi6ryIcih68SEui4uQGm51f0MQJEkKMvGtsqFfbXynTnpEPR+A07+rptLZS1EEwFe0Rno0TNH3MHcwQRAI3b2VKS4c1NORs4/p11tTITGm/17LNGZ5Ln4k0FGRfl6y1oWBXzpywi8cP3QxuXdTGlbPIfjjizvpx6/K2UNdkq3febatuu9vKLZ1WMqoEeafaZQCXA2EkmZ3a0dVZEQsK0FVrsGOxp4slLiQcKp+9fm3YfvnLX6k6vH7tWnG+AZcBbsk+b8wqtzdt2Mw48RqbIZSEY2PFJk+Dz1iQEbCmAb9m9Wb0Pip2Bw4cFIhiM0GNJTCBZoADhALJdwDAoP5E0zqBKOCW93PefDbOj2PpXoTwVdbLF5uZP0OwoBZExn0Lpx8bsRYchEjAKy+/Yt3dPS5okAF5Knpnz5xV9g0OPT/QD+hRwIFDWSa4js2b/pmC27iv6TnGfYxnzmcjKI97LUuYBS1RiVLw9j9+oCDndsR1mlsl7w7tDkoYThslQwJjgkGOjUGjV+TOnTsF4EmKDN8YtgMH99t9999nd9/rtCslMTRLdVEzScngMqz66L599umBAzY3PWvdnT02NT5lVJAApsxNpc+yqRFnylifBW1s7g+glmQFMyBhHjA6wtUv3cCPjYzKsCKms3bVoF0686V1MrutBfl21JfNBlasReNWohLTE+PGXPv21oIcSqG5zXr7BrIezGs21N9prS0NNjoxZVcZlF3fYnc/+FXbtvNua4BiKcGpmxW/HagWRQ1ELZUAJ+2BqazBRDAing/rFqcMZXbLlm0KrHlOfJ872GoAHhlaDDl2BCEMxl75I/7XoDQNBlLHFus3dTy1oKwWmFWMoZmSM++88zsFDvS5kwCBmkmioQrGzDPPGT3nk08+0npDOZTKlxwagV524FjXsdfi/qTOLK4nbFuts74J3DKaJJul+9qrr2l+9x133CmbQWRJ3zL9c1Q3AZKABAI/T4qR6PL/ArzGeQV9NAUuaSY6Bay1wDsc8q2AMN8RVLof//jHSjpRZeY7oMRSueWZ05POfiBQBtDt2/eJGBjQmKPfkvezXwnaEH/jnD0BwvXhgPEzBfvixAk7eOhgNpN7xi5fHVb/DhwoEj3tLY3W0U4fq/f0TU0wl/GKdff12fTsjKiEQ4ODVldesJ5OgOWizc7P2fCNEVELr14dsZVDK2zThlXW3dms6tP14RE7f+mGzReZvbtgGzYMWmdb3vrUS7Zo585fS4RlFm1wsNf6l3XYzOyUXbp01UZGZ2zVuk1234MPq6eRtQQYYuYigSBBtdZV1sPNBkJo74M9HyoZWgW31cRwPONY4wCXH/zgh2rboKpPwBaj0ggiWNckddjnJGFp6yBZ/NZbr4vaRqWRFqI0WK4N6PhdJCDTdVwLuuJz2qs65UwZM+sRjaoWY+e4HwT0Fy9eVnCH74F+z1gaQPnmTMl/dHRUPpbEzhNPPKaKYhXwu31L13Gt7agFkak/FFsu6xlNA++o3P7+9+8rCbxjx23W3dmlJDz/pvJCIuG223dYS7uP6GDkCcEq/p6Rht6KVQ2CZSOy6CE9p3TfpUF+7D/fy9HK42yoyDGwD/HnJNihZDK6DAYFx6LafP06e8QTAdxfwBR7i4otFaFNmzYryObZfnbsmOKSv/zLvxBzqwFAp7n1YffqzfIt9vq7H9mefSdsupi3ukKLj/Qo47ugdZatlX680ryVF+fEfCjVtVppCYr+ouUzDQ80XOhNp18PJgQgWL15BKqZCJd0BQCEpSUr00/IyDuqPjD86qngwH4qSSiQ3JADXG9FUN97nbdMaTBbcd6aGurta08+arPTwza0rN22bV7j821VuUVNFnDLtdLrj1qyi5ZySmplYA76zIzvA7TXpUrtc871jOi7zsBtuh5vCsSzdg7ez/NC9DJGWPLdJCQkoGplrSFAIz3y2LRPjx7VrOqvPfM1gdvQKkn3YAUg1VCW09drgeJN6y/oczEKiTmFZbPRkRtKMKFqj82EAQCLTb2u+Qbr7upWy4lYc8PD9sWXJ+wrX3kiW0cIBHp1MGL6WNvxb/6MPcHvwg/X2qG4r+n1OD0/r35b7AT3BhYl72Wfcl8ffuRhW7VypfyptwJ5BZkfriGSA+EbUwwR9/dWoDv9Xfw+vY5KXJsV9YgF6blF8Ip9p4JY1t7F88Q+ElPxXdhEbCT/4Udv27FD01hgKR45dlRVW/RkSExKWyLrO6Xazno+/OkxO3LkM+lEFBdKNobeS0ZJ9meXd8V+lShzNjU5Jbo/qR2qvGCQVtreCjlra2nWnkC8EADNuDnyOStXDVhHGyyHsk1NTNvYjWkrLjA6sWjLBrutu6fdlhahNZdtdmbOZmaK+o9Ww64uWpZ8CkhxoWxXb4zY2o3rNQ0EYUYmWzQ3tVXEqPTss/bWeE7CdCoOeGK4OZ+3GxdO2Zkj+6rgNuZ1SbEzG8QdVVsFC1ZvC/kW23j3g7Z8604rN3dpcL0yO1nPm9T4cnV2+OBBW7tmrXV1dwmNh9O8yalkq/bmRVpVdUuDRQDj9Rs37BfP/9LmZ2dtoL9f4BaRncNHDqufkaoQlYAILgM0xQii2sUbmyYFshEAxgaqzbrEQo7X2VCMAYLew0Lk+Dg2gKIGXGeqahgrjKQq4lmVCSeCU6IvAapYBdwmVGg9QPUe/mswEBsoBedpYMHmiIAkxHnCkHBcni0zS1n8GzdskHCJJGdIVEg4JetrYuwNFcOpSRksxKaoBKTPstZY1gbY6f2sBTBpkJIagvgODA/PmuCN3kgqsRhR7i9VILKbDBFnZiZUeGjfVAGglR49ekzBHuAWcH595Lrt279PtGRUQhGZkvJkNkaE3ijudTO9BLMz9sXnx+3TA58afjVPhlrzLFFhRMTIh3tTvZ1QFhPKsau2Qhmimoyjc6GUnMA4s8qoMDFfjco4vUdXLpyx9WsGrb+3y86cu2Cjk0UbWLnezp6/ahcunrfBZd02sKzdBvq67NixzyRetWXbdjt35oxdOHPSHrx/lzU31dmN0VEbHpmw/pXr7IHHnraO3n7Rxbx3tio+xrMKMPrLX/5SlVuSLLGewsnEs0gTJdEf8vzzz9uXX5y0VavXKHDGuUUWl+cCo0D9lq3tWoMAM+4W7AoEhqJXtRaMpXsyXSe1ALL2d2kwe9OezShFsCh+/evfqFpLBpfgnirXhQsXVeFi73JtrBX2L9/30UcfVmjJABJlx0W590A6DUJr13/cu9jrYePSc6sNaLOtLhbBW2+9Y/v27bPbb9/pWfvSokEJP3XqpPYfQb6o5QvzlSoBwUPtd6bgNO5hCozS1yr3UJjkZop1er0RoHD8ALc/+fFP7PbbbhOdlNc5dxwyABybx/gnQBqOlUz6B3s+UNCGvcSRk0RQ5RZwe8cdutckrSQQpj73Bo0XOfXF53Z4/4cuLra4KKE3RoDQaz3U32eFejLXzDCcVVW1vJS30fFJ6+0fsBvj4zY/X7Lbtu2w2elRyy1OW3F+yuoLBbs+wv5FoXfWurs6bOO6FdbX06LvunFj3M5fuG6zRdN4oqGBbuttL1hfd6eNjU/ZteExm5iZ8f7HPHS4IWtprrP54qyNjEza1evT1jO00e558Am7dPma7bjtdvVNjU9Oq6LsPUSuBJ4NW7N8fYP94Y8fqNKgkR9Z0uhWSQaeB2uWnsv9Bw4oaRBrmPsKeHQ7lFMSk++DDj02NmJvvPG6PfjgA/bss88KMKbB8q0AYq1/qT2fm9dJxnzKxnu5jfWglf3HvmOdAMpoeaGFgbUAoOJnaGiF1gz7kve+/fbbSsQ9/vhjsvHB/rjVuubztcyF1LenSdjafRwBb9AUEb4CJNIK1dLcKqYAoktcK/aMWcT02woYZSJ5gp/Z6BOAYSTzFLDrjTdXnONc436mAMDPT/+/YnNcrNEBL7Ycf07ijjaTTZu36BmHQmy0LfBhbDSMI5hl7ENad6isYd94P3YaKvv3v/c92UJnVzmd1H9Q/W+0P+zdb4c/P6M5lnPzjF0q2QLVH9p8ymadra3Wkl/SflwoLdqNiZItLJr+XZ5fEL2xqZm5rHXW1dUs0bvJ6UnNDO7q6LLJiTFRIZf1dthAX4+V5xdtcnzShkdGNQsYTYveZV3W0d5o+RxVo0a7dm3URkYnrbenz2ZmJjW7c3Cgz1pbmjRu6srVYQGDp596RqNtenvbbdv2DT6pYIm4h8kfGD/AvO9HmIFKxkhPxvspqahRqRbLCmFCmM8xAyuX899XeqOrSeXUZ3FfWQvc648//khCTVH4oLoVPpi4t6O9IxspZV65bWuRAjqsupgycXOS9BZqZTV99LXg6yY/kbTOeAKzUdf50d4P7cCB/aqu9/b1Cdjye12rZhv7NZGsIwmPHspjjz0qejuJTVXnKyrgmShd1qOa3q//P6wQPo4/I9mmdVlfL3D73nvvCdxG0p02u2gVYK/6vvbn4jG3iymlyd+4n2FH5PszVmsUlmpjkLi2OKcAz7U+maIhaskHDxxQJTY0FUg+Yqc5b/avK5jX2+TUlB07dkyJ7O1bt2qmODHWkWPHxFS87fbbraMTNW3ampgUwZjKvNrE93WbAAAgAElEQVQjUU/nntC6QwKHGELtnHV1NjQE647eb5JdAEQmaDj9uKmlxWZm5vUsW9ubrbQw6wlFqUTBMlqwiTHo6PW2aeNKa2llksK8zUzO2dw034nQ6Kh193Zadw/aCeyVOQltMst8fMLHZa1c2W+tzS78iBDVjYlp61+x0vJN9AybrV23UQJyolTEiCUt1qrn0X3OXmD7NrIHR6/aFwc/tNz/9djyjJZMYO/jKPTgqB5C9yKrUV60BagbrT22ftd91rVms9W391p9o49+UK5LIhs53aQD+/eLxtOdgNsIqsKxaDFFOjKhALMYao07nyEAffmlV+zE8eMqi7PpePg3Rm4oqALcwqmPxYWaW9Cbowk5BU+3Atq3WtSp4YhbGgvWN2XOPtz7ke3du0cN7AwdT6tZ0T8M4KIfFCfCsVmwBH8oyq1ds8bvY+ZEfEZgNkfMdXEqBi8MURowx0arDbJjg3G8cKBRDSUriEDQCy/82mampsX/R56c+xfVbRdLWNK9Zi4eCtBPfe1pZZziOcX5pMeOextGNAKl6vdWDXB8Lk1ypGAYx82//+GHP5JzJkALx01GDmfCfcQ5KOCfn1fVnKCJoOTBhx+ybVu26hoYo0KfrnpukVxnKDZy/lnDuyjg9N5k2by56Tk7fOCIfXHitI1Poq5atpn5ki0gXEHmVskLFwbCCUEzJAnje43+hUUdF4NKf8PE2Jj19fSoIZ9xVuNjI9bV0WxDg90a2XP+whUr51usXNdi166Pi86xYrDHVgz12vz0hB3/8qR1dPdKyObq5YtWqFuy++++3Qr5kuiVVLDveeAh6+lfrh5BnLBmtzK9LxEG4jmEoAXgln2TgtvIQN4q8ON6vjjxhWh5Fy5c8jl72Trhc7AVeD67d99lPT29Oi4jDDCwX2cU0MZ1FTph7K0ATHHc+PdNTreGDnmrdZe+pr2Oc24s2MsvvyL1WQAVFQs5hyNH1RsK4A1a70MPPVRRQWWm75Url+yv/uqvFPzJ0Ulp2C1rrNE0yZQ67xQc3Ap0pvfW7YrT8KFk/v699xWocg+Z0ccxFubnbM/ePbZx4yZl7qtsj5Kuh+cZdqd2b6bnm97z9BxusocK1H2PpkmO+Df3y+d2N6ivz8Ht7QoqWFtQJAG3/Js9CBV92/btaidgfQBU2MdUETlnElTQ2AC3u++6S8eEHoUv8lnYBY0EunT2tH3yx9/b9OSI0xQBhqJiQc1tstL8jJwsmWJ6OxsKzaqq5gp5m6efqand2hnjMzdlSwtTtjA3ZVNTczY5OWs9vX22rL/XJsdHLFeet9ZmNCTKNjtbtOHrM9bTv8rKdQWbmRy35vqSFfIuYrZQXLLphQXr6OpShQwlZqhWjNpBaX18atGG1m61+x9+Qsmrbbfdbg1NrTY5PSP7o7WeUZIlvpMpCge4BeB5sHsz+yIFayQQ9u79yF57/TVRZ8Ugonc8l1PVIsaT0Fcu35qjP23cXnvjVXvowQcFbnX/NH7pZqZHbSKn1iakiZzUv/riURnI+68Sn8bfDzL27733tPcAsjCbnC4ImCqLWRHU4AC3KII/8sjD1tjYcFOVJ/Zaei7pOo9rSl9LPxP7NvX/+B3ux9/93d+pXx8b0NrSJpo54JbKECrTzB11pXffMxoL5ebfg2dGXGSBNMd0cbxsxycgN2KL8NMBsmvvt/tJPyDfx/vwf7BjXgTcbtokGxYqz+w3roP3UCXCT9Lf/OGHe1UlpHIPcOfeEwjv+eCDSs+tgECiJg2DhPftO3DIzpy/YAulsk1PTNnk2LhYGc2d7VZfaLDGQp21N9SpnYaxUcMjkzYyPm0tLY1WWijZ5NikLV8+ZE1NOetqJ47zqvLI6JQqRpNTE9bZXrCtG1fZiv5eK/OZiRk7f/mqTUzOiBK5dh3sigZrb26wIj65mLNLl69L0JNYsa+vwwYGe9RvS/JkoZSz8amS7b7rETv6+Wnr6uuxbTs2+3iwJWZkNnkSAtX1TJ2VZ0XCijgSu8azUeVWYM10ztA8RfWUGj72wsFt7fpK/+2gsSD/g14Bf8ee84yiRYbYGDAR+iqszcNHjlhbe4s989yzsq0Bgmtj1FqgFmsrTerEnoj97WvTq2hpfEtC4OSXX9rrr72uc5EoYEuT7Di2XfegtGgrhlaK8gsddXxiQvPZn3jicYHbqsJ5nEm2RTLAEmu8Nva/VTI4zq0az/ioLtYqcQbA0XtraR+rt/MXzkt09KtffVJ72BNjDrSrBS/i4yrDIuLmeE/s31pcksa36X1M92yaSFBir6FBlVtYhxRqYDWxZkj0eaxdkE8ksRn+/OixY2ILbt2yRYKHJDXY7/hKplQAbnWcLIFANZb5zSeOf277PvnY5mem1I4zPzenpDCjg3p6upXEmZKCtBfPsEywD8XEJUnV2SNmBWwaYSmNwkQ8qoH2WYm6drTD6vSZ6CMj45bP047XIZbZDYQ6+zuss8OVlOfnippnzuis8clxW9bXYb3drbJP4+MzVsoVbPma9ZbD9i6Vbd2GjdbYhO4CTImq5omPf3Oav/aV2iFcPK5A7DBxw04c3FsFt5ExkfGMvtilJYFbfqBLNnUPWs+6LdayfK11DK6yxtZObXLAgWbfoUpXn9eDohpIj2bMqE0XQmxKvjeyNmlwFUBHf0LjyMrOJ744YYcOHDJoSpKsLgEeGpQBIdMY/HU5q6zHNzY+5xjz7SJIi0WYbvpbATNt/MjGaTh3NfDjQTP/iUrs8eMndF4sYN7PQ+P6MYh6XT1WnpkmS4MjClpyGpBqE2X0SLG7ssptClBu5bzTQDQMXEpL5LUIelgQOEjmZf3u3XdtdnpGWSRmJGIA3Ph5VhJHf+bsGT3fp5/5mgJTfp9m2Tj2rbJucZ61wU0YjDCyqYGrZAQzCjb37sf/+BMFGSuzADrWE9cTx+U+03jPMPEbN0ZkNHbeudNWLIemVSdhMpIKgBhU8hDIooG+ouSXDXD3bHu91ecLNjk+ZcPDY6rQ3BidtMvXRmx6rmhFNugEVLqiz0CtpwpTsHmoSpkIEsvEafsuTkEQ24wEunrZl2xubtpamvLW3oKC9phmBC7mGqycI7Bz6fRGRK4aMCRTNks1XWOWcqJY5W3RNqzu88puf6/G7PT3D9jcQklDtrmPOOfI+sf64PUAt1RDcAbBMqh1euGOYu1Bxed7rl0btpMnT6kyRPAZgTEOm9/fddc9Wk88J5wOM5+/+c2v25Ytm/SVaXAeaycNLlMHkQbYqSMXMEj6bdP3xagSQM7/81//q6oUO++4Uw6DLOIHe/ba1StXBbBw0Kwd5vKRNeX+7Nv3seZEBrjVek8q4HFf0kCCvSbV3SzoTNd0GjDUOvEs1PXn2tRi+/fttx/+8Ie2dct22Qi+D7tx5Min6ocnGIWCTzBEwobXuAaonFxP3M/UzqW2IbUj6f1LQ4/UvtQ+C35HsIcjhl4FuIWWDKjidRIfVA05dwRSuKdUZLHP2O533nlHv4N2C4WW3ktA8rPPPWP33X+/7gPJSZ/76yNiGO80PTZqBz7eY+dOnrDpqXHLFwoClZ1dPZr9e2N42Foa84ZqJDRbqkZUhOoK9TawfMh6egbs1JenbZFe+Xr6ZvN2fXjcxsamrb2z0zZvWStl1quXzllTI4HqpOiO9fl26xtca+Vco108f86KMyNWyANclqy5pZOhmgLHBNGNdWXrbGsUDbi4aNbRPWTb79xt2+/YaUc+O27bbtupJqbpmVnNQ6cipCBLQiQ+Kx6bBriNmaUCSYtVIZbUZnJ/eD/HholBYI99juAu/Fawh3iWVIYBEK+++opYAM8883Q2k/Vm8blYP+l6qQVbKaCM9VPZh6IkZ2BMttCBGOuVMWTYDXw3mg+0CNBbNj1NX1YpGyXYpmsjkKZnmAD1vvvurfinWuZHLRAPQFFrw9JYI/xj7MkIYKMv77/9t/8uG8Oeox2G8yR5A7hFIK9/cJmALPueqkz1u6Hmed94ACPON8Btem7pXvuf+dCImxw8+X/8YNPYhy+++KKS1CtXrdZ5QPU/e/ZsFnsUlJTGP9C3SS9xqPES9HOOR48ckfo5PbfQktU7mqnQu9gpIJk9f0Aimdj0XGnJpsbGRTlsbG21tu529dnVwahYWpACMZ0DzIdu7ejULGbmF2/atM5aGuttcWFW1GL86cxsWaJRi+V5qy/P2uqhHutsbrSWxkabmp63S1evq8+ekXjNrc3W112wgd52K5dyEmIcvjGhhDN99oP9XdbX16ZrnaBvXknpgt2x+2E7evycdS3rty3bN1m+QBWWSR1UIokbGYdFocdHp2ludgZG8XHsL8AtQRnj9IiRXCjQmT36fTZzNd03aYwpv5wl4t94/XVV3dmv/Fcp/mTANhJVfBeV26bmRsVggNt0XQegDtuf+qXafVnrf2OfSzTI57/oh70HO/KNN96wvR/skQAgCZK5hTk7fuJ4pWcekLN92w6xGGBRjo6PiTkHuCUuJ54MWrIfK+pa7r+DMVLr22/l36OCGvuV+4jqfAgT/vRnP9XkEhI8fD7U1hH3pJIcTBjsIf9xfPwScRoXHoC31pakvrwWI6QYJp5fykgMkVWda6Fgr7/2msAt0w0At/juvXv36vkHk4l9TGKTxCV0dNoLtiLS2ersEdpz7tx1p+3avUvMRWnty94wVzpnrY1NKoB8uHePjV6/Zm0SPm2whbl5rT3sFXEQ1829g6KML1J7mUTkPBYhvkD5nGQZDAmEVXlerU3NtmJo0KanRm1ictQ6ukiazUmfYmjlaunTXLlyWQwM+m1JgCzMLVpjocXaO7ttdJTxmkXr6WxRsefSpWFrbu+1u+9/yKbUz7toazesV5Em2iJUC830mLzPtiysFfuMnuACs6ZHrtrx/Xss97890FfmYgMsqERNnwHqnpkYCEa7uFRnLX3LrWVorXWs3mDdK9aKIqnYMpszKSCaqxM3f/OmzQpuoc7FwgjQ+m8FX5xkGiCmi0YVT8tpPMfoyKjAYdBuWcjBsa9scmUfMkSf7e40E1Qb+MU5ps46DfRvBYAjyOO8boyM2vHPP1e/WZwfn8GZ8x9/x2l7wOaZQBw7/6mvLvtREJ3MNPTst86ukhGsvX+pUUg3IX+PexhGIXqeJJSQjcA4c+q05u4SdEBBkTpilg1xYO+0gC1bt9gjjz4sw8pZyVlnWUqOVUsFqwUlYdRTwBvrLsAu3yP6VpbV4+9spn/6xS/t7LlzohcTTUSfmp5jlsVmtAvnAG1GgPzMGRkLqtSAdLJWGDR6zAACophkYxp0PWIfZLY9E+xgk0cPAtSJqdl5AzvOzJbs2rUbcrpklZmHee36hM0v0D/kAnD0Hykfpvlu+UygwgUa+Jmbn/HB0/UYefqPcgoCUKHD0NTRT1RvWcO+WUNj3tq7OmxosN96OtqtEerVsnYbGuyytuYmY2wSe18iUtlsMReE8ERGBHKReGHOHpXbqAJWFmHyl1hr8SwJqDAyrB+Og/NgL/KMMIxUNeinox+Nfm5+6HuhSv3tb39LQ9ODiRDPOP6s7jdXFqwFrul+TMFaupddjK2qzA54+i//5f9W8H/H7TvVu4JyM73yjOxifbBmcHBUMdiLrAt6Qy9ePK9AjwyrHG1CDUzvVbr/wsHEva69tkqS7BYjdqhakQC7dnXY/v7v/8F7D3ftVkDBqqTaBggEOOL4OE8cI1RDngOVLcSBsJURMKRBTziB1NakCYVbOfR4bxqMR/IJW+KCUs/rPEVRb2jQ6Ijz58+pLYU+HoJqgCz3BFYFvfA4dsAbz4cKAPcbmifzQQG32EqeZVT9EHuj4+7yhTN2+MAnduHcOfSPraWNvp5+m55bFPW/kapK0ROKI6MkjBYlPLN85XJbtmzIrly6lgnBuTr/jRtT6tWD+bR6zZBZed5mpsZsx471Njc3ZefOX7bGpi4r55rtwqVhm52esA1r+627o9WGr43Y1EzJ+gdW6VmdOXnSNq9bLgX0G9cv2+mz521gaI099uST1tXTa/sOHbbb7txls3P0Hc1aX2+v9pEr6pJU9qH3jFR4//fv1whKVQWEUl/lNBGv4kFzxPfyDDq7OtXO4YquHnSH0ApzwgGMr74GuL3fvvY1wC09t9VZ9OmeStd6Cgz/rfUUa1ycrmx8kmieaBa0tiq58e67v1OCA+FJzp8qIvuRIBgl023bdgikY8c5V1R8EahBRCWSr2k8wXFutbdqqys3JwayNpxIkGnyg/cWq8/RyvajH/2j7h3JGSq32G4S2axZVG2337ZNgRw0elx1Ze6vKrfeE895VYJmd+UV/5buxVp7GM85rqtaBXKfHM+ipaVVYAK2x5atW9We4/twnyjIETDTNwzzgyDae67ftM2bN6nNiPt89OgRza1m/Bn+MSicQaMmAdPcSEXoqH3+2VG7MXzF6hfLlmeUTj5vLW1tVofDypVtbnIa+VMrNNPX5wI1S4zTUnW7bK1tBSVvZyamFaROTc7axOSCtXR1Wf9Aj+UWJ2x2csSK87PW0dZsM7MLNj45a11dfdbRtczGJyZtavKK5VFNtgabmly0Ui5vy4YG9TxKxWnNkm5tbRYIHZuc0eeeePpbtu/Q59bZ22ubt22Snki5jGp+o5TKNfZEDC4f80U1k/sfrTzTM4Bbihd59THSb+txD20JTqFPbWYaz/D3dM0SmPN8WNv8KQo5TLKlRY36wzaQfMJGsiYPHDqo9fnc15+z1Ws8gZEmTWPPEudUpoVksUhGJqvESq4wnVVrK0oSGdkio85zHwE1JM1OnzxlWzb7jGwShvv2f6LiAPTZyxcv25rVa306SGurTUxN2kcffyQw+cAD9ytmowezai+kdFK5T1UgSOyXjdJL9D5q93l8MMQKvWjkI3V++pOfaC8S0/Aa65J2Hnwma33V6tV6nvhNnhXxIDEQzJGg8CteSrRfUnHZ1OZFsiniVc6nNlmmOCVRVMY3v/baa7bvk08q4JbvwaZwHYBZEsC07PR0d4vdc+yzY8I9YKpOMc1KdvDQIdu6bYv0Y9CBcbCfgVvsl+K+kn1x4rh9cfy4Fem1Z1764pJA6+zMjIqDtAd4gqZkM7PeRke7DK9z5uNTE14RLTTKvk1NTkuQEIEpRl1euXxe7QVDQwM2OjZhF69ct4HlK9XWSOtDZ1eb9S/rsamJCbt+bcz6lg1IxBNxsqbmOlu9Ar2hop06edb6+lfYY088qUT11Oy0rdu0wXL1XlX3n8zuCddkas6ZOJ9axhZphaizhfEbduzjP/qcWx5IZAyDx68Axiu/emAL5TprW7bCmofWWPeazda9Yp3l8gCNbNRfRgME3O7ds7dauS36XLDItKRgy4FTdZZrbM4IzNKFEgtIwXbxZgEVDI8ciJrEOW9X3qMXJHUQaaCZOuk0UE7/LqCZSXun51nJrmUGIs6N8TSMYxgfGxNNh8UGsIXyxUYTVTXrQeY7CDY8a5RmfL3qXHF6Kr3fTBFUoJ055PS80msKg8B3cx1hCOL9VXKU8pM2Mz2t+WQnvzxpY2OjcugEmJw319Dd020bNm6wNWvXyDlWxxTFXDm/VxFMp4FGmsGsgqTqGIk0wE6dgQKFTDDjgw/2qMrs51VU4oXjYew5R0HQ+nrRnRgjwTlSMRwZuaEeXDYzjpVEyONPPCEquHo/M8iioCeTaxeI0WD2bGwDBldVXZc6XxTNDkEMHBpjiRZs5MakXboybJMz8zY1M2vXhq+rl29mDqEN7j/vZSg3lSgXYaNKAbCt03iERc3YzTcUNEKC5HBfd7utXt5vXe0tqvA2FOqtu7vTBpb1WndHWyazPmuzcxMOYAWOUJdz59HQ2JCJZVVFVyKxwvr46U9/WgG38exqHXMYcG3zjIavQFIg10VjJDyXo6erKLEpKgbMuW1v79TaOX78cwHF7/zpn9ptt9G/6lX+SGjU7stg9vl1VKmxsZfT1ypuUqOlquIwLuKVU2BHPyIK7pu3bLVly/q1Vhg/wn+RzGMf4hCDCkl1guTI977371S10bkmglK1QX4agN4KDKROMa439qhfT2a+VYkrqFL10m9fEcABHBYy5VKcMo46HDPrnBnaJBBY21AlCTDCbsW9inuX7sV4Ld2T6Wu1yYT4d+xxgl/GVbz4mxel6kkyk/vHPGEcG7aY9Ri9tTApoD5yrgTPAJsAt7R1QEt+5NFHJeqG7WavaHIxKqtklut4wEW7cO6sfXr4iMDmfKneiosFK5bzVs5BF4TeTWYa1syigleqlDB8mpq4L+oo1jGg609MzkqBstBYL9XxyfFRa21ttI0bVti14St28eI1a2ruVuA9v1C05pZ6W7uqzxbn5+zalRFkX6y9o88mxkdtYXrctm4YtNXLW212+rqVFst2z30Pa14tD/jg4cO2c/ddNjk1bdNTUza4bEDVPgn+ZP9DnIf7yvOHmkZm39kA1RFvN4MgZ9dw37m/iB0RDE2MT+hzMbok+kYBaYBbqqSvv/Ga3XffPUqI+Ex6Zx2kAND9RdUb3Wo91SZFqkE3KC561FHMpMWkzujZB8jCPmD9EsyhDs5xVqxYLi0F7lnM+Py3wG2aTI3EeGoj+HttBas2YZ360rBxEZfwHN54400Bb5LQnR1dCu5J0ECtB5w/8NAD1j+wTAwgqho81472dluzjlEkVSZH2NEsFaEbmgbt6XnUPoMUxPjnnAYbvp2AmH2I9geCUsuXrxB9kR5s2CkAIWjg3NPt25mF3Sr78dabb0qEE5sMuMVO8xpsFSq37BmXSQpfSH9r3m4MX7Xjnx+z01+csNLsnDXk6qVq2tHdabMLc6Lc52AzYdfydWp7kuBToUlAp6uTWZ2TNjoyZnMzRVu9fLlNjE6IHZVvaRadeOVgh50/c9JWrVphjU159ddPTS9Yf/9ys7oW+/L0OWvIz1t3W6PVLdXb5OSiFdq6rKd/mV27dsWuXjlvt+/YJMozic2RsQnbuGmrPfaVp+2d3/9RYqdbtjN1o9FsqcHqmIRLv22OarPvJ0VGmWaGJ9mLEq7ER3N1pSKUTZJHvj+ognFf9VwSv1Wxr9mdDFinZH9dvcZJYRdp5WAKBBuBhDGA5tFHHrW29jZ95779+9Xu8M0/+ZYYOsQzkRTTutdZsX+rY7Ji/4punNE4fT3FnHb3mV4g8KRy0JOjjYx5vKM3RmSvGxsKEudDmNOrpp4oW79ug+JZ7Pn07LQSbSSLv/LE4/JHAW6rYJwChduGarXU9UnShFS6h2uxQuwfMXs0Bi9v77z9th0+dNiWC2i7EjL3lKITLYxVv+jMxNGREfve978vWyOGTAkxsmxUYbXErGeiaa01SekUqwQ7JsUQlcSQYibXrwHcUqmFMcE94zuJmaanZiQyyP4cVJtGg87l8+OfiT6M+FtHu2uCkIhas2613X//A8IQeoaM2KI4SWJmyRNOUJHPnDmtFkTYdiRk0FzA5xA3k5ChCEMyhXWMvyTOrcuTkKOqXvT2OsaaFZlcU7KOtg7vQbaSTU+N2aqVQ6rkXrx8WVM7aLtBv4Jn3tPXqekDU+OjNjpCu0G3pt/AWkRsatmyTvXI4xtuv+NOW7duk6aijE9O2Mq1K62x2cUDAea009D2msZPauEED2VrqUAcOjFmn+3bY7n/4+EBlyvIMp88LP4TYMzAJwtufjFnHQOrBG47Vm20ngzc+ib2REydZs/m7OMPP/IB7X29N/XxBHAJoJs6ov8ZGGLRBdB1r+DGJBxV/E5ZV83k9Z+UGhABWQoKawFgWkWM76itHoWhSp0m5xGGgJJdUB7C4XJ+AmACpeWKEACB982BShZF3DSCiMHL1SRALRBMA9NaIJIGHXEuFcepXhpuovcB4YgxgGS/4MtTWQCsYPTIHpEtp3+xpa1Vm6ai5pxs+LhnERyEYQqjFA78VsFQGjRpOWVBlvomC9B2JzXbFXDLOSLgxGgaH4fks3QxHMuW9Smb2NnZpfdBq0BSnc+xoekDRdUVVWNtirQfNaN7ub6UA1vn9eNEJMcodS9vbWDIO0C0WYIUZKZVJcnVKQgeHZ+w0bEpu3Zj3M5dHLZLV0fVR4vaI4BYG6Y0Z71dLdbbjdJrwZYt69GMQowyo0h4rauDgMCZFArKcVEMzoYBoHGei1Ju5vgYNyn/lRyI+6ij6jzi2H+RzELllmoftOTK8O7MeKcJnHg2aQCGoXGb4fP/uJdc/09/+jNR3jDEiMQQNJE5Hb52zf7sz74rdb8AtyljJHUacey0GpOuDw/ufLVpLWXV9ji/+Fxk3Akcfv2bF1V52bR5s3o/Weusb97jPR/jsjEwQNiXZ86c0jxO5mdTLWJtlRD+SbLl6d9vZb9iP6TANs45DbIza5atNdaxV9x+9tOfqzeYKucahGsK1V7DOB7nxd4kmACcP/300zeB2xRAp0FDag9jP8Z+TZ1z2Jt0z8bfOTZO+o3X3xAtGXDLwyDgA4TLplDVaXCwCc2btgBEUxCyIdNPMERA+Ic/vG9PfOUJ+8qTT2pmnmjuSCy5d2LKu69/aPZls+vXR+z8uat26cqYnbt0w6bm6ZbL2/TsvCfeSEIt1iu5A/DwqjsVl4LlcP4kWKBDZorTSl8telUpD2W5GWEUlCFhfbDXSeRCqyLAp+I0avk62gdQC2+0QqHOGnJF6++ss572JVu1sldq4j29g3xMwcfBw4c0m5CEGyBo5eAKKzAKCOdNQCow4PsW6uv6desEbrFb6dquPi8HogFuo5JPIEcCgWAZ6pknmI4ryXD77XdoLjfPgMrt7t07lRDhORDI1K7ZSGi5v62O3Ko9n2rQWk12eokyYxxlNDfO5wc/+IHWAwElwIzzhSJLRQFwC5gkfti2bbvWMnsTFVRGAQHGETcJ/14LEOP8lezOaHq1YDEFwhFHpH40voNjnzjxhUAjlZ3BAcTCWrTGEdehDamto9WGlg+KoXngSd0AACAASURBVMa4lJEbN8Sq+A//4a8FKqNyXokjMtXj2rFOtb7xf8Zaic/GHoY6yv4naCYRN6C5nQX7/Pjn0kfAHwLwtm7dZmvXrhY4O3/unP3xD3+wbTu22/Zt2+TbT586KdD+53/+56KTsm8ras/4wbLHYUulBYk0HfjkE7ty6aotzC2I8ogQzfziks1kcQPADf/MsSUEteTq6UwZYFTW/BxjvOpscFmfxBYBwI1S4W0wW5yxsZFhe+jhB+SjDxz+VIrl3b2Ddm140q5dH7UNa/pt5UCP3bg2ase/vGjrt2y3UnnRzp45ZeXijD3x8F3WkF+0E18ct5aWNnv08SeU4Hz1tdetvaPdtmwjadgo/00bkooIzN50HU/5GK6Bf2Dr2Geuhsy4McamkGD3xLHbyfqKWnJU8RQnpT41qwr6CCM/EPeUkYGIHJKU4vVLFy+p+oldZY+Q8GbO7djoiH3rT74ln0DSTxXayvHdKSohof9zsKvZohmLMfJUsvExkirmwmcAF5Vo3yPM/W6wF371K7tw/oItH1oumjdr8/KVy4rHADCwPlasWCk7Iz2P4oLWFkmTZ599RswjNBRkq7IqHBW5Ciexpve8NolaMUpJTB/7No1NAHmnvvxS+5V7CBgPpiLfCbOP43PtvE4yECYU9o+kXxw3WrTCx4b9cEHJJO7IElQRb6TFHSXXs2Q7gDkwAveHfcp+BdxiK/gd7Q7YRFTE8ec8b0AgCQ5iEeIr7CGidjxLWjT7+5fZQw8/rJglklDOVs3WrRIYzKIt2rlzF9QidOXKsM3MLQikLi7lrETiGLC7gI/BLzJ+i9eId7xgBXBkLRDz4aRYcozampunl7deSsolAdYFWyrTCteslQelv7Q4Y8WFSSsvLlgh32jNTa0+6TZPe+ecNTZT9e1zMc/2LsXUZ86eVe8vLR+6FySLNC7I9TVS7BXsXZ6L8OrSos1PjNkXhz6x3H9+ZLBMYHvLYCejCfNwZ4pl6xpabd1rt1gLAHdgteUavHIrJTlJ3nsmat/Hn6j/qqOzs5ItiupkBLS1laLUqcZ74iJqnZF8ZjaPyytqnm3yh3DzoPtaMJgGvvH96fF4zVUCfRnH+6tZolBZ88pTWn3iPmmIMuX/pKqbXpvTLauVtHSTxvsCOGqz6b5WwV4tCLhVAM15xDUItGRc9TRorQAVGXbf7Nw/DKboGfo7ogZLoskBmoIiXRvwRmDAM0gp1ekiTJ13Cl7inLRIs2pbCm4DxVDtDCBCgzvvj6xZ/Mk18Cx5n+jIjC+aQzCGPi4CN67T1ZdDbMzzcfGccWQeUOc0kN7vB9etEQFZX7n3rjug9qi7PktABNjyqibicjML9P0t2KWrY/aHPfvs1NlLtmTMaK63NSv7bddtG23DuiHraG20xkK9Mf4AaXMJN2pWIIIk2XioTFGVDayzw9Ao20xV0We6qlqAoRK4zWv9BEiPPR5r9kc/+pE98cQTUneOICx1JLdiB1QTTVHh8Qyw4/56qRJjuKlwxAxZKjM8iz/9k2/bjh3bMuXJqmKhB+judCIxcqtg2ddZRifJ/ozkWmTKUyAZa4Ekx0svv2IHDx5WphSn5wDXqydUsVBUBohTLSOonZwcFyAA/KMoy3oqApJqenxvrr5WGRXpfQwHnILHdB+783TWiVNM65WNPfnlKfv5z59X78r69es0xiaUNtUPl1XT5+bcSeOg6ScnGEqrWuGcA9zG+aSZ8Ph77KV4FhWblID6+HyAW0Q81q1BQLDbl5rsoGdY2XcEbiSZADE8Nipc3GcqzdxzVRwP7LOvfOUrUoP2jDV2K8ta4LDrstnfZOlF8/dM8vjkjA2PTtn0QtkmZ4t28fI1G5uEycDcvSWNQWBMF8Ho3AItH/VWoiJM4A0zRwFtnZVLZcvnGpQ8WlycVZsAe1A981JsJtCrF7Bl4ntrY04jGLAlvLG9vclW9vfa8r4Wa2sqWV93mwL6ubkln5lZX2f7DuxTRezatas2Pztna1F3Z55nkQQV7QxlgVuABsI+7Mu+Ps/sh41KEzvBnvPfue2JYI6EgY99cV8EZZU1TNKJgH5qetJefuUl23nH7fad7/ypwC3BVdqfX123QX+szthNkzPpWo7zrO7DajsNgQoJJZTvoXEDbrmHJFJRtmcfYic4XwQpWR+cF+AWKjMJEaiO7e0EeG4z0v0e6zzsXBqk8r6o2oSNif0Y+4jXU8YDa5OkKLO90XDYsW2H1rgCxoUFMRRIgDBDGdNEVZK9Sr/1f/pP/6vddvttXnXIBGyyh+j7Nus7TIFqajPSe5peYzxrtxf4OsTUWlTpf/PNNzUmDHYK64BKDewTevS6urvFVlISY7Gknr+jR47aPffc7WrJjQU7e/aM+iu/+93vyOZJ5VZtO9kCy5KYmsXcUFD7yWfHvpAQ4txc0WaLiyqCzNNjW2S+bCFTG2ZObKNNzvhoIK6ZRAo+kGtogta9wLxLU9WbmZ1TU6NKJt1x+w4bvn7dLl4ZtqVcg1mu0eZLMJ6XbKC31RrrFjVFYWJ6wdq6e6xYmpVgXMPSgt2+ZaU11Zesu6dTgnfL+gckuvjqa69aR0e7BHq86OAVS/dhoa/iczMV42Uim5w3a1Wz7BeXpNTOfozkE9+BWFckjxUPZvFoJQ4NoOsHVbwUsZo0WuaLumf4I54nrJ0AjVTwYO1861vfqEysiIJG9LanSUh/bllMEuzJLGEfrQwVn6SAwxclPfl8L2uro61N1Xxos4gbQpXlfL2fHHuKT3TbzP7GXkILfv/992zDhvX2ja9/3XqX9XoCT6JHWWUqA9ZhR8LWxPnXxh5ZBc4rdElhK602k2DhgqF5054BK4SEK/4wbEM8D08oTIvp8tRTT1VU+tOk3U37seoIKzFACmrj1xV8kdGRuY7Y/4A0KqOA2w/27BHzAxFXrs0LYAVdH+/HJ2IP+Y+WLgpKW7dt1Z7i9yQuEYWCUr2M/uIsWav7loFb2Q2xWJ3RhEYMlN+xiSkbH5u06Tnad+YEZicZ7VNiLdMjj22tU+KXtY32jNIkVHTxhVk730JxxvKMntWoLQphHvcyUUSjRZl/K9gwb7lcSUrmHW2MSStYWxsJYbP+/i7r6mzTHgNrUEkmyYPv6upi3q0X3lxl3kF7XKPa25JKuvZRsWiz46MObqElE4CEKm0qPFFxqvQHFs06B1fbsk07rBVBqYGVUo9U1SYbiwIVuKGuQf2bPCyqfE5daKxsUFExkg0vJ0X5WwO3M6W2TGkwKLwBbisjKrIeI394OWW6JZSEoBX9EDJUHij7Jq1SulIHlzroWIApuI3Pqzcz25Rx7hHUppkhp7JUDUoaqFeDxpvBd2zm+FPGJpnb5xmZKgBLg+twymHg4ngpiK293vQ4un/66swIJ30O1c3qv+MZi6KQUb0jgKjs+ewvKR0n7n0Y9khopOA2Ph/gNs2WpckNtpBU3ASCqnMNuf+piE8EPJF44E+qSL6GXOXQufs+yqcuo3z7OXqlyQ2/B4zxnEXqCfpOptYGU0DXyHqW8Jf3sOgea13TMkiVm2pRo52/dN1efOUtO3X6vHpUvvqVh23T2iFrakANd9ppl9k4Lc4CsC8J/UrDDN9b0uB71JcZqbBEVRkgUefUbIyg9/S6CJFQcPZTu9ao3D722GMCe7XgNk1MeGxTDbBvTiA5MOPHK0Qn1Hd7+dJlZbVjnWzauEEB04oVQ5W9GYFdfH8toAqHF/u0Nqmi1xWQVFsbwonFZyMAZMD7W2++rUHv2idSLWVNex82YIA1gXqyA0d/FsyVpdqsubLZ8/Z9V6XHRA9xnKfEDjIFwhSQVwNWX1up/fFKtAcJEjPL+v64n/TBQS0iydTV2SV7SgVTtLSlJYElnh9OmuAWcB774Ca7Uhnp4cdO7XCa3KwEYlEZj71dk/BzKuNx++2Lv60oskb7A47Qk5A+BgBnjXr++g3r7ey5s+rFjaoI50ol86mnn7J77r03E+BBdM2zsRpzkIHQHPtJz85nsbPySiSSlupsYbFsE9MIzqCYnLOJKfr4Zm1yes4WFpdsZGzKRsZnbGq2ZNPzizY9W7QSAWi+0cqLiOfUa8Z1nc1ZbmlOCaeWpoJGg9G339bWJKZFe3OdtTbXW29Pt3V1drjoDNXefJ0V6NtbpJceKhXgC+eMCJvZocOHpR56+dIlBVYwSJqyGYsKgrBBKF0WCgrOYFSg7u170asyqf1Pga67wmw0R2arwq5z7+mvx/6tX79Ba3lycsJeefVlu/POnfanf/InWeXW2wsyt5rs0wovOY339PfYb+neTNe1V4/8B1sNYHrhX/7FPv/suHrZqVxwnuPjE0pCOhOhSefD+iKpCsB85x1X2I5KUFSiYp1HUCm7mbXipD47Bbdhb9KkdiTf0/vLa9wzeldfe+11CdXQ90al1P2Ls1ZIIAICWSOIA6G0/jd/+ze2Y/u2ygzdKkDN1KilTHszNTmeb7pn07/Hecd3hQ3ifKhsA0zROiAhwt7ifRrBYaZ7yjnDeEJbg6CepCMielQBSYQiPgWgAtw+/PBDEo8iLpOoVFBaM/8oam6uzm6MTNilKzfUa0dbzhS97/NLas3R6E3ZQhJJZkVVinjczM91H+XRTRarSW28RbPjAbhUAFkD6rnD0C8ROxIt833cvBmrX5oT26LQ2mYNzQjjLArwdjTkbM1gp21eu9KWD6HM7HPBqRzTawzg2bZls9ajrxlPZgcLjIcT7CBRNWWHcrqf/txRlmXcowOAWA+A29gTt/JnkVgOt4wmAGssklM8s+amZo39e+nllySgSW8rr58+fUpJwm9+8xtKSFRjz6AhR19+6KF4rJmu6eo6rG5lPYtqC2xl7eAfYSpAmX3zjTeMtjt0AkgMY6c8LmZSw6SNjU/4fGep+S7Y/n0f27r16+yb3/iGaPtiUWQV5cxwVGxa6m/SOCM9b+0D4vksUcTvYs/K3mQK/thAbBuMIkTWeE9vX29lBq/wRuYHWf8kC2A7sQdYa1FASWMmvT+rdPP3tMUvvb+R1FB8kPUz3xSbC6sUxFL5/fvvOy5qRqXb8QoPQdowS4iNziluJZnG6B1aHQHrwiSLi5XRoyT8+pYtUzxAokF+nfg068H1vUU1leKVSd2f7UQyCmVyZjXPLRTVSwvNnhFAU9OzEm4D+M7Ozuv3jPzyIg7MQ5Ifi1ZkTnW5qNa6hdkZqyuXrROBx84uAdiGQp319rTLV5J36O7slogiiTEpmCxRzSc54lMR8Jes6dGxcSsuzFt7R5s1NmLHXAw4poQLK/DvyshABK8cAy4yy5vCxIGPHdwGCOHhxIPjAUU/Gg92Zn7J2gZW2tDWnda+fJ019w5ajqAgHKkGXefB9eK889nmthYF/mRU2smeZMrHYbCl2DU7J4EXAhIPsKkWUjJflDEi8IwMmIKxbB96QEt5vF60WZwhF8c5RA8u1xAAOejWHDMax2PhxYIPBxibJoLmAP58bzhczonjYTTDyWtRZ4Y6HBHfEdlbv+5qw3xsshR8a/Fm4Fbfx5DlDMzVgvUIUFNgXvtdaQASQC3oWnovmZYsKIpz5X0uJhG9GZ49oelc4DabhZmCaAdiWSN+FvTE8Xho0RQeQUjqAOL+81ooTqYgxb+HjeX3sgoEvEIdx4nzTwOCcCaehCHr4zQ+v09Op41qhXpIg42cy8SlsAiqtkd2198jZXSC7gwEyYjU0xfoQ+g10kK9qAThjZZjnElDsx05dsL2frzfdtx2m92+Y6s1M4pgcV7glixVBeBkDhdbXtbweoIANjn0sJJmeylLRm+5RMoAtUvWDHWVe1TOWUH0PZ9anT6rADI/+clP7NFHHxXLIvZZupZTR+N/D4DrQW2stVjH4WwZ7ULVYGqKgd5FPSMUqwcGlllzc6Ofd5Z4Sp9VbeLIw58qCMyOXsmy65xukZCJa4jvJtPI3y9euGRfnjypOYdQ1TVfNOd9Q1DBqxRCjGVemVHA4tByVwGWvcgAXnoMX78uKhLgQFX/DBNUkzlRnY7ZiDf38Pi69ipZVGYBsCiAMwKNihDOGJsZNHKqnABygBB9rPTfxnMIGxSOuhaAxPPz+4iKrgd6tYmNeFbx+fgzqq4hXMOYFByymEAZwGA/0EdERQYa8qrVq6SySYANwI11h/gUlWfWYiXIzyrTUK1cwZw1h1JpVUjFYwJyxwTRMIhg8nigsMAMTo3mc/A7OTuvnvixyTm7fG3Mzl68apeujapvN5drEhuDMSbdbXnr6ai3NSt6VY3tbMO3eIWptaWgMUBE7hyGsQsubseeY3yej3+hpzd8FcEA50OwRTBCPzLJFES2YuRMCsR4DXA7NLS8MgcxAiDsaBoM+jpzVceoPvkoE78HJH5ZL7QLEIRzf6ngTk1N2nvvvSuw/Y1vfENMgUhc+tr2tXmrAD1dH7HHat+bBtEsr6iItbS22OFDhzSyg7YF9fE10qbh645AP0TSCJapkhHovfvuO9JT+O53vyv2hcSaNCLJk9dx/Ehq1oJeBcDZ9cTvUhCcJuzi+ni/V7SL9uqrr2nWJ9Xk1avRnej0sX5ZklTj5KCeHzooCue///f/3jZt3pT1P3r1U3ZXI8V8IkVwHNMEQfjHON/K5zKklb4eLDCeHQnFV155RYyI7q6em5JX7gMd6BLQX7x4QfuO+wxV3Uco1tmVq1c0Qo/2EYSAiG2Iw4Iv4wqlTntUwEwPdV1eI4Emp+Y0u3l6rmQTM4z1mRBjApXiqek5m56btzkquwtLNl9cspm5ogAviamyfGPBcvhlredsdB2AuFTUeKUGEsfybwVRIhsactbSZNbWWGcdHW3W0tFpLR1N1tvdZIPd7dYBXbLBrDFfr2oodxxzTMX2rbfeEmNg29Yt6s/3deEPxKnIvp60PkSh9Bmu3EP0O1Qhov1oHsVdBxSxdvF5sWdqk67+epawzlprJDimGbpVf0ElHlv/yisvV2Ib4h4oqghkMecWNd2qv4nPelxTPR9P1qdr5lb+PQW3lTiB88v6iAE9nx4+rLUByNI9ApAbz2de9mVmdt6aW2jRyCs5cWPkut21e7c9/fRT1tPL1ISMAeAuzvU6xD6rzo1P/VXsiaCd6roUz3urHPc7fKRiwixW4HOREMMvMTJnYnLCBboybaGIF7kvJNdgZyFuGLihFlQrvsb3ZMK7tYyQ8K/Vij3xobNJKwyqbHgNdOOLly8JfCO6yBqq0rM9LuD7SVADbGnPoA3j3NkzquKq5bFIG0DebpNA3EaxMtgTUjkuu+YEx4bW7EkB758VG1MsItrVPC5kfZBUZeIHD4aCBLHuQnHRZucWbGpqxq4OX5eaMXt6aoZRQbTpQF8u2WJpXuN82loarb292dasXqF+4ZaWJqvX9By+lfjUK9iV8Injy3578gy/DuPVWxCZvgHdvcnyjVSLs4xrdqO11yothFUfgN8k5p6fHLeTn+53cBsGNA1sAgCpEiq15HprXbbS+jdtt9ahtdbU0291DRi/zDDUkZnNW24ppz4PVMkYbj6bUaMQOIAeyMIMqhSg1huZI3DxfJZX+Hy5zhehh+Vc7Ce45Jmj0PuyUn8EdOp10AgUD9Qi2ApxDX7vY4RcbCqcc60zDADAn04ZcGAbyscBbnkYUe2WtDg0sEUGGcOhd4W4ANhw310Nzx1tLQUwHLM2WUavhS6EmIxmoIn2wagIH88kMKig23uyHLi7InMFmGR9Ap4wyCrA2WtKGqgSUgWxAVoC0MOz517ybPm8z550J+1Os0q7UlaN3kshMleL1HfT31hko3n/CQsuenzDaGU2r+JI4l5UaSROS2aD+linMClVkMWx0ufqggvueNTRlgFXVTyyL2ADEpeE+lrF4EpUwmmi0fsHJcSFwTJqDB20ebLQCqldERmjj5EhOVNi7focNr6DCg4z+lDWRkmYuX9kHJd0T9XOmyWLnAbm15s5AhkpnEHJKcsx1DoTOgDMckto/CfrpV5pZldmVdxYz2lygcoto4AAHbFWY92koLMaqLoBjIAydaTxNMJBsDd9/qrT4gFhJC78976300RaBBPh4PR8srXjd8WDwRDFuOnvcfDszzTQjev1QNYEuG9cv1GhqvN7REUI+CMREs6N/iKNxmryjG6sGQ8e3CXV2o/4Dg+UPBObJhaC+lZVAPST9ufjvVFVAONVKH7HvYISR4AzNTFZGWPA76lCeJ95h6saZnvjVgmE9JxjDaXOOT6TJt54LfxBCmaiDSCUJ6kQYveoSlavxxMF3F8cNufJD9U43k/AHSCCIB27k/qhSpADFT9LwikHlYCVCBrZAO7AKww7qS2T+JEYHNV2wNLCkuZeMn/zvb0H7YvTl212tmSNhWYbWNZl2zavtNu2rLDu9jprbchZA20J7HE5/qyRQVGj2yHdH9E0qhUuJbmyn0iuAG4Bk4BbAhWABXa9otKZjFhCIIg+Ns/c46uqszN9P1ZSP35uWYY+jJwXOrxSgF1+8bcvqTLHx9Q/XioquILG/sTjj2ucRDBg4rOpLUifewpcY79WrHGSbIrAOtY/3yuBl5kZ0WgR/MOX0Q8ZiXVOEBoyAQ6UQsAl6+vzzz8TjQ/gBcCMGCJdz+nfK/4vSUbF72vPP7V1tbFIJLo5n/+Prjd7riy9svs2cO/FxTwkgJynqsqayCqyySJ7ktvSs0Mv+lfskO3/RXqwpAi71f3YTwpFy82OcMs9kM0mq4rFGrIqR2QmMoHEPOM6fmvtfc5JNJ2MYiaAi3vPOd/37WHttdf+73/z3+OffvlL2RH2MRVTAMRibmgs1+NHcXl1Nf7Nv/k3Wj8BuwRwXRaEHoyfWO3v+rub3HaT8O7P23Ntm0HwC637v/yX/+KYImMsgf+dyQM8M+ID7BqUd9oEeLYKys895obz+K//9f8koAlb0m2hkr3PANqgkn2e7JbcK2KLJKyjOEJs6YzkJxQQ7x3w31HsH5zE9t5hrL/aUiK8ub0fO4dQ8l2Zkd1JzrbC79GZBBWZmTs72Y+VS/OxvDgXc7MTMTfZj0kmCMzOxQSqr+Ocx+Poj06jf34SfV3UmEbs+ZGPtG6IDgFmivIrHQOqpwVMelax1gFxUtl963kADvG8aImoOIfkRIJw2mfjzZzbi/uyvq7pBRZ4csvTm0wDa4xwRqiuo1+Braiz+e679+L3f/8n6quuyRu1fyuOs2putgumn6qE96Jfzxyz2YvNz3OPuvDRszDR/W8F0DH+j6q1maIjV3Kz8MAbYVsQx0RQitYD9medgbIXAryowHf64i/akNr/fN+VSdOai8FZ8YcFsJzkyOaJ/TGUH0KFmmeIzeXrLsuPvYAwFwlid4xoxQ/1LHSmMqfgM5qEtRxtp32xEu2y/8pRBL62YAHPDZAagJe1RVm44lbyKX6HPmWYIrCdJNK1v6eYhTPKHiS5xc5II2R6OivvrWgYasbEXnUvju8suioGo5Ld1v4UG6GNw4g57FegLe/uHsWDh0/jq2++jfV1AGGLvV69shrvv3cn3rpzPWbnqMjCwCV/izg7SSaQZqsjOHronEWxGM7an0/sqrUdnaviu7u7raQfsAQdpwr1K7aq6Sj1g9onah8APDrciwe/+bUFpbqLyb+LPqrAj1Lv+Xkcn/di9srtuPm9H8XMtdsxXFxhNknTbyD5dI0C6onGwIzbp2trsbO7I/UvFmn9xbp68Qh21PdYFM4ILSDBTwVSfK4Sh9zxh8dHWtTpSQR8HPgTHLnkbh62aCKp+IhTx0i0Qjl+kJ77aZSYh8z71IavxKscp4U6/PNadA5NfV2Vbb5uP8vDtx2geihzOSb1NGX/Kxve1QirPKtZWlXaVgVR15vqmUpiS9DDHFhTa7VeIChncXR4JKQTQ0IVRUIqNNCnJ2WTOuHEGRnJ0ZyopHKpaXzcNGSoMTxDkl+cHPPLREVI9WsXTOyMqLozY0oJvcZaZI2thiuHxXv0HJJ6yeFsDH4imgSBpoKV+p0r4/W9Qr3V1q8gthAnr6eu5ZCEyvPLeAZcCj1RehbZo6X9nk9Fzl9+2sGo7unMlWsSMlgHXBfv47FOoJNFLW8rbEa9/Gy1HgQSx1YK9xq3FGaLGlhkpqilrK+DQL8e9NrXlN8bR5HSvcJcs3qg5UgSVZRioPsRSW4NgnhteY8CCwT+ZMBTaslUc8oxlLPp2oSyB61jahO22tv1++WgCpToIpfsuUrW6pxX4Fvv3eyRHDFVa1afU+9fry8HV9fbfZ/GGGbvkxMio6OAajyLOte+Lgd5FRz6/Jl+rL3ZrHtbcXWS2xUVMZijI9qpTqtXpKk+0pfvvVkG2p/TiuB4L7WjGupasCs4jdrv3CN/2BdVYajErxss1PPprmvzrHO0VrVz1Hvr82u+d53pzt8t8OTqR9lF7HT9bhcI6bJqis3SDRTqHisQ6wb/9T665u6z7ah8OrHNan72ZvnLtPmE3xLDo/qLPe3H01e78Yt/+iJ+9asvRPv6oz/8JN6/dzPmponSd2OcEV1pd+lDEtiVtGgHkW3bi557Cpb41JnNVLoQVBGgjZbadVVuu8ASz5uzTXJLNYEgx8FzSxcu/1UgEfvPgYoTjmI7eF+Mi84O4Mznv1x/2bRpAH4h5CE1btGjvSdLj6C7f7pr0U0Of1ei2E3EaoN3ARfsEtV7xkgh2OQEAdAZ2+T+ZCdVrs5gz9knVL2ZT06sUODL79rj3crMxdimAtZu4t59jy6oU+/D74ilsL+vhPxXv/q1ALL9g32JtdT55zzML8xpjamqQM+zffJIIO0PBXrVXmOiXQF2te+7Nk2BfbZx1Vmpn2tUTYLvJKVcG6wZxvwIwD9JG5LJGWtMEE+1avXyqoJlxhZyH4wTYw0I+BnXhoCWq5XFFDC452tE0yH3G/tFiuZVmR6PcyHf/TiHXzQ20OxZx1QO8fn+7v6J2IAPnj6P7x49j0drL9STwEoUygAAIABJREFUC8OJXj+eysriXFy7vBTvvXUjrq7MxcLcMAYTYzHRj+jRc6x6LEkSwLvFcejtGzs/CZOgaGfwdAPDqaNYXHRyS3/0+++/p7/tl9xzKzvT0G9Gmmlbtkx9tockt7DInGzRW1x+hO/7522Rpuuv/P1cczE8nAQU8Oy953EnPHviWxIgqu2sD2eBdUFIiFi5e/bqGmsPlf+4uN+7fqD5/QTObT4yWkzNFQtt5cis0zMBImtrT2N7Z1cxVZ2NbpzmmbYRV65cFvsJ9gjVXIGPWUhwC2ImN+kn63q6frtsXcWa3ZZD+fqs4pXPqjNbcQZf8xwBpwDNuvpCnAeeY7VAdGOM8t3N+iUtuuKLrm3oxhxOZh03SPCrm9wWOJ9nFrsGiMHZ1R5Kpinvx7URe6q42HeBiQfGvTRxS44aVbue/FCxrly9VrGL4gKtW534lljE0wgKnG+bR9x61/4R21HVXop457H+8nX8/Of/FI+fPI/Ll6/FT3/6o7h+bTX6fZi2+2Ih+j3IS+jfJpHOdlOxnXh3gxAmPfpv4q6zsxMV8tDbYKzfNODh0KMa2RtVqe/6l+6/dY54xscH8eSrL2Lsf/9XNxT/GtWzsJQpqbArz5SICrEa9WLmyu24+/FPY+ryjZiYvxRjg6EMkamBbSn+4YOHMTs/r/627Z2duH3rlqhEDx88EMrDrCYtWrMopmvYKbvyKUMgNdiI41P6Lzx0mAqAy1khZ1OomhyHd5n+BhG2OIUHctfYEvfnWjDKzmakoeLMiiLR4w+JdONcqVoTCHOQGUuTMyR5HZuM+9BzSmVaAgmcioJmEpKkLYvSQGCqCoRpmU1T/tmZhAhUGRKihRLZYTOflKSFz9nbR2GQqlz4eulHSREQCRP0EKJxP5CvVxmU+OkKfHXfXuuiQBaVwofLVU5tyKROCdg4Ohbiw/t5jXzvGDFRX3PtlWAnOiPjknRYJQ1ZTS5n7KTGNNwm4dc6VRXViRDPFUCkEGRVOZTU2nF3lUSV0CLKIMTKFfKqLBfVWyhfVf6zGlSAgp2KBcGo0Fq4hvNAgGpgREliVU2zEk6iQtLPfsRg8ezpVThOiuYxyf/ZuRQDuWYzByzaVUqnbaLgUTBOYk2x5wHRq4ARBmjAcLGvMH6mWxsQqYSWZwC1ieS8nFPXyVViTHILukpy23V6drBJG0qwqxtgtcFVO0e5G1BWUN1N7mzI3kyKu06hMVJtSaMBhS468Ytfd9+nG7TW578ZPCR4oEpDqkleGH9y0XjW/QA/VgAg+5jBqhLcPBhyGM4EZEuqCsZ7sgcqYVWlL91Iszb5HRcFjYzWKJWyV9K+zOCY77FO7Bf+zRmrdbrITLmYqOjaao1Ns3ijOlj33HxuR8Ogu64+xy396iLYUPuq3q/7824i0Q0CK6D282tHQ9S9+doN0NVraj1cTRpTkulKqhMAVZywHJkAmho/UKsAKuY47CvXrsUH79+LqUnaX45idHaoHnfZJyW1JaJWAWpbva81dDJdSYBFWRQ4j49J9IvEh8SOxMKUXI86aNDnTnILo4LktgCUaqfo7vHGj3Wq9Rf3bz1zFG6hgsOmwiYBMOOXC1SuJK1rK/7Zv7NqfrHyWOtwMZhWSpH7tPaCGTHjCjZdxXal1v60n3bO4F3FJnyfamONm6q90zz3zmidi8/nd+393/Wai0AOdrr2nFgKCYQD3pDcIqi08XrDlRQp9a/GyuqKEigo15NDRr9ZMbpRq026Z9nLCjod+LeU8649rmu4eF6MMznxqESUYLnExETH7VSzsPu8rhho+FbOiGaV73tWOX7FfobnT3zkRLZp/6g2EQLUjC8QXyxwmPsRWA+gpF5CYg6fRetFJk1y1IuzGMQhlOa9w/j151/G57+9Hy9f78bx6Vncun49/uDHH8c7t67G3HAsemMkjWdxPobddAsANgs2Bcmt5gjIHGDLTgMcUqNRiNOSXcjlktz/9V/9TM+AuacAxhwd78mk4uPrJZIIGFZTAQy4EKe5AuaJEd3kFronyUcBolVYuXg26uw4IZHjaGyGwWxfiyi+istRoj2Q/6hihzRmOpXD+oza1xdt6MWf15mwW072ZcXQmXjYl6WGSGqA8Ht7+/va89XGw8sds5TAKvbMe4lzW/aHa+J+DF5VIu97vXi9Xb9R69L1SfXvqpRWTF1Jrm1Ou6asRQGq9YwKDK744HfFGW8AAH6Ib5zT+ozyU8VGqxixiW9dzVD8X6Kr9tlF1W3ZnN0YWZ9fLX8XnlM34VO8qwNg3Q5YBxR3DIhZb6biXs4orWy+RhdZdE3ad26xKZFQQ0JmaMBYYATmo4dr8dVX9+P2nTsa1dWX8jWsVEDtji9TTgdAVqCGzycj+DhblX/xAuNJZwJi+fxXLzdianpGcWwl4bVOb9j8jsCYYhH27OlxrN3/Msb+t395faRkKOm6fHxRfOEvy7COjcXh+XhMX7kdb/3gD2Lm8s0Yzi/FOUmQUPR2HAgX+WztmS5s7dkzDTvHgLzz9tsS0uCzJvoTsbA4L8SWAHFhaSHne5m+qId/TLOxHwWGdzRODxWl6umYnZmJ4wMCj5FRvgwmQLU4jPwui0XFWAuavcQsFAkeh6uUJBEy2Xz9WkpwqhYPBqoAKykmQUskvCjEVh6zeAR/k1BWUElfFn+KAgCNtQI/gpwKgNWPdn6uAIeEyQcjZ6uRsLEpNb+VHk4QQifErjp5I5Dk6D21cdzPUFRiO5esZjJGIquHCOJwHxhgNlYZFP69leqavE/buI5636GcH3949hpfJJEmCz6giD01My3hAdaW16vPbmKgpLqboIkqk6M8XN00xbgSXz2H0UgiKzwbzRuLsZhfmFfCWiNGSk1agWECDFwfvW2upFDZNBWRKmYdDiWrAhmMIldlu4yy+mFGVHwJCrJHKwNpnjnXI4M+OhcthKSbh6t5dwJEXAkU4FFiOCkQoABXNCcOOwCOQSHOl40sIFI7isMH2JV7OwUH8uVElNgXsFFKhGkseQ0jREzxfHNuJb9XzhdaMvQzguj6Uwa/m0iUo+Bv9javaR2bo+pusNl1EuVsZOZ49uavuRqafZlau6xOCEBJJ1kOrs53JVIV0F8MGup19X3+7ladm5t0SKgva81ldpNCfNHJvfF7mcx1ExhdpyrNfmWNO+heR117vVfXebtSX4rRFWwkg8PcHZ/x3FNdqnO9bz3n7jOqdWmS+6oyZoXTVKRsH0gkUdfRzD1sqbB13fX+jT28UGFXxTr33MXgq9a5SciyClzXpzUo0LGjoF3fr0CCry8mIs1rpMuQKudJfVPvE6hxz88Rn+U1Ho8JRvycj8f27l5MzkzFcGgborOc7QXa/wS/vDX21wMPk2nhMWDFuKjraPe5wWLek8op543KGvaNc1fJbXetCAqp3EK/9XilCv7andgFCRwA1Tys9jXdZ1nBsEFJmD5O2ivh8W8VVzYxx66wYQaL3TNW+/tiotl9jW1vm/D7d1pBNq6FOAC6XZ3V0s6ohA3/wB+eVYHidW/dZPp3Bae/yybUddfrKzC9mJjX92u/aX6kbIoZN9IFIW4CqMwkkucpOmsCyj7nPlN+xAnm1qi7qpPknuyChHU9tde71SL7bt1JkzyUPcWPGDDxfm0SaXxQ9lG67cn+Bd9aiUfdq9+LN6DgkcWH1DmpgLg931Z41znBL0mgAkAnNVIk0mYavyn0CrfjjAOFEGKvrwT3V5//Nv72H34ZU9Nz8cc//f348N7dmO6NYvzsMMZGx3E6OjU4hfCiWE9mvnGOrYnRF8WRxHecKQL8jziIz8/nS2zzf//lf1MCT98qxYp25GWOsaK4Ippyiu7luB7Fq+cj9YijlMwzBlwnLnGiMSHqq9oQslDgs9sKK7b2P22I3FBWtnQ2DKDX3vQ+d9LS3a8X/Un7vsma68R3tU5dP1pn4KLNtS/zerfVVe8z+2z3b1ZluHrfLYqV4rI5Z9dxhu+vm3TWtV70Vd0zXffaTTy7Ppf3KB0MDoI1XwzwVrxS99Y9RwX6dtunyn6p2NCdcdvxR4J+09fVe9RZqc+r5Lnui7+F/2i0jntKPU7I/qnuh/1Sk0bcVtD6QRGDxyhWOc+pfnDdW2rclDhq0zKo9rWa9KF01VVC1jAnkhTQ3rbuJXOUM5PJbZZWG9YQ2jEIUhGKsM9pb6DXV89s3KowUPptIz2xA3VlLpOZ766mcxkGmnnjmvGu3xNb0b3N6y9eah4755Q91y1QVKyoNFlTVpyjYmP5xPHT41h/9K2T27qYqtyWkdSiJXp+PD4Rs1fvxp3v/0T0ZCq3uJwTaAFCZ1K19OxUA7fJuHHiPCgquffeuaeHQGL14NvvpJoJasti3nnrrqhaLCLJ0qA30Lw4Llz9XLs7UmEDcQZlZt7W9taWK4PQSMENTk6tLDccutR/cBgzs3MxGFrMg88iWCDopypK4s2Gq96vG9dv6PMQitjaNn2BpI1rhrrCe/Jz6LrcA2M5uK55Rhkw+4wZmZcW4/BgX9fCf5rzCe3l7FxqkEilM5CbBXvx/IUoRFevXovh5IRAAHY1P4MqxHOTUNbUlJItJz80mk8n1cH9VCSZIMQkjQOoLPQ4QzeeRIXNiU0KAhvKzBiIdW02FpujCW28OS3sZLpAiYEUhdqUalMAPR4nk7YctpwsF4NWmWxmHavtgVWvriutbHQ1/Cftk8T9sOgXmWyrIqrnarEa+jWEPIeTSe7T6JSp1joAohg7KbCUuKmbMkIa13QmtbhCbV3hH0lshT4IghSSZIIqkn8lvZm88hkk+nwO1RDDMFYrZq8qyJHDd49I9S3zbNkbBCC+Zjszni3oLChtQ+Eehfpmrea7o+uunm/R4wUA2RjJgYImS1BhGJevXMmRR06OuwlhnW8EpehjYz5qXUvRi7rOrxJZ3ofzyB8JGyT9u5xI93PKYdTvco+DXJ+iFin5TmPI86Kn/KIonIxdx9k7WHDA1nUyFcB1nXw34av7awLZpAPy3v5dM0WU7KofpZ2fXJ/vtSpwoA1A2jVM+laTHLYEn4v3Uclt97r5d12PA6JW1dsBvr8GFCpEvbuu3X+XQ+8KebjKbwApER89Ls6I79GJrgOL1CZMUK0bGPHzLsW6S4NtxPA6PYW/K6jqfq8baFTAUHvpdyW0tcbt2rXVBQSedBK5FzGAHHRpPftUX/1vdUCNrO5P9QdHx+D6Ynq4IpR2DtlXib6O3EfEbPDcP3p+2QJbz1xofAZDxUTB3jCWBYEyKmv8h5CP6cAGJ+v3OQOIoQDW4q/aALSlwzeJVwIrZde7Cd7FPdYEBQXcZSBb71/XYLvuPdZ+9j8P0GsduhTIbgBe+/ENIMLSAQaDGuCNYMgJrK+hnXbAQhYtrSoa3WtqfikDwrqH/7+kthtAXwz6y7Z0g+56hvKJUqJPQSWHoAo6JbqU+hdVKHgjwFb9MO8tT1b3mXcD+bKb7bPw3r54trWns2etXuv1bZOgbsuE79XX7HuyCfAEgfb6/L4lTMS9omHCouFzbSN0vdlS0TJTsJumrUjbo0bLFAsogSIlpTrk0A85OxY9IxCGlvz//M3fqZ/0/Xv3YmF6GOdHBxGM5eKcuU3PFWNVfnIUSBPg0GJEeMs1ei694xTbcqnhz81L+Rffg0IuQHrXN9S9+fJR428FpfDb+GZYXZx5VVVPPTqRP4OJofw0CUin5b55Zt5XCRhKD6St3JYNsAJ2qed6raqg4b1dQFFn5zc6Aym0l19X61mtdXdP1b7WNeUPmp5WXX/2KSfYSKzmIoC/X2eEOMbn0slbN5lt2EyZzMkmpr+vz+/a8LpX3WfOB+4CO83e0wvMcKwEz/va8SZ2P3mczUOq81g+Vkr7TeW0c2aSAtvNgWq+bcWHlUQWGFf7pwsQ+fk4qHa1GnquJ1/wHAQups1S/JAtACUCxXu6D9XooFhmKuJ254i76mqmWHsPZiy1AKXiYL3EVdjSobFN8SOynkUWKQrU1DN1nMyR1qgi4yz+vzFiePfy2r4UA6xlQJi9QSxefpiClbiXCZ7YLjnucMWf9zs6PJUuzcLcbNP6Q5xee0gxfNqSJvGVivJYDEbn8fLRd+65LSNfweIbGyqVc4/HJlS5vfW9H8fclTvquR1JMessAmVIBWaadCSa0XBqWgmk6C2gWjkbjooplB7GACBowWDl6zduSNGsqpEkty9frmcFBDGiEwleCI0cjaS8SULBdYLE4Vx29/ZkBKA9M1eRz3Gg7j5SpNXfufeOKshUamk0d+/OSEk4EudsIvpRHj9+1PxbYlHj7n8gsAdJR6qaRPrb777T0HmSUajDN27e1HxM3pNk/crlq6JScd0PvvtOn6d+l9VVKbZyzyhizs7OxN///O+1US8tLqlPGcoW10/isbW5qcooyR8iFV9//ZUMKgqj3MvKpRWJyhAUffnVV7G8uhLXbtxohKd0sEW1MbrlucBZERRKU3QSHxAf7BSMSkl87RH1zJjmbDqLEZjGYCedsnHWigiNUPKeNaNKhi37T4zqQaGu0SpOBmXQ87pE2VL/rpUMU3kpnbQPvqo1jQiEq6M4Jie1RrI0R6tRhLXSMQa5nD6fRzWWnpJHjx/r+QNIXLt6LZ6uPc2K+rnWRO8foLgAExtaHyrBVgfvi0Y8MzPXVMEIjKhm0+sAtZwEWuCH1OG2Ym/vQPMbPScPKrLRPs4EAg5Q+VEdZJ+JvidV8DbBkoHqWUSA5AdgxMhhGxjVulTvAuNBELipnttyLt1g1TRvJ7L8vBgeFotyb3P1C5eDrgCzG+gJdUzqtBBdhG2SpYHxrVl+dW21J7vvUYFfXQ/XUA6l7q1e03WUFbRWEnoxcHwjsFDpMWeqJWKoWaeJ3vMekrKXwzFLgLXoJmt8z9Ub700FmekQ6jpLhVQqhup/t1P2efBzdqKYl9OpojlobRUEm+BXQURbJfM1GsGtrprq/WuS7QQLitbVDeyV3jaK6kUvLWVaB5lNcCv6byXOb4q81XvquSsocV9ZOaVuclu+p5t41Hq9kSRlMthUpVLkjgJrBTY8PyiLPC4ntDjEGq2FDaPKQ5DD91wJctXrPMZTRd4Boqld/Gfxp7aHqRKD7v4jCHZ10o4b6iK2DzGwP/7jP5Y/wL6TvFqophUA5B55Ht3ktpvctKBFKbxmQNvQrbsBcYIjmZB0oBYHNAnJdQPdOiu1Pwpk4PvF+OgmfHXOugBUXWMlZLXOeu/SjVBQ3apet6F6C1RUItb9vAqG673rs+r3u5/ZPecVSHaTx+79lM1qzmf1vHeojVU1qWp03Ts7o4LhNwCOBA+sc+GryfpJU03tJuG8x0Wg4+J9de+pTW5btdz6nLpfB68tfb6+XwnPxWDZ698CLYgd6p6k/tr23RagVYJqiidSkZWgU20DHZXs6k9PBFHvd3pq/2ymE2yzcc2shXGH0BNiUowEUp2X9xOLLSvf+SBk36BCAiAoyPZIPFWfsjFYoYtUn0luZ+Mv//K/KS5lVBNJrmKeJnErUMdJw1ivZVfRymARruNYurScDDYLSmkvjfcUCzqGauniPL/WN1Yw78TFOVx7Zt3C5URSFf8SAS0BvVSD97g///GeTZ/QAXlYgEZgT6FY+QPvCa1rsoEUYyVo3FDQc+9Ue1fFhN09SHKjhFyiXbXPWjZh3Zurzy1Q7SS5xFVzv+S83C7gWzT3lg3VtnzYv2VRMlmedQ0+m6bXmulk0MztARY0FYMlgV19ZuNTq/pdAoV1vpzAFdjQVuT93uW727Pnzyr7pc9K+nuBeVrfjLUFDElDxf6l1qM0Jur6LF7oVXBy22GGNDbG660KLey/ioMzVi5mYq1PP6vSsm1Z7OIazwGJ0qNSrBFgpDjFCao+3xeYTCdie8f8WoumOd+MSYlJBXkc55HvoczsHm0XlX2+EbO6fu1GLC0u2lfJLxps9l59E2CvZ8U4oqneeGw8fdQKShWicdEx8X2Mz9FoEMPl6/HuJ/8iZq7eicHMYpzlxgHxbg/LmZLbieFkvFh/qaR0aWFRiQGVKfj6oBYkeFTnRL9NyXXPMcXQ9GNr67WMCxTkqpbZO7haq0ZpNqkGjbsvFDoxyYbmmp5bxp/PxICRLCPwcHn1cuztM8TYySNGCWNFmZ17p+L1enNTlbaZKVdJ+UNFVosgVbiRkmqSW6rBNPxzUBhVYNGE83j85KneG+oLG//Rw4e6Nq4FOhrXR9JClY/3+uyzz1RxpHqlyu76uu6PpnwMPtfKmA+EIP76Zz9TJZlE+fnzZ3H1ytWYnZlVpfkXv/jHeOfevbj33rt5LT4EbF7TjMrItUFzqZAKqCgaTQlbZT+KDoEcS40zEfehMRbVv9dUXDrjgnTYz42AyhjlyAcZ3macTqKV2tyop3mMThs02cDUtWpdcl5pN7l19bcCvrb6VChd46AzUc+z0oh7UaVnaPwvfv4LK7/u7klNj/3KGhOUogQOgALg4Uraufu7M3DjOS4tLsXy8qpmkMIOUH/b5dVYX3+pPYkTZN0ZdA648t2338rhAlZAn6bCz8/591/8xV9I+IV5q5wfo5PIplM9nmyqqcNJj9SgN4J5fiQR5RwrueTnFUSR3CLSIqp5vlaiYIBJc3NNValsg6qrWWmqc8GaVgW7qKqVzBStkN8v0ZzqUacyXtRsrpN2AAkg5H91vSUo46TCAm317wLjKsHW/rpAZ63AuhtEOvgwHZx/CzTLHqC6V11nVjQk9qaKv+exVfW2cT6ZePqz3OJR12an3lKa6vP4uQLiVO6u6lQl63xdVNK2mutEuKjj9YzqPfXc6T1743o8TsP22WJn3evxeW97VyvR7H6v6I8cwELpcU7e+6701poXna3OLU6r7rXaCbQHE8y6OCKsEtjaO+3apB3LkUz4jGoTKPjZ9KXs2Vdgl70+2Qd4PjqhAOV2DgFoTsZJeJWoJ5CXTEEHt3lvOFv1HRHgJ53eytbuIavr5iqrTcUOe1woNCybJ4+fqHKLD6ByCyBZZ7ENDM0uYRQQ/bZUbvmZE+C2auixD53gVpWpFtUvoSsL5bhixLXXcy9QwgnAm/uzgtc2MPUHNZXf+mA75JaO35l68GafcKZ0Ato6NNkLYmXyE23M3lQDfldy2/iZDMouXnN3Pbrgip5bth90gZSyf93g2OGGA9oa31MMJF86+yfB29yXuSL6mX1UJVpVjfLrWc8CBbtATvc8dfdErYWfUXd8iq/Iz6M9x23CU3vEyUUl5q09rH5PB4x+DmYtKGDN3nWzGq0cXPdYrCQBISQOKaLpM2GAnLeR/cqKsQPiZIZkclVtGYrtUrPAfYDdft/qzfTUDM6ltE3ERjmP09FRJt/WTUFEEkoksYQoj2ofOpXyPZR//PMHH7wndVaeXbG3WnAgE17Rk0v/YkLJLQA0yS13wSigSpCwK88bBWrP4fb7ed/XngDssn1tq+gtqOGkqwV2WvqqfBtgQ80cbpHPBlwVINrsWydn2v/cRzEx0td5rVsNmDpTpS3QlPcv9HoaNCQOdzKm9Uumi4sdrV1yEmV2WTGP+B69uKYRuzLoM2DQs93r/lqvSbHOSsJNzikGAQasBQne9G8eQ2mw3BcmoSOxdFp6tdYYfYSsGGuHSgXf/ahdG9I9fwI1bChEVqjXdqvMsjNZiRXFX3lTgazZDlVtTR4FkD7Kz65aGp3wmgpf59R7M2P7rIzrLIrNYAp5tXoZ/KlSjixJU+1WYqkEmDNusN5zc7NU29I/1dKlJDRBm2LiWSCtFNWTWdf4HrNDVWDLHIIZ8BpFmowEJoGQNFPwef5iXTaEaRVdO6n51rm/uoye2rt8yszEILZfPG1HAdUB7TpbGa2knB6PDWJy+UZ87w//VUyu3IgYzsX5OP0VGCBvHA4dwTGzwCanZuPx2loMpyZjdnomELNo+sZSgbRQweov1ZxFVD/VvMzfRT21gXTAc2b12kySyuly/VVdKqckPjnBXCZa/K6QOrdIW9Vs4Dm8D797qMobVTqEmpREdSThqQTTwwHtdzAYqlrDWBEqa8fHVimegR+eAgT7R4c6lDPTs9ooJbmvhH12Thtun5lo42OiLh8dHLmyqdEkiEfRg4Q09qSMCFLsBPZIf1P1ReGQaiGJ+PKlS3Gwtx+XVlZEdaYiRhW5rkVrWH17zRilhl/QUBwtkOP+stxyGbw4GdBmSsXbGobTeEs/ZNNw5bScSNtxlNhD9crZMDZoXFI1jGAlGteggCnRn+utg4SBSmehYfXpbltH0nGeZdAdAjSXWxQqGapE/3jvmrP19dffxO7OTuzs7sbNGzcFSGxvbatX7vad23rugClcL0kuySv7587dO7G5saExEZcuLceXX/5WIzioCPMeX371pYAYQBZe/8Mf/lDB8NrTNatcnjrBgyZPZZ7f+9nP/iree/8DydZzPTzTp0+fCOC4e/eOwCKqv6jLsQi3bqGyutQkH4WYVgBYQeqf/umfxieffKJ1hRZPJYn3RvCGMSWALG2SZnCiKOAl0MBaWzhi0CQ69TmVWNbZ5L2rx7AUUKt6UnTxQlPrs+r7VL1IolHzrASvAlI+r5vwvZkQ2fjzWlHbNUvbe7SupT6zrpP3K1X0qlxXIMz+YM/U/VoczOOx+B2uo6raFbDwO3V9lRDzs0quua86J+Vw+Yx6vwpECyDg+5WcOwlPen/2mNZ7VRVcPfY5w9HX5LWspLmeSZ39WuO6/rqmCkoKcOAaCmio4KVstBB3OdbQCCNX7V0Bd4BuH4WvqICMn1d1nc/gvWH2EJSWL9IsOwE7BjGxyxXMeF28RzWDT1Vx6xO4cnQag2FfQacCzewFsi3xDGkASPdJuY+++g3PTkcx6NH+gS5D3/M3NXuxKjBOcLlvU/V8o+y93d1DqagCjCEoxbWzJiXk1E2ouE+u/2//9m81QmNyalItNgU62aF3qizZC4fBaDjVAAAgAElEQVQf4boqCONzNQ0g2x6wT1LgRPgl+5pcrfLZqP3dXfPaF815ygq41S+z5zOZBRXEVrJcjITyxfUZVa0pv51x4Rtr2K2IdBO8ei/voDrXJRrjM11MrSYGSD/SaltY66GC0rYaVbS+bOWplp7ar9IM7dS+S0H2DYZ/VcqdUMh2Jl3Q2h2ZGgvwcSBYtqhsctnOLrBQ5//iPqmv5dkSoCqAo4C5AjH+OUU5kwEx7mqCxO8QNipQu3x0lnzZb+pvZI9XdUaB6ps02qrsnpfIWvYDOtBt5HNdtFDm4iDbHbNZCUwdBsULYk0kSHJqkKzXw5gY/ByFdTWIKXv08440Eb6pgjJeBOB6dm5GwDJnzDbJ1T1XFJ28+eybvWI/1dMZ5izPzs0LXPPoxUp+xiWgSvB+sLfX9KVWcsfv21a7jciV1Q5lPdlNNeKnYhPrOSRomfNDGkXeBC1LjV+U1E7FOo+Kn69yQO9B7XuEgBTvmcrt12b8lSKJRSM2cO/3UK6AqjlTSlTF8/tUUq0EMftDvSYZ66WtcI+kzzA/Y9IGqKTjxtSvqB7fphXA76O2k0xsK+F13TrjuA4Ay3PXGRRNu+471ypBGmw8a9gmUO4zqcklXD9su8qofD/el/gtzVvNYgrVek2vyKSxcu83fzdBDTH/ksmShRY/v+x1b2xNe19aG90TlU+e6ZsgveLYAlEEvCYoV9TzBDF97Nw6YDtNa8VJjuYB9EerJSvfqjQnw0BgBOD6RDOSycKY9nMUbbSG+f7yJWJAFfDqxJRz2R8M1VKpWEStXgBbTLHw/G2KQPg+BPoo+DX7MEGHUs8uO+liQD/6Y2Mx3e/H9vpajP3bP7k6KgPbNaJd9F8bsD+M+Wtvx/s//ZPoL16J0cQsEaVHnKQDwZlCi3yx/iqG03OxxUym4yP3tu6QrGUQmONxcNiqBGYfmzeYg0RRmZPiaaSolHU9zsH1UUPzUo1NbrtnydpxOIDsqVfS6MJIiSQPmL6JMhAkqiUwRU9tBaJ8X+gSdDRtWqOJBg9s3FkMOyYHRnyvDdARHGqbwIu6RMJaAbECjBSgKKoem+3oyEEfQQkOktdLKXncPZtCJEmkcU4j95Y2xBTEFDA2abwACfQZ+Z+NSBcwKEEc01iN9iXNIqlVcoASFOJ+SWQqwCmUKal/Tb9h0iOzf0c9rjnagd93pSTpHhkzNIfAIHFSL3ygG8PXmXFpeomRWjuoGqViJ+U+SjeaZ8m6Rb1zz3qfW3SMzwBg2Vfvq5MW1nN6aqahLL548TJWV1caUS6eB29F0kXSev361Xj8+LHUrKnMkHSixs3zJmh98vSJenGhNqPKDb399dZrKzHu7lkdGjEuRLGGQ9Hs156txfKlZYEiB4dmJ3z77XextbXZJFUIo1m98SQ++uhjVZprv3UrPLrHpNH+2Z/9Wfz4xz9W0Puzn/1M/bcE3CTjH3zwgSn/9JlPTTXgzMXKWq0ZZ7nsR1UdOVNUgCs45u9iS9TrWbX6N9fBvzn/fA7/5pmRxN+//21cv3ZNI8Z4mKogg2CmkI4cH5L5KcxVaK0CFTmyUd6D1af5PtdSoF436a0Ei+8xh057L8eVuTe4+p3bilYlkhVkOoBof15Jh2lWpqkWm4ANZFpby4Dpvo96R+XUq4Ln1/OaCmah3FfQX0l/XXfRXivgdaWxhEuMXhcVms/w/kjKUzPj1jaFZ8xnksD5GorC1VK//ExdAeKPR7y0NGQ9ixw/5GDAtsKAYiaJEjIcxcarDVVKuAf2Jqhu7RFVMrIPHBYLDlGgg753qPOCsCGsFpLd6h8sUZR+D9tRlQInv8xmx59wrr/77hvN2mNdZmfm5ZRdqXHSTVUVpod0APK6sR+sL4An18qDxHc8fvxUug8wMNhDMIUquS3UWRYs1ZI//fTTmJsHGG0nGZRPFm00WzeaSmczUkQoYBOc1T6UsF+CB61v973Xa/gn163ALasa9YzrezWnvVuZ17lP5fGyDy5oVkDs4KZUYGu9K/EqwKP7Gp8X70EDs9Xz66C4WD3dCm2xx8omlT0S2NNPUDT72BRg+84zGMtEilinU6mp+9T4Cr3Eldw6a1UZqxionlcF+uwdKeMLVHIsQBxi6npVqzJBVwtBm2C2yWsCvM1ECK7Rc5XLvvn5tP25zci+rOx4HJbTAP+e/+mqWdGNqyqcwFQG0676V4uC15Wvj08s1qjZmRpV6HRFtMMcQei4zQ49tVxzb52qm638Ufv8fF0KjLNqjo1nHQD4sXMaSZStGZ5qQCzh+Gg06pnNp4AcgSlX1g6P9jViBD/NqMr5+dl4514lt7Y93pcO5JV4Z/JlINA9x7Sk4dcWFpYknGXANHsjY6wBvL/5+hu9DxoprsRZC0OTH7IyJzs9cj+mgbE8M2qnysdWPYsJFno/OsHCflW1XuczCwoSPPOhdjKtvkifH9+HgRe9j2LhPlo+TRKiFjCNUoTp4oRTiRzip6rMWXSK30e/hj8SPiXBUFzt8WNcBxMjaleIIZLxh4EfryufU61mApNPjj25RK+3X68qsRLCZCnUVIxaO+J1xTx1skncsr1Ae7PYi0EM5GS6AO1iD6iwA0iauYjWKFvipHSMH0laLBu17tcJYLWJFcAjxaKsHPtsFj2f9a3eVx+PBL5cgm7saekfuEJnW+WEzvvT48C8N3n/g4O9RuCOHnCAZY4RzxWWH+cF/0dMVWfOQJ8TV7SS1FPeYRbIrsou4iPHJPTkZ2LtGvYFIBHFGd5X4DgTPmbnrD90fBw7O9sxNTMlTSWzJxHJKpVk21bOBnkicfSL9RdiWVy9etkKyhXHpbPo5qoV7+iMMSZzPGLrxbO2cts6nJbTnnvEA5QHk3Hp1nvxzu/9kZPb4WyAxpkD7QPQH4BIH8evP/ttbO8fxRiBYFZ1SEIVjKkpCgl301NQpLS/MMVAN5GKbLbAVifE2NigWZ5d0tX9XkwNhzE5nHJDdkdpU2c7ufYgQ3bouQG1mRKxTvVTDlPx0L1tDDPx4HrqCfGBrt40ofZpAJjNRCJe83ZHqnCm0cpe0zrYCh4VAHFPGWAKDbLpr4oFY2PYIByeooHs71nUqgL33kRfqOkpaodSsGNOlMWUwD15LffCpilKtOkKGA0bKqlPyvEwo9HOUpWMXIvDE/eUQAOX8cxKLEEeFRWM83AwoXvndRgmgzdjMT2TMt4xJsckgabBhA/QwHO7KjgjEBR1HzQ76VyeU1uUFq8nF0alUn09QfXNc+oEsiC0k4icxhmlKEr1XnBdOOGq3BhYgao3roSlUFo5fNEmM0GXqrOpICSgBj9acQ0nCx6f5ErNrg57l/ZaVRIrNftzQX55/j577rVzQCPTp79NcT1RHxLrruHWiIyh1HhyEt/c/8ZDy7OiyOvpC2eudIlalREtA1Gf85//839WckuQ/Vd/9Vf6m4SW6jSUyKrM8W8MF59TVT3o+JWsVrXXSY97dAkiGP115+7dptJZCSXJK0aw9jqBPu8BK4F/06fugeV7Msh8jwrf7Mycniu/S2IBir6ysppCXKcCBUTpf/FCZ5fAAgdYtGlmBtJbz8xAfpcKPBU0Ppdr1u/FmCrsC/PzYkdQMUZkjut7/XpTxnp5ZSU2Nl45SON5L12SQ8U2QBvnvjy+C9Xvln6Ko5mbNWDAvkVIrlDfSn4F5NTILR3CEvZwIl+JSTdxllPV0XRg3K0IdZNkByHJgKkRbt58trNZ/clYtMNKa8KFNphKNNhOpsAkJyFFM6vggWdqoZTspU+qkucBt4mCFCSrEgmFdtATE+Xhg0eN0+T6Kylkn/Pv11tbGmi/tvZM5+rZszXRfu/de1fJ7eLCotbu9dZmTE05wGRfsJ/2dvdlqyenUHcfi/7EQP3yrOE//PzvFdwBgnCVgz5o87FaVECp3377bSW3GxubsuXYHPYnr33x/LkALK5jYemSgl7aUKjc8t7sO8Cveia1nnzNuUUj4hIChWIK9WNmdsaUOQWHzB+vnjGDGqKb13iFrAZVRb+Am9ofrjTZ3mitM1Hm3zwXi+842FewxzUxbiqTL1eHTMmt/dTmfEm1THDZSv+2lQ7MHLAaTLEQT/WfC3TOkRV+Hla050zgfzzyqoBOnoODKAVYUv010Gjw2pMGuM66f1cjMiHMZEaA77iDP1doHDwLZMCXpgChzlFWMbvAP/1s1rJwlUiAjqoTCSZLHd+/K7+dCZurPq5g+e+cHKCKbgIuakEACHaQXP3z/NsKpU4EDXI7+Sg6pPZDp2ptIKcSQzMavPfaipvX1JW8Ap1UKMjpDsQibXI8EsAjm9JHdHEyDo8OElw6bQoMpkK68qhZnTlNwm0NVphnPzvYr8kX9pFKmFKwSUw3jdnJsYbJGiFGgDE36FNYOU7KpF/DvrYi/MjFi3MrW3/99deav/rBB+8qgMZ2AlxZJI79xZ6VRW/OidmJtMttyxbNzS8oYW/ZQC7AOJkYj/vffqMzCeh2sL8rnRgnF8yhp72tBWjUzyzqKnvoWNXJEgoyeMJcbvfiypdnLCrWWhMjZ69mJovWSnBLSonkyRdOTrvCqmSqenstUmhWnOdME0u6SpnaJ2rHSEZf6bHoubLmLjaJmqxxmUPZzM3N17ZfgPVJ0TZ7x4Uhzh6fwTPxhAqzQVgnvsf7Ot47UWzI71I1b+K1LDBp3RJAIK4tQMw0Xucd6tVuiBdOXp20uxJaMZgqgso3OtMUSgsjK+2+fidmihOVK6T/bWq8zp4UTyfYy1sW86b6n6tS7apsqx3jSlWNHfJ7qVZjUQ0n8Al4NP3wYxHrL19IjJcYh9gIxix2CdtAzFYgFcUR7gG9H48tgxHF17MSU93fs6YRcZjs/xBtmB3ZZ1iJrA33j97MwsK8tIMoBDApJ51KrCyvxP7+ns4LRZ2VlUtx89Yt2X3sOnGy08cx7UtC3rWnz+IyrZjbW8pZSG6bcaqdyQwV5yjHyfiF58dpnxgfi91X662glB96jjHpyMc7Ie3FaDgVy3fej7sf/35MrtyMsclZphVlVczpYK8/Ea+39+NXn38Zu0dncQDKJqSgH0eHB0J5VCXAYWUQBM9aF1rjI3JTCT1NOm3RQlThIDgTkmNjOTXJeADL71cvB0ESFa5Skw0lhDielOJOgyB0Mfnwtbm4FlRdddBwGAPEgeaMjvTGtQmE1jSVR1czeAISI2mkvI1+FTriTZy9KZ3EWz/XYGviWDdj81kESQTlotgwd5UEhv9Eq7bIgYJjSZyxqE68q6LTH7iqqxChE7RaUCYFmrKCJSodNL5T97Co54KE7pyKNTRZeP7QFkzXAWiQMWJ268mxrpWNSAXj6OTYIFOMCbkpBKjUkHHWNbKoglueGaimDKAMnkcsYBg9yqCoeDZCus5MTKmC44ArsKhRERJvAtSwLVCg7BFFE+6FyYDOcyg5vCS3pY7qBJ/fmxB94kjrKqaBpxwkSucRPfwMFIpfoEdclXaUFU9yoPsotG90+HLmr4PGnhwegUEFRVozKmQAJhkMcM+ixatXxIAIz5gzgrEn0cUhTU5wrYcxOjuNxYWFmJwaSmQKtE0JdRqBorJCS67k9vPPP1dCy2cSkBctl3vH4InuPnDyyLMuCnMF5xqBkAEH1P2FuXlRst96+229F85dwEXK7fPceOaAHgf7BwqUqDbzefQ4M0OSqndRc6lg08tPUoCxJAEmWeW1GFXWmmsjUf3yyy/luJag6x8cKGHnLFENu337drx69TLWX67HRx99pLWDxo24G2q2PNv33n1PyTNAzdbr16J4M44MsTa+5p74PBJk2gHuvXtPPfyag5w0bQIx2gao4jPKiudKzyXvRe8/z4/nXc9PiYQEmZLmmg6skGPvuTcFeLSfsiLKPi8qqIPGFqRUQJ1fl9NOz9tUokTMzaDezslAkZxpinPU/imwrcC/msmrnyd11dUKAziyo4CaEp0oVohJmgLMEtHXHpUdc1KCA321saGq/ebWViYRZ3KagA4kl1evXhHwQqLLvgUEQcyPPYL2APuH5/340aN49vyZ5oBjq5gBevXKtXjy5GkcHe3H8qVF7dFXG5v6PloI97/71temKjSJCfoMR0bHj0+0l/gZoEhNeiGwm52fi88+/1ysjCePH8eH3/uemBxra2vx8ccf6xwpuaUvPvt3m+ptJre//eJLneHNzVei7QHEaLj93n4sLF4K+uu5BqH4qrI6MdPIo6yksgaygULlSTjO1fvrqmcydNSeY/SfP2IUpRiaEq9cNwFiKXzGGhE0YX+oiiuRSNaBqwqOb7Db6vfOimc9R7W4pJiLBdcyQEnRlxp/VhS/+j2ST54T/tfJiwNQBW/NuL/sqc5xQwpwmwqBA2TFOkrqXBEVUCl7miJEAOgJShfYqiC5KZO343yq/76pKKXPNTPKfXyqsjajf9pzZlDKQbfbcSoQrtFg9hc6yz6wjZ9wy5ujdYFZGRvV83fFp7UlTphrxqgrP3o2GVCb+ORrMLukHRUowHZnp+k7NhW4JzsqEGA4jNWVlXjw8EEsLC5ozxkkGRelXiMZRyMleqwbvoKficFCKxqj9TSC8SAmhmZNiJI/MSkw+eXLV/rsnd1tgTycaUBKzhMtWh988L5UkAGeqnpWiZ+BRANO/Iyg/ze/+U3ML8zGu+++I/+r2HWM5NZJmmZbM9ZElEwnyKre9gbyNQTlc3MLgp8LUFGQLpXXI52xtWdP4/GTJzE/P6fndPOGhUOJA9DrIJ5jf/Ps8OuuAI7ls3FM0uu7nY02OGIE4t2N1whWhQJ+gxHEH1RZKYb4+/jUhaVF2Vc0PJRMHJ/G9u6u2uT4OZoe3CPPmfOD3fS5IpYeExBIWxStWAJrq4da58lFGLEJjw7j6rUrsbu3E4cHR4p71FK1uCTfR6IK0I4uDWtZbRJqL+yNC3REHZtnouvYPxDbE38NcMnvO76iFcX7AV0cGFwSMmp0CBznlWCTQRUnkyTuTfU4Y96q3EpoVPanlMbF62paEg0kWVxMZ6WEuXIMj89Z20/f2BWf1gQfXFizQJhJzVVwEJPDKoiZ3GeCaxPqJLrGFmZfsZNc36Djawu+cb43X28ojmGaDGw//nCeeJ7EVwbmxuOrL7/SPqUKOzs3J4CI0w9TCbFTtGI4k8+ePdeeWoSpgObM9pYKF9MzbhF79OhxrK5ejsuXr6i1jbMhPaQIAUguUridjzyK16rldKLv1rq9AxVEr6xc0R59+OhBvPPuO0qKiV/RE0IctRvTdIs01UbD9+SjSW45RxsvXbltqERJSeMXijaragGKj+MTce3d78etDz+JqdWbMT49H+cpnqKqA8ZzrB/rG9vx+dcP4jQm4oigWv2zOVbmzEqUoGz8R4VTqAaBTKKOyL0rUUgah6sQWbGjUihHkdWHRHFZPPU+5IZjM+4fHGpRNYS8+PglnKJ8MpvRzQLQBiFx4O+Gjix0dEyBjqp9osF6JpWR2FTRVLJoYQHRFlJhs1AbbdJUk3YA2PBwcwtnpbgYPPQDTk1lP4gDRD5TgX46ZyEwPRtXAQMycDiVYyHQAgBqJl+p5lV/RwYfJD5F0ayEic0OmkmQxt/cd783IRR7OOjHhBBxqBsl5Z3Do0WZPFZwlcuQAEFWkFPN1MGuaTWuJCSalRVhxFqqymm5cFf7/dxTqVUBsFWTOShUrmuTe2kMgtQ+1kB2Xkswo6oYQXahYM0S5IgBJwJiAYyFqtKVCGBk2cvqy2tQJJ8Vo8TjquTgHNxXYxo+6yBH2SjZOtHUOKOk0mgHdKoMNQ+4qgSogWvYNQ33k0OxCSSEJoEpJzmsEXOGl+bn48rqsmZ2sknMaKh+Z+9h/lC5JdgmMSAgKRoyCTOIbLf/kcSBgAHjZ4frHlucFsbRezPFH5LWgyq6EmZRra0wjAEiAAA08l4+1/oBrmBgeU+SEQws7z2YcJKPAwclJKEk6KcXA8NLxW5XKKP3DQZUFVgo/VR5Dw5jbmZGjlLo4eplCdlhhHHKONLLK06qSXgJtkA4CcjYWyD1OH2J0G1vydFi7EEySTRIUqgMFpWKpJX1QG0bpwQosLx8Se9FwDdJ20OvH6uXjUjaHuRswaZ6avvgpLFVw1X7Qyn/JlKt4DdtpPqf0ukVop+bN/dnJznOs1TsFiHPGbyXqmQF1fq7xCKKlFnjRLIcp/toxkqYflWVIPV1Je3KwaIreQSDSm5TZEPPgUpUUqw49wAl+4eH2gsEhPzBTu/t7Cqxmp2Zjs3XmwIyYAOxD9ir7DP2JM8YZJpKO8wXGDHVskDFfWtnW2dIwFd/IBDp2vXr2mck1iiUs0eXly7lejPq7UTxBFoH2LCt15sK5nZ2dhX8zszNCuxgj3COSIJJNNgLP/j4Y4EeBHMwWJToJbBciDwMqPvffBuLsCi2XscLRsZduRy7+3uxs7cfc9r/lwXyVbsIwRq2n3uEMcNyAA6wfwmwOSNQjjnrgMFUU3im2CDeAzSewJRglTOnHqqjQ1UOed4E4dVyg68lcGVMnWfJv9kfznVUSwQ+wb3ioPNm2QBkFhBsqlsyDvoWvCKYAZyg1QJgzXbpNL65f19JDIEagdnh/oH2BLaCdS7VWq5Zo9bSTwB+WpX6TACYWUieack+gf7NzEa3daTStUDWFONJILQBddJlOLks5kFrXz0aJithmizg1zSAUzOqw0F3wxDKBNYJqoO1muFYftpv5CKU8lIB41lxzTEtpr2Wqml7faaT+g0MLZUAWVahUgFeiYDUSE2PxK4TnGJXKRiwfxC6RJtB19jrxd27b8XPf/4PsbK6qrV4tvZc3weQvLy6ojN0+9Zt2TPAR63fwYH2I6MUF5YW4uWr9Vi9bOAKAAuQCVv0bG0tnq+/kK2dGPbFlLlx7Xp8992D+PSzTzU7muQaQJFzhR1EkJPXAa7I9wQioAuyPbCdZmamlNyy7k5uiS9QWjbdljm5CjGS4UBcwjmhGsmzmF9YUkxXY4BkOs8dj3F+aBn67VdfagoCNMuVlWXZxJXlS/HoySNNP8DPsh85G4DoPOcnT9aUyE5NT8bk5MAALzZsbi4WFxfi4cMHCUj6PLHO+C5iEH6PP5yd9z94T+eZVgjAAWylxhvCJDhjz88LOEM9GjtL+we+czHZUw8fPYo7d24recGOTuOrYjxblEwbfvnqla7zww8+VALP3qC6x15AU2Tt+TPt7UtLS/EVwPD2tmJy/KUo0mOhRIzXw5KiAsi1kiSRdOPnSa65Ps4lv4OdRdCTGKHOiHxlEpCcr/hs107X3OVGTK0mgrQMp0o4zQpBq8AitWY+ZgKZZ6Et/9ZM3xKby9nABToVoVUMqVK2zxm3qAFXe4TGWragdvnt1gaYQSBqcKooF0OnWF9K9nhGp8cS4oXJxF6CmaRiwMG+jIX0StD06U9I7Jf9o9h1rJfihmMxOzulqinsJ3IANF7Yo4Ai2F1AfrHnDvYFNG1tbkucbWrK7Wyq8mahanV1WWvp4tRIMRi/A8CE4CmgNAnts7X16AVMt34cHO7G3PxMHBzuy9avrF4RkFvxNmtazLR6VqVXoOcwOldyu/PqZYz9r//jNfXcVmWnEt2m0qMnOh5n/am4/u5HcfnexzG1fCPGJmeU3FrRznOuxnrDeLG5E5999V0cxyBOoh8HR8g8O6nA0R/AySYJmJqUUdvf2YlT9esZ/TjFqMeYAgScNI6Kqg2JGyI+BPSqvkFZoBdqbk6GMq22qo6qwGWPDtafh8n20MB6AsHTM9HEWCSozVWxM7fffHAlyzmOw8iq6UVOjM6yXzRV48LImfPlll7tSlVSfEW58mfV4gh1KZU29Zg5QFQym/TB+tpIVI21yeQwlSeZac51qVoIUs570gOTY0a0IWyps8coVYg7KqmAExiEoo8o2R+4z9a9cDmGJ9XvNBZIzfZOLB2g0d+RCmtFXSmlu6TJuH8m+w+gISV12PQkV+QxLqwpfVJF1YZ2W6OEyDpd8fCygwSzVjhkgikCG6ucdtRhCZilwuxmfBxR06VYUv3Q1lNoJ1SxCM0OVpKflQ0lkVyLRCucfKv3AOCFfuuk11ikxlUJgR1lbDtjOVylzf3B807GgKt37oXic0TRgYqoikoowSSoHAx5RgSi/Ny9uoNBL2YnB3Fpbjoms/ImsfjCckDNUtnzz/78z+P7H32sWcsSc8s+O+6X5I/nyDl1Iu6KOk4eJ6a9So9RjtxSxR06DzQ9JdoTUhe34zFw5J5YgvlsE6BqJOpXjtJA4EcAgh0PCSOfWSwKkknWGgSSAIrPNsXcFRnOoCl1zGZ0oMy+KKEdAo/+BP28dljsb/WOKpkCVHOyYHvS9q95Xmrb96YKvkQyrDdQ4AKvw6bwXAAj+D7vSRIgEaQh1E5T260rYFEcngnXawqZZ7AWddwob9rnlAPBrhQdpyqxYrpksigb1oTd2X+VQSi/Z3qgqVVKoAWUtb1xDZjTEamRPco+YV7vSmHOxMyePVeZbGtq7V1FrAC8bCCBt5+brL2oodlzhN0o8A1bCMI/6Mfh0XGMZZ+UrpkAgf01opeasW92gDhW9mfZJDFchq5O8GzV65WJB/uCIIOeOYsdUpEYKPFjr8G84JyxtwgI/Lu8zIBWCaqwh+rz1cukveX+r7L/OHkCwB/93o8UVOzt7jR0+QquCkzAvkCdhBq/sf5SfWvYdhJ9mDEk+3fv3o1txuFlPySqr5ubG6JIA7Cwr0joHj9+Ipo9ff3c061bN2XPONfPnj+XL4SySlDLM9tJOhioOT3MJI8I46H0DgjAmQOkAXUn0ORr/DqBU83g5j6hdnP/+/u76UvP/L1kz2ieNxRvGCk8L+zcYBBz83MaTUaCA72OZInqPEnEL3/5j3H71h0lv4APABYAF1QZqFIwQo9roAolJsvUlJ41n9Eb60nsh0SZvcmakQgRZN25c0szFXWm86yVLw352w0AACAASURBVHdQZdtX9HsHyq7KVAuTqj25/8teKQnNXlV80xtJrmKuNumtfuTqRS+7JyAysXDZ36YKblS+aQtLCmRh9qZKu2JcSbVBhORtZ4JbFWEVADI+SEZ4VptJ9GybHj18pOCZM3Hj+nUFvtwXawOA84tf/FwgE2tBMkPQS+LFPiaRg23Dc/u7v/t7icVgy6nMAMhcWlmOZy+eKXGBvo/OxTvv3JOdYloE7R37B3vauwAeq8uruhZee/PmrVheWVY8ubm1qecC24PqXhVPpqcmBeCwnvcBSebn4p17d2NyEvAaf0OLFz26fq7j49iCbKfI/lvsJskt103PLTZXGi8ZP1vkB+bDSGeRNgn67bEvnnN6KkbQ/W/v6+xwBsR4OyYRM4APrRP2EX5kenoYrzaojsMUHI+r15icsSFWHfufM0fCgD/i+XJPnE0ope+9/55sFOfo1cuNWF5ZFajDtXM9V69dVeuEReuGStj5N8+W2Hf9BeDAUnz34IFAZ9bQwD4Cqidav5evXqodCgYNv8/aAu5xxpjhTWJqAdaBEhn2AgkY413kG0/P1HrEXgJI5PusLyNE+TmFBYEpaCBQfSbB7Y0LfOTcF8pToKxa7rJvufR9DAYD/ruP1D3Kro4SX+IDKQY1pAxikQSkdGabSQBOlSX21YwwM7upzjvn2xR8V/zloyRolSyApEEXaFSUXLOzTCsvvMw99ZmoFy0oR2IpD8jgVXGvwHHiF9iO1kwgEcWXcSaIo/CVGsuasYXnNZsiL7uV9gJAhQsHCME2cLat1WARRfVVQ0Nnyk0WHXR2kjKuirzaLErwz2tSMUPlRGLaoBp+yuz4UdDaCVthfx9BttNYf/UipqdnY2UVFpUrt7UW9sGt3kDZN904cdZ4Vm5Jbgs5liHu0NncZzAe4/1BnPUm49q7H8fVd3+gkUBnKGY14kP0XQxi1JuIZy+34ldffBunvcnYPTgScmfRn3NVPl6trwupoJrB/NZXL57Hyf6BHoASMD4fDvYs1ZZpLRI0wIO9g/j2m/s6RDhmHBcPf2FlJW7cvhvTs/NCqXsTE3oYFcDs7mzHq5cv5TxBwIT2nJ4J3QeVxxgrWKxALpNMUT117z2jLLmJTWhl1uuYUAIGNZ0eH8bW5oaMCtUDPQshPk4A1WuahoPKKM+UABrnvJPzbJWk0/8K/St7q7SgVLZSHc0oO7/rZvtClrRuzIyiX4GNTuKnKqARagy2DpzZD9rgJEI1V1MVUe8YJZeSAJcIh5XbjG8grO8+YyEkeQr5HP1qR9CiYGUSTB1aKt5KajjkKaqh/gOSUPqvk5YmYIPPckVZohByxhba4FmQRMIyIUnxATJVUH3O9BkTuJx4NrEq8DkSREEIzot11D7jeRl0MaWjnWunQySqna9VlV9dQ/YqZeUJQ833YR0A0JwwdxUFRfpVOHw5KkXPQElEYgu8v6oCKbWJc0VkS0h6VcJP1XujRGVsPAY4uFJBRBxm6OoLBh0DISpnD1rTVty9cTl+9N7bcQlaskYtOcEsBotl8M/iT//sz+PeB98TOkb1dGfztYw3wSMOiqSBwPrkxKJw/CEAJajhDwg+AcwBr0Nc7ehIiC7Gb3pqVk4DFgZrNDlNoEliGXF0hHqvafRsWipmXCSVKAUjSU0nmKCyynNX71naJglcQcfWfDT3RGJQCRY4t6JfDvpyvCU2QQBQ1XiDY24tEAWePvE0+hZHoSptJVCxSqS+iz2oakgJ7rhPT2ejxs1Y7cd9PClQZsqkWxac9HnfVtHHVRS3AMg+awYwNHZDA1yLdAOy5mJAI8UrElBTspXVWAFDmVixhgYs3evPM5D9EA2qncHr/kX3z1VliPd0AO9nIJX6bGrEubFXzcSxIEpV+llWi30YEDNdrECInta8ZmKa/pzjDFKUSMciqaTYM9E1OT8p+qZtQ2tCtbZ0Ri3xOexZOz+zM1xVNkDJeSIZK5GQVHExdTr785QwHx8ZBNN7+9qlPixgwX3watVQVdvtLepJT3HCqrqz3lA8OZ9UYX7vBx/HcGIQh/v7qhoZ6GxpZlzrYDiI+998FXOzM/H40VP1+nIDvP/R8aEoW3ffeku+0IwgP3sqmIBSJGoEgpzZne0d9V6xD0j6eE/t/wlXPHk99kXjwMZD/sjMlLHY2QWgCVEw1QcPm+L1a/0+1G8Ca1fvztRfzNnlnJFEU5Er4SzthXPEEb0vTdd1UEiwzR9ACdYIpsetW7cUJBM7EMBD3wYsoA2Bs85nqEq9vyd0n6o0bRBcL/cBkMCzJUmGCgp9lbWl2kCgfHh8qD3F7/MaBAKr6lVMojcCpqyuFoMsI+j0pFlBVQBbQaJ9ZKWReYwzSfV3DZQ78Da7p8RoioKcMyS1d0sxNVvUBYq5X7fo7AV8Y6fKX7eBuVNwJ+Rmg/jrBqNs2g+qelW97074RzpTrCPtZTwrbIkCX7EdmNE+pyohSY8ToOOYgkrbsw4DQXaJHDIm0YGxBQYBuoiPAB8WFhfFpqDdaGlpWXsJGi02iz1MTEhA7t+zoBFVPJ4DRQz1xyeoCHMIYIMqs1Tuc0UYu8jrqNxODrF7Tj44o05wxXmTryq7oZaTrNwCYCm5FbB21LDGsD0GKE/j+bMnsnkSgdwHAKIoMxRrg8SU69EM0TGEJA88O5sRlzmGj/NBBRgAhpEpJJxU1VTf4L4PD7XXiYPZlwAEgKeyvQAKC/OySTULHmqzhHperCsBAhwrgUHvI1PyiUlYW1gefI2NEGtvYuhYRCrzjg3xfcSK2AGSeAG0qTAvwce08wJoM7Fkf0E9L3CTC56enFLVvWHDZTLHaxqV3CwOFIjUVjjbcUcCSMdccbXwa7W8sJCt2JNBWa+5mISdVopKmsxWqlmtjgP4noD9YlsobnNLX8uAalvA2E9qGcmeXvd0Z8JbPboUG7I1xQFB6t5kIU0+utMrz0hPRfDpmwTk6rX2kW6fcfsd12kf7vharZPqxXd8gg1hv7mAMrC+QhafeBFni7YC9dqnDzWY3zI9rPVjWnexYWQz8jr6E21lumb4cp1KrI8oIKKW3BcFn7h0/2BXSuabW9uqBl+5ciOG9ONmQaLscjdXrWRX+dLpaQwopG6/ds+tqwVewLrhcthSkeXhD2biKsntPZLba3E+GFpQKoN2BUW9YTxd34xf/uZ+7B1HPF57pgcD9QFDs73zWgtDULCwtBTnJ6fx+tWreP3qpau3GUiB1FP5UoI1Ph533npLm+f52jM5QwuApOrxYCI+/tEnMb90Kb788utYXL0ct+6+LRrVzuvX8e39+zrUOOfxib4c4PHhoVAlklvogRxMDBaBmlHSMSl7UY6HHhyZLBrRtHT12NlZ7G1txqtnT2Nna0P3sb+9bURIlM1sVNfXHmkE4omBIylAlOZgbzderD3Vs4dCKnEhjOxgIvoS4prQuCD6EKBlIpzFc5tfXJQhA8XnAM3NL8XY+CDOER1wGSzGkGnPfhrVx8ZIml3prJl9HBM5ZPVOpyuu2WcoEKawgBJ0KgSjTIKLAlIbXkm8kWs5EPljKAKMhjqM40Oukz7es5gYjMe5khIO4qkAAh1Q9W9k38j0tJJvB5Z+L4J7DOfh/mEcn57F/NJyzIImklSoKuNebvVzn53qwFApJCwgwdrbP4jh1HTMLV2KicmZGB8MY4QIlO495e9zRhv3oF4gDIaQWRJNPycFk/TegZbCCIC2jrE+PY7zUwf6fYljjcVZouRcP/tiQEJyfia2QojK7Eo3hndudlEOncoBvUejc4xOJdU8gwQHJgbRR0CNPSYxhJMY9Eg8WP+I3Z3XcfvKYnz01s1YGvZjHIl3BUcWHVKQTnIbEf/Hf/xPsXz1Rly7eUe9Nk7CrTA+HAIeuaJVFFOzEgh0LNyCgaEicnKOsBgRevaZKxEk+HIyJVRFlc8ckUHyrydvdBOqu9mpZiZw/tlDpZLHkZRAk6jNzGy2urmqvCT+Ejdw0iHnlOOsyiEZGU0Bu0zQ7UjNtDjPJE5AXqKO5QC5fN5fQaNhHCfZSdur2bcSwklkVjY0+8I1Oib75pUMZk+1ZOtTZKN6aiqh5jVQcSo41rWkwIcCMBxQKhWb7GEnJoE6qv015gdGgUAfAzPqU8yKu+8kWzIIljXWxomcaXlJU84XAXoZDOjQIlMpvyj5DrAreDely5UjGwyrgQpKb5By9kTZjAo+dc5Qwq5REQQIXFMltwJoz1THrlaUEj4qtNnPpW1p8aUYVIQO6WpNjXsznbvq3XzfgVsJIPq1Vtit/invHW7HgIwZFp5B7/ezqisAvJlN393/Jj58/17MTk3GKWrKQ7c8YH/qj/qR+uPxQErNk/HiJXTBpVhavKS1BYh5BX1zddn2WT1jBJv4TIsNQnHceAm1b1I+RzOBmQmqPZDtKlJRxeYeqY3CSfaZmFVUcLDJ+CosB+KB0BhJmAGouW6L5k3G2tOnAsOg8pN0wIji2aty0DMoBHDW0sp8fqq9RxTmUjmVKOUgheCoNpCgG8g1QGRb5H49BITcHiGwKNVa+XD3IZ7p+XEuiRlsI9zHXUrCAmmTdSavn3oSVVEtkLYBdMpFZlrrKpAPEp8JuFR0bHMSDO6wRprnXmJWndmYTjAq2fRrbGi8fxybGWDygfW9usqf/ys9BYJvfCvv2Myj9b+1vqlw+kZgmOfTfcgOjnU2clxUVb4AElkbwegE9GIqmbXnANl/W/sErQoL9ij4V9sQtFmPWBT1W8agWhkcf5TAYjHXGpRNzyRFiIrhkW1GBQ7IrCTzzC1ZOaNUqu72d+x3qpa//e1XwVSMd95GLRnKcs6qToaS2jK0LqaeCvDs0JLZ+/Pzi/q+wKtiZY33vP/jLLa3NmJiwiw09tP2FlVuWsumHBvhHscN4J+ibyJg90T2SUWJnAXLFpPgVjGnqt8y25jkc3K8kOxZM9c690wWJhyPniru5b2gaBNjib1TbAWA8mQpddlmPD8nFQagCyTme1QFrQXBmrtVqU2a7Xc19krtbd6zptXa+VSSKnpsjlKrnlL3mxo8tIK5/ZhjM/sqAb+wT1I7BVEy30OK7OmMt35PwGidqSw+JGfIDLU8JwZE/dl1zvk8tTsICHWSqWks2d4gwJlzL92DVvdCkwwoyIx7hKn8RbYSOVzHt2Y5p1NCFhtTYlbJ2tS4ugIiqp2h+nJtHtg3tkP1+aVZk60Kybyse+VMGNhP4bpsN1KckiBBI66VbEXXswzIV0yo0DCdWAHiskHZPyGWVVZ3FM+x905STd+pufaFWtiGk/Hrz76I/mA6rl27o7hdxTn8BrFYw6DyJ75RxU1RqdP93Rj7X/6HyyNn4w4+hPIn3UaJK0EPCzU5Fzc//GEs3Xo/BktXoz9Dz61pnoXM9yam4vGzjfh/f/FpvNjYi5PzMaGiOOQvf/MbUQ5u3rkVJzi88/NYmJtTQvjV57+J7c1XMtpUXZdpOs7BxFSDWGDm5R7s7sb25qaSwuEUPaGTsb+7I1EZErtvv3sYy9duxA8/+amMxJeff675taC/3//BD+K814v1V69iT7PIQsmR1F+ZB6X5TaXkdq4AG8NDIoljH4N2nZRkktutl+vx4KvfxvrTR3G0vxvnyOKfEWD6oGPAheYQOOhQO8Bzj1xfiJuk8JVIOTAn+QENpHJzouDjPI4Pj2T4CLw0zoEKCgJaCmYwjuNx+613Y3J2MfqTM7GHw2c+1NWrMT4g2AWNBLVylbKqVQr8kzrsAC37i9J5cM2maJmKV871DfqGjL6pHTJSmSSqm4eK2sRErD9/Fq83XsYE63l6TH05Ntafx/HhXvQw7qD96vE0SsQm5tlUX6v7swl2qQweq2K3d3CYye2C1XkZm5TqwWja8/muGLnyyYHfZRbt1HQsrVyOuaXVuHztVsxQ4YhenBrZ0Z4w/XqsSabpWeBgmubh/UHQxh6CKsVxEVUYJzkaxc7Wtvrh5haXKPXo8APcsAbTw0G8Wn8e3379VYxOoJDsq4eB5G/l0hWpu1KFWHv6KPb3tnXg1Y+B80uBr5m5hbh2960YTs1IxIHnI1SVsQD98Zidmoi3rq/Eezcvx/ywHz31Wbt6zj5nvaiUsm/+/X/4TxET07Fy7VZMTE77zIkOY4PLjQEoiCY9lmqgp2dxdIDQV1oz9itOsUQYMDxyRFaX1Nw22QkbQhl1EpW+gTSAF9BIng/BT6GEnBsFU6L4uPqm60iKN8GVBeNs7AmSRRmqvrNETJsAVP4Fx+O9bJEXO1gjjm2FTxVHgulMlgXsJG3XwSs0Ss9TFN0acKFGSWWPohgUBNOpYq0Zrv2+gr6aIg2VtESoVCRIKg+fW4POOa+AXKp0ZYsA93tGspL9cNyIgwo/d9HkMmBxld6qkKZPOVBw5lykSgctDnrBKNwuoEQhXws92M+6zW6N2ZhR4UQvg6Nkc5TjKfEMv3c2CnZ6wAkGKhloEm6HL6Z2FfsgARVXov2nAuxKfAtJLiGk6ptMZKKpPivRTWHA8nfajZlYSImSfZq99ToPZf/7KOkmAKtRY5mWJzpevZmlzK4dDOV381X88OMPYm5qGKOzE/lDVbErKsiEe9Afj4cPvonJmanY3NkRq2NiMKkAzmwYkghTtovp4v2HonOq5dcZTJpcVfbcc2n6XFUXHRx4rEmB1byeoExJs4AaA1sK5GsUSZ/ewi1RsqH/CmDK+Z0Z+1gnIUGCJvFrKGXef6WkretIAMzVTj/X2kdeA58rTXBQX61Bi6L11jorkcs+Na1vjuRreti1jTN5bOiHAGWutlSVVnanKjhSjzY4oLioVPoTsCqwRGCDRpKkqnSynZqqULYNuC3J3pX3QjCsRpc4qcrRdtlWVGwDBc7YOYFF2bOcyQ5tSapTJVOipT5ni071N2ebUlV3va62paWgXOI/NRrJ1+s4kT/4ZH2dQGETdGbsC7vNCQs+LCn9yRYpYEjVlkzQuICeAGcnFBJWTCZJa7+yPxvafQKKxJLSw8h+SbXddMYH4p2wIVz41ORMfPbplzHsDePeO/fUMgI7jDNncaKaWZszbrNiZ6HKnqj6sAoW1Gc4rYS+VLb5OcWIs7PDONh7HWMjgAbfhx4vDLrwNAh1PUFiMXkpW1wMLJ8c+1mJTSORV4RDc/5piYDVRs/gXklNjXhTIiA6XYKZ9n1KMKqg0T0znGtp07RnrfxtJUliGSQTsRI/J6few5xD1lsMsQQKDc4YYOW8CkCt/apkudVlULKV8ZresxTZpSMhS69Y2v7HhRSYbbVv+xknaG5wMyUjK4zJojQAb4tSdqD8W8W1BSjpMxQPlRhfxlCVkGvPZmW5gBcxIAFiE8hS0JWQeAK6Pm+6gAYklwJQAdGKjTzCEv9nBhSfY3dttpSp7xI9S6G/MpQuEjhmYl2qil2tHzq3WTSsPeJnKkvcVF+L1aE1Qi5G4rtu+XSM0SaVxRSpynDDKAUMyDFK2otwP3XvZkVwdmyfnChHzzBefzgd39x/EgtL1+Pm7fdjcop2gl4W50on4J+PTJP95amxNkd7MfY//4vVUdcpleEChRFqodMwiPOJqbjzvR/HAsnt4pXoz8yJ3unAxHK//YnpePjkRfzlX/9tHJz2YvHSinsUdrdVrbp67VpMz82oOvni5ctYXV6Jk8Oj+OY3n2Mp1YcAvXhiekr9hOqrPbeMu3CNk5NYX1uLdVU7TT0kcYASc3xyFtt7BzG7sBg//slPpb76m08/VZK5tLyqZO90bDyOTk6VFE/OzKjfRg4c1drhlBKYKuVTFX258UoqlyTHiC9p07D5Rufx4Osv48tf/zIOtjejN34eA1UYTQ9wEJicn6xMWGiJYAkkz/L9ojZrsY2qENyD7BEsUB2DkgPlB1qOOe4eC6SDIeeJ6MdZfPzJ78f1t9+LyfnF2NzZja29vVhaXhYgULRW0V4k5e7rLAEv9wJl5VZvbeVqI1IcrAr6a25lqVlYJEk0vewPMOJp5BlDMj87p0Rub/t1LC/MxPjZcRzubMaXn/86NtafRS8rmxXvyvRXVewcdbyJuLS0GNPTVgDUYVAP9VGMSJoCFPhYwbUo1zq0Oa4JZy/HSnJlujaPjuHR4xPT8da7H8Y73/84BrPzcURyb/ZXED4d7e+pEr+7vRWMsoIWASCDYiRVPnpQzunZgka1MKdel6WlhTjc24tf/+MvRUX64KPvx9zSklR4H3xzP1aWl2J1+VL8+h9/Ho/uf6P7OT2nRxqayHhcv347VlYux7O1p7Hx8nmcnjDn2JRiVzRVH1NyvnTtRuzuH0gR78rKivb4KfSe+bm49/at+MG7b8X7d67FwvRQTlTOIhMb0fMnhnE26sW//w//ZwwXV2Ll+p0YG0yq2bHW0ih49ozLQTOwHtTyPM4YZVCAB3uYBA6khlOq15zpTKnPyNG31kq2pPYLez6TAe23lNSvap37Z0pBtJI1UNn8DyMvgTkHsSS6SppzZrSdc/bElVPOQNrexeehkGOpoefnFeW3Ei0lU0mlLHZC3b/Vq634mW6zocHW2VMVtwkCM5rRtekTtDb8vvuyU5U1Zb4FEmSi7Uq1wTP3+5Yao52PmAs5aL2cNzS5yjUdoDgBVkCio5rUdwVJVhssGn693hRnJxGZczRfd2lC3AvXSIKlUQtVGRaokCJqSW1zT3wGGRrvltX3DJTcmlDBVsY3iXIbBHCSwfpV4lk096rcq2UiR5sUzuz2jJzzXc8BuwFohfhhJrCuAGaA04iKyHV5rqbo41lTE0U0UXuA0hpsr9aInkC9gJZ+tBs/+uiDmJ3sxfkplVuPH3Ns4fdUr2yvF19+/UWMTYzHaZzFSVYIB7BRaD/IAErounK0fnDlBHimxvKKDD4IwHJ0XlUt6vnxu7WnuF8qELVoVQmtdgRtlvpP1ZfUSMgz5UAv2ULFbkhhPwWKWU3QnshkzkFy7T8na001oFl9n1XRJk3jyeDWQFwxQ5xMVsBV4k7ej01Aq1Fw1s4ALEzqRoP8G3yuJMfJgiqKJ34upQUgu5KJsXq5m3452xPsJFUxXlMJX1Vaq8pbia7WPTUfTjU31lbEe1rWQJu/zllDjU4grGjJDmh9v75O973Zv/u5KChOfQF9bglRZQLv89rACdmr6Eqs1sUGo6nZyN4m+KNrTQ0C7ea0l/p3A4rZxrSJZ7JDSi26WgO0rmZu8D7e5w6CS/uB61EbS6nW5lSEkhXpVufce+wJCMRXX//m21heuBwff/h7MTs1m3NNiWWcMIhtkgq1RfkvG4PgkZTO5+ZSGO3M/YnQbfu9eLX+LDZfrsV4HMRwcB7IltgWYh88xkt7Kf0bJVw/XictLqBQofS2NbCcZ0BJqJlJ3LdZZJmEZx9omyzklIxs5al9mkeu0zdqu1M93j52uchNQuXqMOtbVTmbUFiMbqUqRpKeoGyBWYL6vepX77yf2S0toNw9iwIyzqjG2moXq8A+y6KBpdviqrM/z0liezYbBgJngRAoH2rtY00ZSdBSAFOxiDJhV9JWeiw2Qg2IXXo2xqdyFFHOnnf6ndGA4iCLBqZx9RNuKruu2Dp+4Dm6ncQBrRlEvJXPtPeBx765ko1/0TvI95s9In0gCho5u1Y9x1L8dv5gYVQn14WDaOSXbAhMyAS6k+ZNgYv7MWOEzyO55Z7tb7RdxhLkKEX9MQvRMmkl5Sx0P/q8cYT9JlQ4ExOgxir1x1TU6w+m4utvnsbM/PW4euP9GE7OusAqv9bpc+5U/ouNUozR3vmJ1ZKNCtWMJWfxSm51mEAiIkbDmbj3e38Uizff1ZxbCUrl5pMBVs/RZNx/9Cz+4Z++iN5wPja3dqWax6IR3NPgT58Q1A0cLmpem69exctna7G8uCSDQTX4CCOZDhTKJZsMpJwL393cjOePH6n6Rzw9RwM89KpjELSzmJ6di/feey9ebbyS4tcMM5xm5mJsMIyl1SuxcGk5ZkhWoY9SAQVdOKEymoIp2cPEZ66/ein6r5LerHKIyhuj2Hz5PL757Nfx8vnTODs5VEXSI47a+W0GaHJwc3LsVRWSAh99b6YCCekQKoVTs7IsyTYN9mwcxAmQZhf6qI0ECmbYb3/vKL7/kz+IWx98P6YXV2Jjdzdeb5s2o8qAxGLoo3VFUthS9X+mIbMjbMd2cE1TE8zopF+a2Y1Okk/TURa9oHF4VXWiXyWDU/YNQmBPHj2M4XjEzSuX4ngXGvej+PQf/17JLcYLpJbEx2G2RlKrsqiK5OQwZuZmdAgROiG5JJk9H1FVcW82B8MUN0fSmmWcDf21Zk6qTBE8PaWX4CzmL12On/zJv4zV23fiGMVl0c17cX58Eo++uR9TQ0YWDWJyejYmpmbiCOr63l5svFyPSSilAQV4W33W9Aldv345zk8O47N/+qfY2thUcvv+974vBblf/t3fxaWlBYk4PLhPss9Im33Rx6Ekgkxdv3FHvTnsH/Yc/Tjb269134Z9IxYWLsXVm7di5eYdVa+PENKSMMAgLl27EjMSoFmLD+/ejN//4fdiaY4RQ6fq7zUl1OgsDnY0NhH/7j/+XzG5eDmWr9+Ns3FXoqBGUR2Huk+PLP2BJxrXs+dxA5rV6KoFf6BgT87NxeQsswYHUncl6WfNBNJwfcPJmFuAWTCpoFtOMiu93BcOEiOnBDUVSuUUNV6sr+dRyZgeRIN+pr9IdcQmvczZk3L8fCD2JCvKFlywcNAbvfZp7Kl0qj9LyqLjpp8DrkmtfNLD3RvFbdOtROvX9Zpya4aEaTTqg897MVrrJF/PIPt+HD06EbfjS+dYQFaNUEoFYpmi5nOc6LUV1HS26WDNvikhunZWd1WtuB7RmTW83vO5ARpBP3l+GhEmZkvShKv/XvNILWIHCMZN8RooeyhzMgaAa4L2qnFVTZKdWXWpuo0xi/E0pmdnY4oxWmpvcZW0QC8zi1J9NvuHq09ZVfTsnESETAAAIABJREFU0eeZc4ZQUmbDYxeoRvJ0oR9CRVSrQqLuek/lumZqbNFzfmSaIfcFe2fl8qpaXBBGQQjs+GA/ztWjDR9iJJtIG8qllVUBoUdHJ9ozsA7YR7Bx+mOjwNme7G3Fj77/bsxPIeSx755wra3CeK09yTMtLH/zd38TzzfXYnJxGOND+rPPY4yA4uTMLRz0fgm4MrNj/Hw8xk55Zmdu6RGgkJLU2DcCZ32Eg2Ep0Oe+Up/80KPYqFCJoZJVZIvAwawo1lGDiqQvsl11tc+VFAWRWTXNfLXKDk1wXMBRzWw3XTH7QlNFP3Mqg6WqHGSmlDNjXQXqVm4dUCpxzZ7eNoDOFqpsy+H3HOCVUEm6eCUaWRXIZ+h+uqTXJ0BkFomDzow+CzPJZLoNRPU5TeLtJEsgcPazKvgtccH6fPX35/op98ngMc+CE4saz2RGTFWcXeWx/Wkqw9kyYaZgsmCyZlJJsOmmRV+02r8AiEq4OoI4jkP8/hWcOgnxOprpYvXzpncxE2RVZTO+K5aJbKOW14wyxyhj6ZOcVLXtMZkmQHnNqrneTj4++y1TrM6UWfs1MQiiH5svtuOTj/8w/uBHfxzz00uKo1xo4Blnct9QlG1fbWMZyefxftW6ALBM3MmzGvZG8fzp/Vh7/GXE2XZM9I5joh8+58R3CQS1LS5EkkkxV4+o/bPaZMTosA1UQA/7LyusFTNyX26VyLWQa3R1zQ6z3ePWnNDwTrc7pX6Ek8QcG5mV66LUFuNQtqTWVUCuzwjPoAQdVaFNKnfj2zOJky3PSQ9ikelJGNxUMio6td+31lkAubYwyTz+2xRlhXJiqZS9sO+UTxUwYzq2XadfL2AoOwgqEfXWLYVjAycGLL0Hqkpqxku1Ijm5BYVzsk8yzbN0DGutDs6311prV+yDgmfSybPbOdKADuwp1nJmjjzDe9s+172xTRuh7pt8BR91EsMh2iYTAQR6fnao1jiq2WoNCE8tMZDovEKFNXybmAO0fhlgpxCIT3Gu1YujQ0SkBmrNHOtxdvChFrrk/PTGJ+L0rBcbW7BqR3F0cqQWvf5gPJaXl+T38IO7u4exs30Qx8c8J3yD49CJyfO4dpXXoY9BOyqjMuuMjBQP37//JIbTl+PqzQ9jyGQe1lPtoR5V2oIFXUDOcRH+to+/RFDKtNRUEWsQBztBKp0kjhPzl+KjP/yXMX/j3RifW45zKj1JhYKyaAR2EA+evIjPvnoQJzGMzz79Qo30V69fjbfefkubD3EHFNyYeUZv0ObGhpJWRjrs7O3Fq9ev48bt27F8edWjec5H8eC7B3Kw8zPTsc+IhidP4sXaI/Ut3bx5Q9TOnZ09IelU1ZBdhzqytbsdC0uXYnJ2PpYvX4tbt99Wr+I+vZuHR9Fn/ubCoubzeoxG8eHHtFj0ZqHYTAM8xoF+z6mpoRdiLGJ/+3U8/PZ+bL54rkHdmjHaVGGYCwvqlgdOJXNTBm3GrQqqmbEgKdkf6pllnvtKZZpAh5lkZ3EqlUzRYNjcxwSgEUfH53H7/e/Hjfc+jIUr12Nr71CHbXpmNmm5TgJBPlLDzWhg9TxmJYj1U1WKQ0t1u9+LRw8fxPTsTCwuXbL6sijT3lzFDCwaVZ3KRgBgRB/xZLxafxFINlxdmo2NZw9j7cE38eCr38T+DrQdU24QzyGREmia4lNWdB1JdZbqpxTnEq3uDyZlIkXhLjq5XXAHvSNg8PXq2lQZhBI0FuP9YSytXInvf/LTWL55K05lDKjcjMfJ/mF8/cUXcfXycqxeuWzWgnqZ/WwOmVHHAYWye3QYL58/j5cbGwp1pwYR21ub8fTBQymW/vgnn8TXX38VX3z6qYCYG7duaJ8c7O0pCYAmPzO3FKuXr8f8wqWYHE7HvFgCzONjT7+O1xuvlCxDxb9242b84EefxKudPYm1MfIHejNjOcaGE3Ht+o3oj4/i1vJ8/OQHH8Ty0myMEdQqESWgAvEjfxiqP/7f/cc/jcnFq7F45Wa8RtQCFdiTo9jb2Y6Xa2sCGGYmp5Rgb758GYdQqHPQuoIbCaVNxvziUqwye25lOR5/9108ffJYxkdjDjTWajpu3X0rbt59S3OvD6HOa3YeBtaGin56EHHR0lChBKzSe8zElWtX9Tl6LfR0jRbxSCTRxTKQkhK2zlxEH0qwztwoTg4O42BnR0n3o0cP9R4ALyTmDkxs+7gmxOoQo6HqDDBGUsPzpQKK2iv2hcTFCoJu4eD8KiHKajeiIShaaxZgJrbc9zi9U6k4LJArqytFC2qQIZ1XB6iuDVbRzEFhATlqOUi6dPXXO2Fr5zUXoinsshLdZJeoIosAGnoH7I+z0zje34vd7c0YRwCIeaxHhxrvgLqvE/4xiaIwu5crA6zE7tnhnsXR/kEsr65KqIdntrG5KYYBgImC2qQxe16YInk9/9Wr18Suge2AfkIPTQeSpZZJ1oAIqlCJ1k9v+rkosTxr7ufp07X47v599YFeQteAUUJ7u6Kb3rx+XfMxK+llVuvszKQYJI8fPowvv/htvN54LYcLoDMYTsZP/uAPNe8Rv/Xtd9/G5sv1OOVzCeRZH8CB4WS8/+GHcfP27djd2YuTs3PNupV68NhYXF65JAXzs4Od+PH37sXyPD23B+5/Tcq+YD0lkBGDyX7817/+r/Hp/V/F+fAkYpB6AsdncXpkUTIJ2ai/nLGco+iNCA7NtDCTykRvFEFz2rnZQqJiWzleFHkC1PQzUoWW4rqBH9HxBUDa3rvq5GRBfa05Ox7AsIJps2sqMXLep6o2691Q8yqUdDWlgtxmRF4JHWUQqdA1E6JiH6mimnRpgW3JoyvmTwHzivETsBYVlhaKqrgnkFRgbQmlOCA2S8FVEt+HAzz/zMG6k7hiIDgvzUSzcqRkiGR53sBgVrI5P56nnqyWDGzxi7aDyW5R4tcm3HWOZD8SGGkYFD5SmTwaHLRQWlaICkTLvkeAdiXZ2bogeQQVukgoC4RMSmwqzxYNv/qd69kDtPI5bt9pRWWKzqpWoWISySW7Wua+Qo/jGYxPWNsjZ5MeM/3g7CQ1AZKmnImBE4R2zJ2KSqq+GQjh+vmas5+hgc7Js4fP48O3P44ff/QHMTdcit5oYOaQEqaMGZJ1UJXb6pEE6KyqG/ZOasgAL7DhxhFlfBz7O49i7Hwz4mwvJvo5WrLaX2BLSGiJpMNFBzQnjBCxI2BFedTY2WkvzkZ9U/VF2eRziCuhc7o9oKlYae+YzkrCxVnmb2yCaOGqhlOxcz+qoNicbpA5YdpiCj12OGI5sKAA33hSMTPwGQY8miJCJXs0efVgTxkwVHXvnLNvf0R1b2zsJMahpQpEMSugACrtZWMiMUJsSyJt2p2yt/ikYmFoN2t9XdEUsJKTUgzg1Qx1/07ix00CrbObNGqTpAww+jy24/d0OKrwl5XeApGUgAY+vhfHp8TxJLTY234cn4ziAAE2aRCQ+NrWV/EHii6APvtpY5M+6FHcvHlNMRXfOzhENI9YB3tPqxcsIttufOnZyXHMzU/HpYWpWJjrx/xsT0yB3jhAs9tVVDQa0VYCcYiqsG0f8Q9+APvP2X3y5Jl8HnGPdBZGY7G761nDl1YWYmqaaQWHsbXF+Lq5mJlZjMdPX8fnX63F6+292N9n3NBxzM7146OP3hcz8MUL1MJfxNbWfhwf4+MNvHBViwv9ePut1ZgcMtLvICYHQxWTYE4MJwdx/eaNeLG+FZMzq3HlxnsxMUn+YzaStVuyd7tAnQIcsfNopNDKxV77t39yVVwT02QS3hAFx3Q4HsYJGffUfLz7oz+K+ZvvRG9+NUYTU6YbqqcP6hO9oMN4+PRF/PLzb2JtfSs2NndEA0HOvzcx0ABqehygKiNcgYMVmp4iD0cg+HNzcfPOHfVdss9Pjk4k9Y9K39LifLx+8SJerT2JzRdrcbC3E9euXtGDZ8YgNz4ckHwibb4dR2cnsXT5cty881bc+v+oes8mydLzSuyk995WZZavalvTYzEEsEusvugPKURJv0URyxCxG6TE/awPoiQGuYylwQzGYdpUd5fLSu+9N4pz3nu7R4OYAGbQ3ZV572ue5znu8ASr1RbVclUFFyff8VQKJ+ePhHgtLP43ESv+rOlkBL+m7yY7lO6WLL6lB/V4wJBsLgYWSMM+A6pHxmGOzepqJSo2/yw66nLhqIHVVNm4JJqxDk2GTIHJ5laUSssURtQCm8JD06KgT8W4Lo4tsJhMMR4OMZoukMgXcPL8BbJHp2j1xwjHErLR1k6yyPq6Pmxqob3xbf2BKL7GpZhTMo+coHe4ef8e0XgUyVRalyTRTU1KrYNJVErrktdhpwm1VYxzkuWiIdYI2+UMMb8bg0YZ71/9hFrpFrvVXJpcUr7ZwHMCSH01C2K6erIo1aWnybGhSrJhMRekGyuLmqNnxomOBfPYB51Bpji6NPRYooccYni9AWRy+1oTiWweDl9AKCjdkbkpeYDWq1UsFxOks1kEwlFsXR5aTpjPwUOaU+DlQoUof96gP0StVkFXdKQNag8l+L0+PHnySMMPNm7r9UIxHCz+2NjOFkt4aHWe3Ufh4BjhSMJCz3eWg+kOAWpmHVBTRtt+DgGeXF6i1e2r8OeEd6HM1hFcyvQMoLiXw9PjAp6eHyAR9cNJFM5q3oQ1qSl1Y+Pw4C//09/CF83CG0qgPRip2CYLgRry6XAkd1cvB1jbjWnim01Lt8OLz62G08MGk88u4Ec2v4dOo4FGva69wCKN+4TvKJ3L47Mvv1Jz22g2kcnm9Hx5vrAh+fnnnxEIhnB0eCx6Y38wlHsmNau5vT3JCHjz0RyGe5uXIOUIbGJk/OanG6ZFS+T1Qgoio6pmE9RKD3i4vUW31VScGP+Sc6tlFKXCTgejRTvSfe5GVgHiAbm20nDOFIGGBsWtQ1049ygvMO51RSF53HJgZ+4iUe8JmyR/AOn8vg5pSjnohs7PHlZcCodGpvayUTVD3TaTUqM9M/Q/FQwW+m6MXWx6loWYWdQnYzZluZpbUyibBvnh4raeAZvTdrMBB03Blgs0qmU0a2U41iudcxwC0h1b+1hGHU49a7rd8yLk+5DjtOiZpOE54achnM+42tKRVo6dNqJnzVBZDH4Q7zmAYDSmMyueTuPk4jH2Do/gCUSw3lr0YJqXLFfSeLIZ1yW/XOjB8byXK+R2q4y+ZqNp4ij29pQNSXfuq1cvNeh48ckLNbgcwLx58xqHxTxcji1e/elnTMbUwM/kzM+//MEQnjx9piaaLsFk+PDPWi2mxgRvS5TVr/OxeHysYoWO/WQP8WsS8eVa4D0RJ7Nht8RXz8+RT4ax3fD8MFRFyzNERx0bbU/Ahb//17/Hm/JLILCG02e0gM4tUS0zAadhoBowyvNYbLJYtnpMXRAu/hpjoMQLh8i5oaizGTPnJRFbntcselnsSjpjnbnyorB0lUYvaYxZbK0YkSrKKiwSgYpoG3Ux1HqifqZLpURByC59PSzFOdc9/7cxjTGNm9a/kCcLXbYMvMzP/oXpoYynWJhZU3sbDeFZbzW69vrXpN9yd2Xzw88oh1Rbj2u2nQoroymzB/2mBrKlWR+1hYZ+LTRSH/ljwWprENVYWDnqZhcbfSr/fDZRZi9aAJj9vYVSsoSjM75I5tiujHmhxtIaZBhdtO2qbvIkjQ8E35uGfvpvFsTMGnaLDcchiwZPy4XlMs/oRfN7DA3bfGcOB30BIjY+ONy8O+n8v7QQMIOwCZ23qKAmBcNqMIU4GlYP73LWSox5ESuErC8rC55nB5tNmmyqN9eQxDxTt4P3rxuDzhjzCV2IjSswa8x0Jgl/0K/PylpvPJxizWEP971lvsUHHQj7EE/GRNsk242IZyxhkii4HAOeAJrlBp6eXOLL579BxJeEZ8eoP4NkaXBjrUf5b5DhYHltkGLJe8AepPFnm+GoQcB8rg1G/RKmw3tsVy041hOt9uVig9nCMEF4b05ma0wmjBFiPcUoLsP+YX0T8O8Qi3uFyvW6PHvJxCClg7K0HZJRD2JhDizogUGjTgudJX63pgP4XMacAX8QPm8Ak8lcay8WDcPt4eVP00WD/InBYSVw2EA/9zqH4UZr6cbW6cF668ZsCQwna7TavH8XOgdM/B4/h7k/6e0WCnsQClNeR9DCj2F/hnZ7gMVig3DYj0jEC4/bGCPxbuf9T2CKecAcGPMuZxyRoawSiSRrk89mDdduKVYRZWqMaZIfjD0kMfQ8q3k1V8vWwVrVnFHGUNOg2WKjWqZOZjBm/f8faK628ZVlOmlt1g9MK0rX5oxVWmLJZ7NyotlaoNmegMbIPNFm8zUmc+5Vk7rAc5dnls3oIvDDdUOztcmUA5MdUqm49iD3DetD7gub/vxL8zUZTzIv3ONGJOhGPhvGyWESxb0wAhyG7oi08szk+9+qUTWsQLIceeZaSQYCJ92oVHtWlFQYmWxKddj792X0+xMcHu3h8CSv3NnXr+/h84WRTufw5n1ZyTiDEXslc19mMhEUixnMp6YxZ807ny0wnazU4LKP9HidyOcjOD3OYrfhEHnDXlz1QTRCp3UnguEgRtM1ookD5PbP4fSGDDWfZ5bV0HIw9su/zN1jZFXcR36i/v/DbzO7X+ombP0H/5uLd0nHLKIMoRjOP/s1ooVzuKJpOHy0ZzbCZXNROOHxB9Xc/vFPV3h1dYtYIsPZsYo3IgDxJJuuoBpCFuuE34iGxFMJoTRsbhPptIyetJDgwLDPYqWBeCyqlznqtTHsttCtV4UwcPLOC1w29cs17KgdNc9el4qOk7MLTXlv3t+iXq7KEIf/fHh2isfPL1V8sijSAb9aYzoeSvNI7JCoBMPk/V5jhz4cE6FdqGghsqPoHv7H0oiyYLAnvqQI8MIhijwc9OUmKdqfNYGSYYLVzJI2Rno1fwZpfYqVUPYT7bEnioDgQtmtV0glUgj6/Oj3e2i0O9i5vcgdneH0+QusXV4ESQH1BsBtJUqD5Vqm4kJogzUxt5psNbW2cQadqPk8J1OhGSwOicRwOMGJIxtc67T4YD70/ytGbLGIptGyrNMgwrmao1u5R/n2HWaDHmLhAOLRqKZDQw4CFN9hmmU+B645mZNYtBv+OZahu+g6NiprW5jz94laQcqwbaoiZ1xGQwWE0DN4nfRHNv+hcFSHClkJ7VZb75HUWTYdbCKqlQdN25LZHNzBiBBc6VVdLnQaNdQf7kVPTyQT+rP5DKrle3TaTTW0REyzqRR6bYbPT7VGIpGwChsi8PPVGsnsHvKFYxSKRxiOZ+iPJsjl8iqWGb9zf3stqigHOP1uT7mbXKukQJL2wcIkl8mo4Lm5vdP6SkRDQm2fXxwhGvTIUEqXlSlV9e4Zl8UL6z/+/m8w23rU3KazeX22h9KdqNfFwr6GDj6iOm63ENk3r17JMIMDKqKm0XgM0URcGvlBv2/yLDdrmb6N+j3Mx2PtW1tbeP74CYaTCe7vS7j89DM8/+QTDMcjfPvd97i+vcXZ+SP86quvVXxTzjAYjwyyT1o8/9vnN+6biqBgwbwRikUaDPMDibraxSwNzBajAe6u3uDd6zdqbJfzqeZ/cgKVS6oxWzLaJhslMY2AGmBGXhD5kBGUMRQxl4ZllLBlXjZzP3kR2VN0Y0qkpoFULTgQjsbx+PIFYpm8GAB89zw/GHVhHKDNZNuCuT7sV9GfpD8ysQVG0/6ROmfTiW1ND51AVavbrsQaONlaeYNgfaD4EoENBpWr2G02kIyGxUR586cf0aiU1Oja98eHjG/JQ0hd2om9Eg6GzMTcMhqS3IRsHxbglnmJ7TRqycZssNYC6QytUY66W7Pf3f4gDk/O8fnXv0ZyryBTQhbT/K5EgJutlt4Hoy6UX2xRJtlEy5XX4ZAzP5k3/Iz5fFbN5asff0Dp9hZPHj/CJ5fPcfPuHb7/7ltp5pntN+oPsFozmmamu4FshHQ2Jw8HNhE0FeR+4znerFe13ofDsVytnz67xNHJqYYAajbcbmVcspk5PDrUWT7sd+DbrfC7r1+ouWWRJvMiFqUWamYi5vgMnPiHb/4Bb8qvsPOtsHGRrr/GbrVTUT9mBA4ZHk4XRt0J5v0FNgtr6CKXwC18QR8i8RAicU7aQxjozm3pXXFIxrOM51E0FobbS3MqQ1s0qJfJnGWDQpM/Nu0qyiwpCJ8nKWj8V4a9YOnAVQdYzsBEiUR/tAxOiCCBcg76ZLAIcWE5X2HQHZqs3Q9mjlY2q9Mp12aeHXJKp4HXZmt5eEysoZZxgqbrrDRpluaX5yDXpcnWpvEbK2CDfBluD5t53o4csFjDZg1sTaPwkYVhBghGv/kR0TEGaR/12Ib6+ovoKYulpbpAyM/HiA4DsFGGYdBvxUtZjrosQPmR3E4vHGsnFpMlditKK0xRzu/F4QljU3g38f3xjOLwgI0WaxUOo/jnsEjme2e0Et8laxau7emIjDRGIVnUUkFcdsa3A+F4ELFEGKFYAKGYH07vBnCvZShoBthmEK7iVdRJFujGAEkZ4TTX47ocjkB9KvPOlUnKGnA6EwrLvRtPMBfZq6ib0WCCcCgKnyuAZqWLym1D61wI1XoDj8+N04sjeLhPB0P0e0PMhgsZLwlpswcUbifimRgS6Yiacq5ft8+FcDQEX4hNtRvpRBLjzhCPD5/iq+e/Rsyfgmvr0zP8QLO2Vom8B6zmUSwcpWrMrOgUY7Rmon8MOsgGbNQvYzEuYTmtYjOfYLXcotnso9WmMZxL0oX+cIFqbYj+aK5VaDMDeB4kYj4Ui3GxrkqlLkoPfcxXG/iDZBU5cbAXw/MnRQT9Lgz7XURCbBiZo+5Avd7DoD+QOVaC56PbjVazh+lsLn+bQMAL7BYkohptseJxjJFjIOiF189pAwckS4Mku3xYw4dqY4ab+yGqjbFpbiccKpo7idR5Q8VlhBDgD7hk9spanfcx/7/hYIr1hkahfAc2NGvyZXl/z2dL5ZjzebN+Z23Be5oNT8DnQjLmRjbpRSLiwnI6QzadQCbDqCON5IyOU+vYrGVDdeYQX1ZihtHHf0/WnpPu68b1+JfMIVGxdY4ZQMXQnC3vHAGGBDcMy4R7djKaoz9cYuvwYr7x4eWbJt68rWuIYSSGO/VOAhOkgTVAntg8bqfuXvYsTBIx7thWlCX7AAJtHPio+RTMrv1jM3D4D2ZIzXnMBpGAG4f7UXz1xTHyGQ4smfyygccdQbXSx3RmklYCftYx/J5mmDmbLtSfDQYr9HpjIcTc+5SPlqtd3N42EI4G8dlXzyQl/eN3VxiPl2Ld9gYjzJcEopgaskQyGUNxPw6f1wxNM5mk3uFoNEWnPUK/P0VvNNNg/PLZKRJxLxazoakh1g483FekT08mQ9g4tqI8Z/IXODh9Bo+XyK2+tTVMNHWDzR4Vc8T+i3T23Q5BtxOOv/j3Ocu+y1oUZsxhJh2y+l4LbXAHYzj//DeIFM7hiWbgYFSFXURZxkCMKCEt+V+/+wmlWgexJGN2SMPYygCHQdt0X41GIqYYXqw04Wfz1On3EFDjEdNhLO70DmjV6mg1m9gv7OvyHQ86mDKCp1nFqN+Fx7mT6zKbmNGYGWxBa1qyQzqbxsHxkRbJzfUNaqWK6Lxy4Fytcfr4EbIqoLaiSnIzkYq8mE6FyvFOZAg97dNV0Pt8ChSfL5dqkuiKS7Mqaq5o/sSDzpgBbPRr2fiosLfoi7YzMhc1C1Y22XQAFld/u8WAmlIWaCpQd4Yi5nai32lK76lmmJmEKrpdurj4XBvtLjZOD84uP0Xm4AjuYBg7XpicBovj8VF7oKmylZ3Jf8u5sKb5pORKM8PN4ke/2UKjWhMtmXRYJxFsoba2UZNuRzNRthQLZvpuJij2GuIUpVa6w7TbQuX6CvNhF4lwSCg8kT3qiXtDOm76NbFTzAD/RDaSgbAaGk1wpzPFL7FR47TU0OAtVNaKHeDP5YHO4oumYaZBNs62PEyI8tlZdLyoyqUH8+daERT8/SwaFdM0m2hN+MIReEMR+IOmSExEI7h5+wY/f/sNJoO+EMvC4REePXmiQuP29gZXr15h3OsgHg5xnI3Zgjl25mjir5HmxutFKrePg6Nz+EJRzJf8dUvsF4oIR7kH3GjVa2qUWTxx/fGdV6sVRKghd7r0efhds9kMWs026tUaZuMB/vv/7rf4zReXiIXo4EznW4uVZWm2uV7h8uN//Y+/R2e8xOHpY0yXa/S6PYXEZ7IZHXBsbjlAyaRTmI7G+NMPPwpF3svnEQpxr0YRjkXg9vuUIUlNNA3e5kSaqxW0G3WsrWxCIqV8J51uX4X25YsX+OJXX+H+4QE/vXyF0WyOvf0DHJ+cCZ3iM+IEUUU8aVukU3q9QsNsXQnRMyKPHB5lM1lFjinuis/Z5cKw3cSP3/wB12+vsJhNhU6Stm00U4ZuaUf6CEi0dE26HC2tjRgNFmWJNxvfAanSHGyxWGJBqfWp4nGqIQ1/vo008YILx5L41W//XIikJxTFYDLVxSl6s2W8ZO0mS1tq5S9bZ7bxTLE1f5ZbKNEQubMbPZhcCW3trnU52xIBFd7W4W8b0vAz0lCPKDspuAf5HDr1Cr77t38Ws4LNLVFYm67FL8WzjAiAdNhLFpcrFdMcKnGfSS4h9Jgu0SYbzzaF0ZmgWZVNmbaZrKY4EhNDA9IQDo7O8MXXv0E8l8fK+uxqbodDIahc9xysmHPVTH2lKWUMjoW28bxsNRui9oeDATQqZVxfvUEkFMS//3e/RbNaw9Wb15jPJ4hEIyb/dGGkH5R0nJw9QjyVpgORhk0mFscYdwx7XQ08K5Waivxf/+a32o/9AQtYGity3/TRH/TV2B4dH2O9mMK9meF3X3+K/XQULjJkPHQtB5Y0AxMFlU084PY58F+//Ue8q77F3DHFdDU2z3i5QbfTQ5s5rsyr9fgwaA7RrQywmJioBR3BTpqguxFPRJEmmWpnAAAgAElEQVTKJMV8aNQbKN0+6D5nIoGGE5Egjs+P1AyMJwPwwg2Spq2s3iWYR8rGRRnHLq51FqFzpJJxRKNheH0GhSRLg4MtDcPIiBDAy+KMfg+WBAcueBx+bJYO9FtDDLtTjHoT9NoDFXhyHyfriWiwpRtTnr2f6CTdqYlm+dDudFXAc2BJdMpo/mxtqjno+NlliOd2weslw4TvjutzqaY/mg4KDd/uVmrsmYVrYuMsKxjR501xK/TWutMMCGDqGeNOa/SOHxgjVpFlrlsrx1s05Y/GTnYTaCPLtnkMC8Rep4/tkqRGL6aDJTq1PhajJRxbK9rGQjL5Hvg5KJHiM+FwT4W5srLXam65b3neKiqPcXvKf6fshPF2Ru/PIeJHGrehsnsDLnh8ToTiAeQP0sgeJuANEZg3LrQ8B/iuh6MJ5nO6dht5CX8eh46rJe8bh1BVIqwcnDOLOJPMYDwao3RfUiN5eHSAfC6LRqOO2/clpBJpeF0+VEp1LGcbLBdrIVhi6MTDSGZiWNEkxqIv88+fTegFMRMzjvT7RCaBvWLefFbSb5X7Pqb6EPFUVE2Fz+XBrD/Fi0ef4lef/BpRXxKurVd0ZemndaSYEYhdPNuaW35vNcwcniuGxiQIGL00qbZbjPsVTDrv0W++h4vPfeNEvdnBbEH5xwqhQFBU49tSE7cPLYzmS7g8JtM2FAogHAoIjUvFg+h0JrgtddAfzRSPFY74EfA68NmnzOd1oHJfxqOzfTy6KKDTGeOH79/D53Xj8UUB0RCR3z7qNQ602FhxCMIzHAgGuXY8otFOZ+aZev0epDIRyFN1S2SWo3AvyvU5/vhjHe9vhxiMeU4bfbiej6VPNs2FGR6Z4aphWVDbawavO7FguGfl4cIhtQOqA8bjKWbyZDDMRlvvS0oKXeHTiQiK+QieP87h0WkOlbtbhHwe7OV5/q/1ruXQo49ExqG5EzTQcrMWNZGL+qgbessQfHJKAun2cIhnmUFyP3zwCjAIoSIi9bfl92AN73gezae854LwBiMYzh34b3+4w0+vypjOV9jp7LPMOCXLYu8QRECGsT7MVyYzmqAHWYo2M8bWA5tnaNXllkmrPC84iFPCiBkOatDEeE0XcFSI4bdfn2MvS0YLEWSCHwG0W2Ng50EkzGGH7KLU3CoPWLpkGjuRgbVGrzdAp9fDZufEfO1EudLHcDrDiy+eY7Zc483rW/RJTZYcjL4RpF1TV+7B2VkRybgXfq8DCQ2MCT7MsNu5sFq50SeC3x3J+PfkuIDZpAev25yNHPQNByNJ3ohl5Qp76PQXCMf2UDx+BD81t6KMW4xi60w2YK5FIbfrG1Kud1sEvW44/pf/sL+zaWyijlgCLwl4LZfTrcMNZyCCs89+jcj+KdzRNMAcTMt4UlNdHjoeH+4qDfzdP/4ztu4Atg42bQ41R4PxWIuZJkKFvT1pbanl4uL3+k2WLBFbms6osFyTUjhH9fZeBePpozMwEPju+i0WkxHGox7Ggy48MtrYIhKNiapJKiyn4Sy6GRrOCXOlXEa1XMFGyIJlngVgr1BAKBrThS+KH2mP45HosdwcLKINcjvRZ+LGNIUiv6sX4WgC6fyeYlS4QQ1aYcxJZHRiIUO8XLmhCbeHWRRIJ+hCvVJD+aEsSnd+r6DsMUMN5TRrjEG/g2GvLX0qiylFGCl8mSY7PmlhU9msirLuYARfiDExp0ju7WPL5tbWNLBwsqjnDk407Hyv3U4Lk+ixilMr0ysRCaNZKoueywajwAGBx6MCdGtplozBiGVnLoTY8PlNMWxNMqnncgCV22s8XL/DvN9BPOTT4qf2tFapqFjiiubzUFh4wCfNXZAXYr4glHW5WCmkfD6ZYsb3s1wiFk8JTVH0Be3zVyutE4rjieCQAkQBOht2HgIsAHjgsMkhnZumTvVKWW7ddDvmhiXliDRUWy+p4llNlV+UcCLqqWRCurufv/8OnWZDhzIbnbOLR3h2+alQ55c//4zy7Q2ibLK9bkX2sODlQSAjitUGiUwW7kAI+wfHSOb2lLlbb7aQye0JNVII+maN8j3X/0x6Yx6+D/d3mAxGyGSyODk704UvateaNGY/6g93eHp2gN/95ktkEmGSl80U1jaZsMyUuKf/8vd/jZ0niGS2iJsSaSjMsPShUCjIrZyoKmmnvFgDHp/WAw+gVCptJAtwwBfiObBTY8vnHwmG9Dlp+nb37grjQc/o5SMRvWvSPvm92JB/9sUXuL1/QKXRhJfNoi+IeCyJvb0CstmcGltpxtgEuF0armgwYDtbC0kbotFoIJ/NSptua3JM9NQaD7fXeH/1GvXyA2aToZp9gzhZtvSWeYmy+CwDCjWztmmUZV5l014MDc/Qc7n26BXAYQiHa3x+PV4OivQwhQ+pOJFkGs9efIbzp5fwx5KYyV3VoErGiINTb1Mom8LBZuPb+8nSmViyEaEJLk5cB3oWkbAZdtiUadsR1S4ytB1/oU/RdJrTzVAIzXpdmtR0LIrleIjvv/kXVG7fY7Ocy/2TlF+uRRZz/K4800h5JIoqivBqrUgM6Z7tIQoLf6tp/6U+TUWCNMJGLmH/bxkaMgaONP1cAUenF8jk9+EJhjBlFNqOk2efnimlLdyLoUjYNLeW47bOHTa5pI+zySXTZLVCo1GVbp10aw6KPC4HXjx/LuMzrmfSHokk8eyazqhj5b1wgMLRCXL7BWnNZouFClqi7FzjBB94xrAY4EDj0eMnurT57vk8aEJFCihpkURz2QgeF/cQ9gBfPD1FPhGBU+uQzRxRMzMMNOZWO7i8O/zXP/wjXt79jPF6hI2ThTOEusl9crfDZDY1zd3WjVqpgU5zIM0i1xQLVd57LC75UiKxCBbTpYrdyYj0ereKbFKHD88OkMrFUG/SnTKIg6MDrf3S/YOa6EQqiUQyruGB5ESzqb5PwE/JjonCIkrIPa1YCkvbGY6wmDUmITK+ofPC2oV6qY2HmzpGnTlWMyYgcP5HxNqgvAaJMa6Y9p6wzes4GNT9q+g1RrhYJjDM57Wo4twDpAyaoY9xV2aDTWSJZ0cw6sPJkwNE0z5sQH8K0kCjGq6arEVzvqhhsSjSdjSNiTazEiJ0pJrGXVm2ig0zFZYM5CztrY1w2S2+dTtaSK+lzxVDjJ4eCwTcQTjWHpTe1/HwvoZpfwGwubU+C3+WrV1lQ0f6p5oFyy+DRbMMaiyDHQ5fPjBClAdsKNNG32k1t6ppyMpiYb7CereEw71Fej+BJ5+eIZEjc8lEyvH5jymJmpCey4GD37BPODxYGgkWPy9/DpvswWCkZjqdSOldV8t1dOpd7O8X8OjxuXKS319dw+OmeaFPv8fr9isRgdKkeCqGRCYKf9gj9JU1kpMF83wldJca+W63K2Dh9PwU+UIW49lIe4DvngMx7kNfwKv3zOZn2Bri82df4jef/RaxQMI0tzANOteDMRT6GDVi6255R/A92YZrSimwdN+GvbjFsFNCs/QjNuMmfG7e6T10hyNkcmkEvH6BRmSQXd/X8McfrzAYT9S0prNx5PJZxKJxrAmwzMZilZXKHVzft7HZMJs2oqYll4srbqhRbuLrLx/j88/PcfWmhB9/eI/zswN88vwA63kX7Xpb6zGdTiAUYsbwBoEAz3T7bGDjSanPQmcZaaWkRPPXsXaarxz45rsavvmhjHprjsXagy1ZBTSYIy1Y98hHUIzPzqbxywyNJ72F9OuMICuQMZXJFJIxU7txKXY6HQ0DV0tDnTWO/wSK1sil4zgqxnH5eA9PzvIoXb9FwA3kczG4vWxs6SdvmciJCUkjXOMUbnTjbOSsKE0anpLuv3Ph9r4mwCOZiuq9USZCW98P976AO1n7GrDGjonUOe1Cp83BTQDhRBLt4Qb//McHvHpXx3ix0oBEySdeDgU9OqvIQFPk5XKBsZpagmmGacThhtExUO5gxgT2fWqJx7HZ8teagYFhCRg2WTDgQyYZxtlxRkOAUGCL5WKsQQMHsqvVTrRh7q0Aowf1TGhGSFSZdTPzwtngU/JIGdUUD9UGusM5qvUR6u0Rjs5OVPuXqc1lbc1aIBgUMMfvlIxTTpZBPhtVMsBiNkEk4oE/QP0wDUoJJgSMDnk2Rzod07slkMhzMxqLqKnttLpot7s4OjlBIBKHL5REMnugvFulbVixYWZl2SCFFZdmpSbQPJUyugBlO3RLNkWWpdGSfT0n8Mxb4uLj9NUDZzCGiy9+g+g+ackp7Dx0MDWXpym2WIT6cV2q4v/8v/8BTn8Yc9IAXF5p8UhVqzcaSMbjOCwWZezCRc2pHhvfRCqNTD4v10b+Ner10ak1MLOm4cWTQ1Gsyve36HcaWEzZhM6wofFOr49MJqfimM7InFgqA3cyFk2UKDELXeVwkVq7Xcv8hlllHo9Pxdp0PFXTqGmc5Sxp3FIXana5C+0GiRuWpkSk0KVyewhF6WpMygOF5EuhGmwC2KTy8LMz71QQ+2n2FNJBxYaEDT41B9wEuVxWG2I6GmAy7qPXqqFefcBk2JOWxmRWbeH3BxFJJBGIxJR3ykuYhRmnRkSiD87OpOdkc2v0XCbexzA3jOGOYm9oGCItlHFwpPs1i5Ww34fyu/eiAOUKRcTSaUtva/06mS3Y+iFTqyprzrYs55qgIQ15Kuulop4alQe4dxuESI1hBM5yJvoqC2Q1CzQA8hiEld+BkTcxZtLGUzLiWcyXaNZr+j1EMQv8XPGEmgw2pe12S3pKIoh85pGoYQGwcCTSy2EAfx9/P52aZ8M+5qOxmh2v29jZkyKjiRuHJTQPCoew2m4wXazk5ErEjs0Iadv3Nzcyy2Kkj5DCYBjPPvkM50+eoNtp4+79ewy6HSsE3oFIPCo0gbT3bq+v5t3p8SOR3Vcx7/L6cF+uIJXNaWihPGMXc/M47b4X4sSmsXJ/Z4wgnC7k9veQSCXw7t1bXQjFvYKoUImQB3/+Z5+hsJcWzVFGKTyojQWKLme+q9//zd/C5Y/qwmr36bI9ki6YqC2RyLv7ezXmuXRG62e9WKoo5p4gghaIxnBweiQ3Y1K7729vsZfLIZVIoFkt4+7tGzSqD8r05PCA8VqaQFIT4fPoEGt2upgs18jsF3V+ZDN5HBwcqYjke+XzpQ4zkk5iS1SfFEY2rhbzgWg11w01rlzPlDwQSaLxU4yaVtFUG3i4u0GzXlFTQzMGUYfYDJESxEGaQsZ/IQO1jUatoY09kTZUJt3axumc9KYdkEgkEYvFP7gps9nnhc214w2GkSsc4sknnyJVOMBoSbMGUgp9ZiD0C9fWD/EudkmqzEAzobTk81Zz7UL5oaTz5uDwUHFVfDZClH6hA7RMWY2SwHKzsN1sicjxedGszOvYYdRp4urnH9GuPogREwoEhJISNeP35POa0HuAjqFEa5xsdM1wxZ42W0/HNDmibhrTMBbFLMp5hnKSrYKYAwSnWwUydaoa1qWy8l0YT2a6fLv9vi5UDi74jHmP0GDOG/CbnHIrMo70ee7nm5cv0W23pWfeK+xLVkEWxvW7t7h++0ZmaflMWgNRrZXVUt+R32Uym8kUcb94iCeXn4JMJDrPk1HEQSmHlDxj7t6+1ffh4M8MPemoH1QzyPdJPTIHHnTb73Y76LabeHJxir1UFF88OUMy7NcEnXR/03SZ58czVTp+D5vbf8C//PQvWLiWCEQCavRatYbOO95dMgncAB6HB7fv71GvNOF1+8R+4ZkQiQVF52QzqjxuuDAbL9EstzAdzREKRVRAxhJRuLwONNoNJLMpXL64VHP0859+ks/D4emBfv5w1FeTTwSI6BKNafhZabbI4SIXp/Hn2KJaq2tgkEzSrNHoKvk5J4M5Xv/wDpXbFnYrL7wIGlRSpkgWpdmO47BcnVWXWJp4Q+gx0RMc7vCzEL2kfpOFLAslNkfTydwquq10AQ554cCC8UthN559doHiURpwLzGa9uH2cg36LHojC1xrUGsbvlm+IobGaej9Rt9sXHa5rskU4N2hu97K5Dbl0Ue3cmMaZsyNjLbTnIW8v9WQroFYKAH3zo/Suxrev7rHqDtVs2hrlblOeLbR6FIu1kTGaGq0XIkya5xXLWdRy8TInGu2sN9EkZmKwNYo8rOYz8O1t3WsRY3PH2Rw/uwYkSQ1b3YsIHTH8hwge8eYj9neAEYzTAMh49+xkwknwYFRfyTq/Gy8QvW+CZ8ngIuLczG3qg8VNcVsXNkEcD9wCMq1dXBcQCDmQSDihT/kM54ckzn8HnqyEAiglGAiH4e9/T2EIoztW2IyH3/QOBIBXixnQujT8RS6tS5ePP4cv/7sN4gF+byZxGGixdTYEiGzmpiPkitTRHNYIKPTnUPSIDvqybAHNmhW3qFXfwX/bo5eq41qvYNAJIxQNIAwUxdmhp31UG3iT6+uNBBKJqh1jCMW59AoANfOiUG/JxSe9/KfXldET95unWKsUB48nQz1TC+fneHxowNcvbnDw30Nl89PcFAMY7vsI+QPIpdJIxYLitLsptaVSOfG0L15brmcQQwGM/T7Q8QTIUTCXml5Fb3i8uG21MfLN3Xc3HfR7i8wXRg3YDYaa8sMje/cmM5xHZghj6j2oitbLD4ihVZcDTcwG382SCH5ZvA8ceisIkOFQw0ysjhIpO/NxUkWnz0v4OwwhmGrAp9ri0Q8oOaWtOM1+wwCcBpIm6xtNrGGWUrAjqwD4zfgdBI1DuC77+9Ugx8cpOBycUjBM8Po4vmXOByS8VnxHzaDS2ZdHnRaI8UpknV3Wxngm5+quKkMsHK6EAwTgQ/B62Kc6k5rm00gzwixO3VnGPmizfJiz0FNsNzvlbjCJUZdLeWJPPMIRLnEZGGSimjfPspzAkglw0jGwzI7Zc8xGU2kmQ5R4xwNKumCPUw0HEKQg0/3RowVDthrjQnKD0MslmbIl80n4XQ70Gj18eZdBfcPXfjDMXKxxcTg5+S+CwfDWNKrZrvBXjaGo4MEIiEPxgRIPC4UiikkkiENg25va5hOyKThemOqjqFoU4vNQUko4hetmbLLcrkG+hMmMzlk9g4RTxXgC9DDwiEG8QeZiJ3Xbbni22w7zqbItRFyy+ZWtDYKn8WbN1o224xH1ByPDw6LlpwonsMlt2TT3BqHQTaxHuk8r+/L+Pv/9m/YOH3ojuaimhFlYlwKp3SkQx0eFHF9fS3UgJQtXobMxN0/OJRBDSnDNIEhvVFZuOs1vCFq/KKifjzcvEO/1cJ8PFADweKsWDwUrTGRygqt63TbKN3dYtTvqygkPVaRD7uN0L2jk2MVSyzopaWYsCkyeiM+SNKl+fN44xHdo3mPMVQAPL6AmpOt262G2uen2Y1DBQ4LbdlrTyYqhNgss6AjfZQLc8jGdTrR/07EqNuNitZDUx0al7j4djYrzEY91Mt3Qm75zzJ+cDjhDQSRyGRweHaB1N4h3F6/3KR7nR467a7+/4tnzxFPZ6VTFNr6S0TV0njI2GJNPWzLQqpdcPk8mtKT9vHm+x91AB5dXCCSSGPJqRabLRrn7HZqwoX4iiIMNdIyYdew3Bgv+dxOTPo9XL95LRdWuluHwkHkchlx71vNOqqlEsb9rlBZeUbS9CEU0VqIpLIIxZMIReIqqBnVQeppMmHo3qRZjSdjIQoseLl+qeNh4UwKTCQW1QVEujcHF0QPt6sFRr0uZqM+VtMJnPxeys6dYTgZ6+DhFF9RWER9PdR0UStDdIzN1UqNZuXhQSZLCrLn1HqzQyiawNmjx3JZZlNGtIhFAKkvdBzmXknGExjRfIwW6sstDo4vcPn5lzJaevnyFSLxJPKFoqZu/Hl0Ury6eqPmIujzChEt7BdkyEQklOuZecyi9eyAaMCDk/0MvnzxBJkktU4WnYwvyTJ0EQMBTvzVX/8tZhsHZsstlluHGnR+9umc+cpzobG8ZCPBsC4iTlr5svnzOIU9ubhAZi+vQRJ//ssff9JhzuZ2Nh4KReakdTmbqLgiciKaH23v2ay7nJhwEu4P4ej0HIXioQqcYX8otgVd1alnpYnWxfPnMs3ixcfLgs9jyAzt4RCJRNzo8wdDDAYsArg+vRpQ8OyhzocmcYy24nsgdVpIhWX2xj+PU0RlSsv5l7mF5iw0ubKmAWURr7xOS9NtdKRGp89mmxcWLx1pBXmObTbo9gfoUlMWTeD88TMULy5AXMUfCmtYwrVlzlHLDOsXESGmoTXolN2cElHg+cyL8/rtW2npTi5IbQ+bnFJKpazPrAbzg8zENJsf3KssfSF/zajbwWJIffIrVG7fKVogm04hFAwYd2rmGu8Mak6ZAE3WyDQgqkpt3WRKralTwyM+Iw0Q5SBtQuY5WOK5SD0VGxI2shzesIBl48q7g9p77js6dLPhrFWYZc4iiXThhfKg44mEmjdSEZ000+D03+eVczP39oL67X/6J9zf3sk0jZrZ559c4uj4SHfNTz9+L/Q2wkGVz6tiShFFpL16vfo8wUjMILeHp/D4QtqXZFIoksyKdauVyxgPR5Y+k4YdE2MK6HAiv7+vgp93DM9Jnnc07Ap6nchEg/j1Z5dIRYNw7lgkG8230Vub4QMHNzQl/rt//Dt8//aPcIRdmK9nRsYynapA99PN2+0RQsmh1d3NPZazFeKxuPYCGU6McWARzEEP1wgRK1KCyzdV1B7od+FEkBqwoBejyUgT+2g8jmeXz9EfDPDu3Wvk9tNI5ZJwuIH1jhN2o5UM+Ek95sIyZ99WDrtscPl9gLu7EkKBkLK/adREaiAb7+V0hevX97i/rmE9JWswAMn7lDVodHImv9hIX7intPesHWCbMn2oCoVPMBeRA2MiiGaNUdvLhof7mXtFchsA89UM3pAbT1+co3CSwXI7wWTeRzAUEKJkHHaNHk3tH1Eb7T1DuTTRH4YyaIEHGqgRTaHGWgYvklW5LQaGwbGJsPIDUNNtTLWMMdzH5haYTZZYL7aIBOPwOYMoX9dw/eYew+4Yzh2bbxa0Xu0b6tT4vEnzpS6VfxNFUZQgEWubYWblihpH6o9RQioBLN8BYSBq1HdaNz6/G76gB6lsAvsHeYTjAWydG/l+8CwiI8KYNfWNgSfvSi91zQo1NQjyzonxaKb7WWws7vXRGP3uAOPeHJX7JlbzLfb3imqUh10jUWN8GI01x9Mxlpu1NOO5QgbJXASr7Qxbx8Y4e7u9amqJ3HrdBnGi+SANFamv3ezW6HS70iSzxiONvdVuahUdF49F9b44fISvPvkaiVASLja21GtqDxodttEXm8OTz8r2NWA9YfThZGAZEz2xejQAWaNdv8VqVMKw+SB/F0b9pHJpOJxrLGies3boHGt2mmi224iGImLEsOB3eYxOnBRpUa09Lsw3O7y9aeHl65poygfHx1qfjLrk+8/n0shmk6hXGkoEePZkD8fHcWTSYaTiSe17Suu8XiAeo36dlHSTl87mZjTaYNCbSebARojnWKvd1Z3Ez0lW4mS2FYJ8X+6g1hhgMKRnyA5zsuVIRV8bWrDN+uR/24AOn6mi4j5kyBqHd9azvKOZWCJqvY9mnx4xdPhsyXjpdvsCWKgz/uKTA1wcRuBcDxEJsLliLbKw3pXR0cpBWmZ2/Cx8R2RacuBCoZvx0XA4/Niuffjxh5IQw8MjRr2RZUXn/Y9ZtKKm60AwAypbmkS2A//cxXyN6WyD4XSDq9suXt900Z87EKTHSNCngTk9BSh7Y2NJxhBre/o7mIhODoFMe8vB+nS6kDnXR1SSruPGDC2eiKjepvksnw8TLIz5Gb0taLxGuZUXtXpXfgY8JzjoAlaIxTmMpImXE2SzEZ0OBninhTScLT308NPPJbS7Yw35igcZPHt2qjr6zdt7vH5TxmBMOUfYMrLbSFZAltBiOletcHyQxvFhHH7PTukdvMPSmRhi8YDWRL83Qq9nBsfsF8iO5V6g10R2Lyv2CetvSYx2W4ymU/28fPEcseQ+XB4O10wygTHZNKitfWfa1GTR4y2wLuzzwPE/yi3ZBEPr//zAnzeFhUKmuXC8YSG3ycPHcIUT2PwCudXUmYeML4B3NyX84fufsXH70eiO4Fa2oBepZBKtRkMHTKG4j7u7G03Rz84vcHtXQjgSk3aRE/lqpYpBt4tULIaDQhEjNjCjvgqMaDiAeukek15X6FC71VAhfnx8is+/+ErNHs2hGMFSr5axXa2kvzMGL6ZKZAGb39tTcdRsk9JClJpIBJ3eIjLtoS4pnkwJsTNmGub3cpJsnGIDejnUSdKhjlOmoIozUsNMUSyTI0snI2qLAskJ05tpJhcJaSjxOJ1ygYEonJBekw38oNuSMy/bbU6L2VSz8Vk7nAgm0tg/vdBQgBdbvVLB2zdvRdG4/PwLmRVt2IxZwng2S3Q8HQ8HcpuLMCpovdZz7rY76LTb8Pi9ePToQpFLP/zrv4lqefLkKaLpjJk2ebzS6LFho+MoJ8jGDGYjHbKMSmQ4Y/TKQa8HjYcSbt69VZFMOvLx6Ym0yLP5RBRbvsN+s64mmM02CxlS/AKhMHLFQ8TSObh8jJQxInwNO5ZLOQrLJEPUBkNDpEaLGlg5qdKNWGY9dK5jtimpbD413uvlHNPRUJmVjPWgK5/0A8xk9Zp8Z7oQy2DFot4EA2x4eZGSHhQWOluv1fQu5cxnZZuR7bBfLKJQPNCmpeaHRXTp/k4MArno0imPpgZbF47Pn+Dk0ROZqb27eit9SvHgUO+V0AgL5ZvbG6GNsXBQrr/ZdBZHR0dy/a7Ua8jt5+WKuaZh0mqGw1wSl49OkIgELUt9tQmW66YxRGBz+5/+9/+CWneMYDyFrcsrh2KiUyxiWWhw4ENaNC8YUpU5jSRCv1xvZA6XSBFVN2udBm6l0gMS8YQuSEoHaCRWub+WCRx1JbzMWICw8CRtkayF1c6BeCaL55efIL+3L6ro+6srUY3llOlw4ouvfoXzJ081KSYdjoUS2RFsSBugA6IAACAASURBVBUpTsrmZKLna3KZAzKiIyDGOBhSKxnNwkuThyi1dxpcWLE2xvDKNAL8c1gUG4TZFLYctskHADTGW2hQQn0haT5+r1ufgTRdTmdJhaXGmhcYC12eE+3uAJ12HxE2uJ9cIprNwscoIqIUojAaTF0Tb6uZ/YjoGt2qmUqbM5rPktr723fv9VmKJ0dw+n0mzo2TZasdkA2OVYdz3SvI3nZUlhs+qdVutKs1NEp3KF9fYTUbI5mISKfKxm9GffBmowKVBUiUZnbRGPNqMJku9D7YyHFoyT1INJA0SWWDy9DNA58GIxz60fl7LIMTmv+RMsiBIhsLIja87UlN41CQpmakbaWSKVVNo8lUwzVKA4xLrEsmd5QxENVlEU2tzesffkSlUrbocA75Ofzq6z+Tgde7t1d4+aefVITTIJCfJxoJqZlmk831T1fv/cNjOVuTGu31h4RSEF1QAeahvnmjuCGeGfzOi9kCpbs7oRX5/B6eXz7H9c2NmAf8PXyW80kfYY8Dv/uzL5FLROCmvpbsAZkNmV5JRTRjDLwu/N0//l8odUsYbUfoDDsY9vsajGWzaWNipjigtSi9nVZbZ0osGoXXx8ZurIaN0gwiIFxLkVBUWs5WtYf79w8YdcdIxlMqYrq9rlgVXl8Ah8fHGIz6qDXLODjKS+tIWjNNgYgEb2hshY0yGel8yf9NqYrJHqQ8YSINLX0BODCgsRcHVIze8nsDanBr5SY6jT6mo6WQPGqJVdjIr8KOhTE0e7P2DevEzsc2xYzJ05V/BBsLJ4dR9KMIIhRkMUgaJh22l9qz/H7j2RhOL3BwmsPR+R5c/i0Wm7Ho2F4/Y45Mk2IbZBoXdaMLM2otu3DmWWrkTdqvDuD923c6E5hlzu9tMoYNRcpGTU00i/nXam6tnHueS+vlDosJ4+RCWM62uH1bQvW+LkOpEOM3gobpoWE7qcekrlLvLqNF467OItnEE5k8SzE0rJ8lGh810BbSzMaJA2Zj2GVYGFw7ROup/SSiTwSKa4GNLY0E+ZeJJuSemWMyp7EX0aGw7kXDzPCLKfXu6g7tZl/vIZNOKlqP75b0+bvrCoa9GaLhhBrEKeOzFkvEohE9ryljsnwu+CJeHJ0VEYp7MZx0EI6HxcQg2476ykqZkoOBtOc0gpTvALYy3OKlQHSIe4YNN5ldrLnS8Qyw2OHp6TN8efkrxMNsboncmvdrxwHZej4Zldm+BsokNbRkDj6MgaLd3PLsZRRQFePODd6//B5TnieZDBLpKGaLEQbdKWYTIuA0jbPMqrYOjAZzJJJhHJ6kkYiHMR3PUKs0NJikJOqhMRJ6el/qKjKNyBqZUzRnZA3LhJBJb4Coz4HnT7O4fHGsf1+rdlF5aKLbGaKwF8OLT05kWLXdUJNOJ+ol7u46cLmDyOQyGE+nqNdbaLVG8Ad8GswdHOwhkYzpezLWpdens/ESy41DdUCPhq8dyubmGvISmeS9waGWdaiZKBxK8YSC8ucuVNckeS/HIpL4seYbDyeirfLnMmVhMp4JQNitZzg/TuIo58Ne2of9XAw+D1/YUoMW3ni8Q03OrsWUMJWBFQ9pqOZGneXFsL/E69clrduTk4L0oesN9aFs+jmgM8Mwebpo41sZ74pAMmCHw8H0lxmub1t4ezfEaOFWHeUJBDQs7HYHWC3oq0Bn6x3CQTcS0QASiRACzDnnup8uTUTP2vhOcJ2xwTT0YyNb4r1DYIx3v5Bf1ZvMLV8xDkLnDOm+o/EKlQpNR7fy4mFduliSXUE2JL0QHOqDAh7etaSjr7VG5osdXl+V0Wj3VIvwPrg4L+LRo0Odne+vq6jUOnC6/ZYEiTWcX2t00KPMdIuToxQK+RAKuZgMZOkfwGEznbMdbuPD0WwQdHDrDqCDd+m+rj0eT0YFaFQrDZ2NoTDlrFvMV1vsHTxCjgbGbG5Fb7eNN+07wZox/gLFNcZha0NL/ovfsbmleaOhyIhmzIXCaQWpxm6vCtCtO4hHX/47JI8ewxGKY+v2GHtmyz2Uk0TSR9/dlfH9z1dCbhv9EeKprIo2TtupGWVRyQNxNObGT4ui8fbtO00mDw6P9LLu7+9VSNMRmCgdD6xqs24ubBa4RKqmYzzc3aLZoKnHEqdn5yqOWYiw4anVjOEU6KZqO43qm5psVOkGaZLE6WIghEgsIUSCiCzRT9L8WJiKfsfJq10w6kK1BjqcStHxjVE/pLQyd1YGM7S3tqbOamqN5pMLainXY05zqE0x20/mDyyCwsyPjKD2cI/rq9cYdJpCGvnjeVlFonEhmrPVBku4kD44xv7BkRY/dWWMs2Aj9+T5CyRpxiIo34jjqa3lS6+WH9QoUfdMRz3SQzqtFr77wx8wn0/x7Pml6As/f/MtQrEEjp8+gycYNLPsHVC6udGU9Oz8TLpIFg29QR/90QiJZEp0QFEtqAUMBlG+u8WbVy+12J88faKCfzjso1GvolWrirY8GXTQa7UsUwEie8ZtjvTki6eX8IbCJhjbyiFm7ArXq5muceLp0SFAZJGmEZzkcnLFi4mDFeNmu9GUmY2daK2KWCGdi40OJ7AmQJ1/MQKHhywPkPFoiNl4jNWcWr61pvOFwp6oHjTDIOVRuglFN0EOcsFQBI+ePlXUTTIR11Dhx++/06/nRawIHIcbmfwRTi6ewh+JoFyrau0PO6SgA8XDY4TjMaHpvJj5GUmlfPPyJQr5PTx69BilhxJu70s4fXRuzBt2G2ymQ1wc7ePFk1MkIiHRks1EzIzoxTxQo+bE7//mv+Ch0UOCObfTuXFR3jB2Ia3DlMMD0qJJF2FjSlSXroY0U0ukk2IcKKbG4ZDxFJ08uZ+pD6cD73zUR6N8K3dpmhNx+EAqG6eypglcIpZIKf/27Owc3U4Hf/rhO7QadQvRAtyMP3r2DNncHqaM6JJmlw3BRk3qhuH0POiZiczsYNJynS45gzL6KxSJIV8sYK9Y0PCFGkk2uBowMbNYzTBpMQlkc3TWDX5A0PjdiF5TF89CW1RAatRJJ+UFuFlLHkGGD+nudHXX2iQN0+fFYs0D+gCpdBateguj4QTRXBZ7JydGcy3XajO9NSit0bAbNMVC8/jGrKZHRb3MMTgh3ci4jE3H/tERHGwsrYkmJQHGGVkwrlnUomqZ/yi6Qu6yJgu4eneH969fYtCqI5WIyDSKZwLjzBQxwliu5ULfP8uhYCIlVoXXH/lAMea7YFQUvRToZXB4eKgLmo0j15TMM6ZTtJotmYiwUeXBxD2ZiMd0PlJGwqERB5YcLtH4gnRjaYnVKBuXX1IeucfdPmpLTaYm0WqyHGoPD4r5YWFofAAg+vujx0/1s0jxtyOtSJ9i48lhAT9js91RLnoik5fZ29HJuZytO92eaMYRobcc5LqUv93rdLWfaAzIIQDjh3gfsLhoNJpqLHiW8PuRxRJ0b/GrF89ET/bJbIXN4cfhho3UE0H7f//p/8F1/T0a4wbGi5HOrOJ+QcU3dcfKHp5M4fMYd1HeH2QikJ3AO4Q5w2QfUaP79uqthgfpeBqtWg+NcgeD9ghBmpxw2MToCUZWeclWimE8HWK2HKF4lMPhcQHJRFKumI1mA336XHhduHh8hmQ2gc1uBWaR0reC73U8GIt+ySKGwzHq0MmMIuJO1k2YdGhO70dTueTSdZQNOrVydL9lc8ymje+c96rYBvaesAzTTBYvKd0mIkkmVCoInYp0YeNJSiRRVb5z3km8p0gTH04HiCYDOHtygEQuJGOpQNgLp8doac3+MywXuz81Q/8PII6J67My63kG8vnd399pyJLN0efDbm75RxmjGr1bqwg3eeOWg732OYtoL6bDBbYLB/rtIUq3ZcxGS4T9ZCXENcRSPB6dVNcm45t7gQM5ZcHKcXWrZpJDXf6xpPBz6E4qIZtPOxecg1qi/2xuWUzzLzYc3MN2bi83J59zo96UuzJZJoo4nE7MevMz+tFhBgM+mhOtNMBIJBIa9P743Svc31ZF96Uu8ORkH8fHRe350n0V5VIT2DDqzq3oLa4J3jF8l4vVHOFEEIGYD/vHeXiDZBeNEI6FEGd0IO95JnmsNmjWWx/yk/leKHPiPbC/v49kMim9oaihuud3on47Vk4ZSn15+RViwbgxk7K01B+bW9u4z0QZ8SwzCNvcDNacxj3Zdos3q2OLQaeCduUN7t78BK8TineZLmk0t9Uar5TacntO52OIxyP6POPhQoOkvUIUwYBbjUO92tRQxheKoDNa4+fXVby6qkq+xOdPMGE4m0rKQRR7NZrgrJDEl18eoXCYw12pgT9+9w6Neg/z2QpPHxfwH/78BdLJsKIrqW9krTieEg0PigpKffBgOBXLiHuAw+JYxI9YxDjtEv3jUFCSKQ+ZNgF5jHBQqWQLGrMuJrozOZjm/ct7hu9VXiYBv54d64ThyJgq7ggUBUIYDeeKrGGtwSEL1yYlUDz/B70uXNsZEuENHl9kcXaSgddtqMaUuPEMUFyWzNOsaFJqb81k56PBKR2xnV5UKx28f/+AeDyK05Mi/AHe5zOh9jJgW1smqZZMxGTV8FI2DbNGbvxzagO8eddBo7NBMJZGKBZHbzgU6EBzW+b8EiwgFTwe8aKQTyKdCglJ5QalW7FyYOdLnd+ZbAKRaEj3Np8d0U3qoVccYnIYMZtiu1oq0onfk/cEkySYsdtsj9FsM450o3qY5wKbdfoi+HwueR352Sx76VXABn6leojM2vuHpgbwkseQOen34OQ4j2Ixr3q60eqg1WRNTGo3hCAb1H+MWDSIXCqAkG+Dk6M0/B4nuk16txAcDMPlpQv/Us+t25piPuWDdGk4Qx06JTHcV+3GCEExX516zNPFBrFUEZn9M/gCcWUtE+gw3jGmPtLw07obNEgnY4V/PGt9fsS/+POcFC+a+lv5cpbHtAlyd3qwUM5tXG7J8YMLuCIJaW4NncrKN+XF4vHhvtbEtz+8wnixEXKbFVU4ZWW/jkUbZLHOQ5hOxnSirNfrOlzpeNrt9vTB2RTwkCJ9kW6WjUZNBfyOOaGk0ZH2WC1r4bM42d8vqrGl8REPBdIVt+uFOOGkJEsnYxU7yh9MpeEL0IEupgxKNrYOcsJpre+h2YSJm1HtKS3BL4XzZoJgx3c4Dbnf0J5Jx1uvTfE+n6kAkS23x6Pv4hNCsdMklM0+p11ENcxP2qoIILd+MZ2g3aii8nCnaCK+tWw+j8tPPkWvP8JDvY1AIo2TR4+RTBEtW+OnP/5RqMijp5dIZHLgkuKhxeuai5tbk41Wrfwgah4bXFLMiMbe3Vyj3+2iWCjImOX6zRVyhQOcPr/EaDYVtYdoWadW0wX26NlT6aOrNQY5DxGMUuNWlB5YOCGb21BQxeb11ZWQcha9RPoeHu4x4gHQaSMZC8sYrFx+0IHIKV8wEJYOLpvfx/HZhaiB7S4nyDz4fHp+mkxjJ4SIzRazNWUIplxNunoSYWNcgomiMZEkbsuh1kICrBgBNQv88xSMbjYNv4PceAc9TIcDtGoVNWmkE2YzKVExqRlfcvigy87osXjhceOfnF8gv19Q1AgvhZ9/+klUW/65xYMjIULFo0fIH55ivJjj7qGkAlr08mZbWpTjk1MhpPV6TY04+5Q3P79ELpPFxcUF7kslLFZr5PZzyrolyr8YdnD56BRfXD5GPBwwqL8tt7JYGSoA3R781X/+P9DsT5EuHqu5TaQzWqcDUnfXK6HzLGzYCFJPSLfpeDIp+qJid4xqS2u9WqnouRF15iVXqzyg06iifPNW7zcRjWqowgOVKBMbZ1JcuWZ4QfOjvXvzGtVySe+BDSoRADpHFw4OVFwRneDzlVHY2hiImf3Glb6zCjS6u9JVOQCHi/RJHyIJxrpkVBDx9xkmxk5rxERoLNSsckjEZpEoACltpG3y/2ckFtEtouNE5lhgsVjqdloYdhroNetoMR6m29Ua1lojRS4SRyzJaLOYhhqkWw9mU+QOD3H25In+PQ33pIG3GlxpvezQQa0nDsQYBO8wrBAP4zZcmI3G+OGP3yGZTOHw/EyUbY57dHFZg5oP+Y/WEN1Q0azpJ/WL3KcbokRvULq51hCNxiNEpDlI4TCGbBuyPWgUwQuYjIp4OoO9QzboxvyMHgJ0WSS6yM9JtIKRF1w71HsSaeRzkebccnXm71GMiYvFr4lcYnNLh+N+z0hNZP7FIQt9D2R26DKIHOmvZGtYdDa2/NyDAa9Xw6j7m2udA6LK8uzzEYlKoXh4pNguDhfZRJO5QdnKloV5OKRiL8DzIhTB0dljnF48xmS+wPubG62LAin4AS92JutJiClZDfybqOlBsSgqPZt4Fn7U3pIeSYmKz+OE37XF508vkE9FRVOW4aCGpfZAw9D12Lj9w7/8Pa7r16j0ypitp4iEQ4YmTuMmL52jR6hV66L7kglDxG25YkQMlB1OTa3bRSdMB16/eqVGLx5LoNsaYtCeoF3ryZmX9HYeSmwkNZh0OTCcDOALunB6cYjDw6KKsOt3t6hbwzwaI3796y+xd5DHcEIH666aaFJLqSkk9XY1X2I8oumQTxIRsjV4v1ETSfqwYbuw4Oc0P6gzn7+PhaUx7pmrMeaQUfmtVtwKKb7am8q9tnXk3MvMJ56ICst8WH4OfiaherGYRQV0oNNvY7YaI5ENo3iSQzIXFoomFORD3q7luGrtSTNM+5gA4HIS9edn5b3uVcRSs9lUrFI6k9K6NJ5N3JFmaCp/C8WJsNYiTdPA9ca93AG/J4hJf45Os49mrY3pcI5ENKXs19l0aTUL9A0xObKsE2gaxhxPfnYiqmRkEa1XfJOVHWtTatmQkPJvXKlNEzBfznR/cW/xDFT2sdevWonvi4yEHhGd5UYgA+sY1mRkI7D58AZoskYAhLUfkWCfhiU0Onv98hoP98zPNohuMOjG+fkRigd50d7v76rSgDsdHmloI0GTRcuYKxpCBaN+xDJhZApJRBIBGQfN5mP5KLA2sDKmMBpy+MqzZaeBFw2m2KRzAEVKspGbrSWf8Hv9CPsjcKxceH5+qeY2zuYWRNdMzq2x1bV8ZCzDTPsZGrRtaiG5lqbUikJTmegEhp0abq++w3rUgpNU6u1Cuu5sLq3m9t1VWe6w0URAaC3rOiLWqTTNEwlCuNDrDtFudg29nbFKM1KT2/jT6wcV/TRapFfBeD7XftosV6BTzfOLAzx7eoDeaIR//fYVbu5aajx5Rz99so9PPzlVg0OknM+Dw+XtzikUdjJbYsjmku86k9LeISpOMCkZ9SOfiSKdDCmah7U6s225pkzdyqguoufM1nXJRZ1NlWHNzdBq9iUdi0ZDAga4TjiYYKRQrT1AozVEuz1GuzWQRlsUb8cWuUwCB4UsvC43pjQBHbVx8SiNF58cIkhmLjUNNNTUcNvK77YSXHhXsEvi+cd7UHIZobFe3Lyv4P6+gv39DA4Ps2KgwCF9hLGa39peNTyZ+fxM3jQp5kbZwz/Ri7fv67i67mPnjiKWTOpJ0Cui0+mj2epjPF2KScmllYgEkM/EpE/NZxMaIPMMoZEXm9Zg0Kc1QFSVg/l+f64YKTaryo+nJIxDMZlymTqAe53gFd20G80BOn2yzoieG38ePgIisaRCkx3Ds8OrwTBjmrwq0mki2+oM0KRr/dIYb1FG4vN5kEoncHJagC/oRL87xGhIaaDxCOL9xpqpWMgiGfMg4t9hPx/V+6hX26BPbH4vi1iSa2SmOr1018ZkuEIgEEKv30M6R9o7B3TU7lJDHNYwitygxcYBbyiFVP4UvkBMD5FSI4GNFivW9oni3pOcxfJUYi2vSOf/6c9zO6ObpIDc6KV46cjYQtQ1DxY8P0MJnLz4M6SOH8MVTciN1w6f5+8VdcPrxkO9hf/2L9/h9qGO4XSF82eXKk5FGGH2nMuFSqWi4pBIUIDGR7udCn8ebtwEzFFiYUA0iJe5gdnplEv9yQ7DbhvdZl0Zoqv5TAUQ6cT+UEhID5FFFkd0pOSCZXOrwoqaFzoN05GZOsoIM1xziBFxjCVl/EIaCDNNmef6wYzFMrEwaIpxUhWFymLIm/PQ0ptYObZSJFk28Sx2qLPkP9MOPMHmwOfHcjaTKRGpY9RScWpI/RYpdmw8SYG7ub5S3ul4PFRh/fnnX6LV7KDW7GDr8ePw9BS5vZwKpe//8AdZ9D+9/BSJbB4byy2YzYI0x9TqOR2iMNceSsoGTaeSaLcYNUR3ZsZmBFWk1stlnD15itzhMTq9rt6XcIbNVigs6dq8pIajsTTA+WJRztM8VAzNcifjpXatJrR3v1jQr+NklgXsmIZhZVrZn2CxmOHtuytlCLNJpVkUm2EWlGRRdnqmsWWRROSPdHBuXtIZ2XBwOsZDnGgKUUGuWyIEROFYBJEmyY1MdMZElZg5qzKArcgGg+SaS82maWlGRAH9ZoXpsKeolHatLCdrrkuuTxXRVhYemzodh1vI8fno+NSEmXuceLi7Q6vVErrG98i4k2A0jXAig85gAE/ALwptrVIT7Wwynuqfi8UCbm7eS/O9v5dHtVyWuZZo/s2WNOp0LCadMRr0YTMb4ayYxyePTtXcOi10wxieWWYF3K8uD/633/81ar0JMsUTuAMRoVQcJNXqNa3Ho8NDdDtdtFrM6iXVy6VCkQgn6aFspLguqGfks+DPODw6lqM09cavfvoBpesrONY0ovFhOqRrNN2Yixp4UfNBij+/h5qaTscEt1t5sqTJUDfJBtiOXZArNifmHwpDhscbKjk/o5oeohc+ano9ovJzUMCmnEWncBIrPoSHIemdfIcs8ORCKlofs+B4MRi6Gws2rhhGJXHgQQSTzQBztmm+pKgrDqCE5m4QikYlCzg6e4S94oEKgVqtpn1eazaFfF5++imS6axKXzuFWDFYZIAQhfR4daaSikSvAhbvHI6xyGQ+9KDTxffffiuX9cOLM7gUd2IQBhYuXJMsIoQOWsMa+5y2h3K86OhrULqm+RmdNbfIZTMo7O9rGv5wf4/KQ0m5rmQu8LtxOMCLhgZgucKRNKqiprvdYsPQlIKFsZyDqdW1IoSM2RUbUkZ7WcO+oPEq4M/iAIV66OWCjpmkqA0wHhmdOpEnvicW5iycyXrhc+La4Z/FtR/wepCKx7Xeb67fqUFWNrCMjijPcCIYieP5Jy9EUaZmm2fczdsrzKdTac5oUBfgcCOZwsnFEyTSOfTHEyG3dHanOUvh6ECoPDWtpbt7GakRrY+Ew9jP72kNVqtVZLNZ/c13+f76WjT9eMiLrz97jkImJm08PzfPJDN7MEZ2YlZ43fjmh3/DT9c/YbDsoTfqyCSHAyVqank/E5VjdAzPLDrwk0bKrFpqJikXYQPGxoHUZcp8NEAg+jdeot+eoFZqKkfV43BJTsPmhk0D9YrUpiYzCZw/OtOQiW62pbuy7i/qRKm7ff7iGYJhP0Y0thmP5Wgv/eFmJySWpiZEYaJR6ijdKmbYSNHoKsoc1TAlLFzvhppHVJOjMt7j3HMcRIphQNKhFUnFp8Tmgn9zP3DSTy8P3qV8djwzu82OtJhrRq8w8sbSyLIYpPMum/dGu47VboF8MYXCSQ6BiAdbx9LQGkWdNINKfnfeY0LnhAxQgkE6sjGu4efzuLwoP1Tk2Eu/ikTS5C8b97dfNEvW7xFPQ2iDYR4Zwywa7IWFppfvKui2+wh4Q0jF0piO56jXmhoUMB6HCBU1tzxPIzQiyicQTYaUR0n9ND09qmW6gJPSn0YmTU0bqcJm2C6WAf+eT4WQMhfcOLOajFHKpPgOmRXdaXUwGc6EFHvI0tHg15gzStLAIZho9G4BD4pXcznh9wVRq7TQqHSwWVFHTk+XBaKxII5OC0gQzZzPhR6Sikr9tyIJqQvn4H85RSQZRijuQyDmRXaf8heHhuJ046ePAnXySn3gr2d0I51fKS2aLyS5sjXJPHPJyuH3pxt10BvCYrDCk5Nn+PLFr0xzu2Nza/48i9v3QZNsI0N2UgYH52YUacwNtScsBMntIupexbufv4FnO8J81MR6PQEca50vPm8Aoz7R9y18yoNllrMLqRRNlehh44Rz50X5viYwIZtPqQHtDJaotRf401UNsxVUM8vpWs+c598GxXwOB/s5bDZLvLq6xvvbBiYLfr4N/F4XHj/eRzYdBTZGtsKvytqNJqQcAJNxRpkJ0TvWdqy1pA9nPGLQi/0MvU78ijSj1leMp4DHcjZmpeTS+uT9HAwzd57GdmGTTz6codnsaKhDvxUyFIfjCdq9CUqVPt7fNNWc8aySbtsBJFMRHB9lEAk5sZqu4Ng4ZW65tx/CJy+KiIapk14p3g9bgww6XcY13GhvOezeYjBcqtbn82VOModtb16WxB44P9/H4VEKLjcHV/zsbHAp1eGAx1CoBa3TaEr+FRwmafQBLgPm2lYbC+zcIWRySeTyKf359/d1vL+polTpYDxfmft9vUI04EMxn9KgIBw2Wb4cAqRSMT0T1lK9rnkOLqeh/7LRZLPLcyjE78BBksVEZQ23XK/k6zEcz8zfo4W8XIwklXuTQzWiG2S1eDQo434mY4PNL5ty1qu3pbrieCSZsEBA1ndHJ3nk86QOByWduLmuoFJu6pmSwVMsZpBN+pDPhJFOhGSGOxpO0W5Nde7sFWKIJ/hdfKhV2qDXrsvll0dBIhVFIh3GcNBD0BeSJIO5uPRIGM7XcAaS2Dt8hGA4aUyN2eBbqR82YGszJ4yXC2Vb+gLw0Bjuf/5dXs2tIhsE61pTSjVrDhWjC0pagnEcPv8VsueXcIZjloGQca8SgsNG2O1CqdrEP/3zt3h/XcJktUPh9FwieFv/6CYNrlIRxYZIJDc9/wwitjykCFfncjmhRtTVcCLKl8mpda/TVtO6oAtyoyYXYTYfRDI4qabWkQXPQ/lBiC6LTWvIblH/+Bk5sSDCRzc+oisx+ElLTmWkJ4tlchIzriutsQAAIABJREFUa/JqoypWY2DYfXaYu43kWi5xll24sQ03KK4ppE3RwuJZer7JRDQlXshBXhKca9BUYWhNHDmdsGJCSIMjnYgC7EqlpAvm6dNnKlbGkwUc3gDi6RSy+awuux+++RbVegNPLj9BZr9gmnQLxfHwEnJAFEqivDdv3qDdbmqIQESIdJ5yuYwgmxCaYXV6eHp5icLxMRqtphAT0v5M3AgjOfpy3N0/ZE5iRlRuE3BouPH8XqTE9tstIV/7+3vI5HMykKBL6Xw4RPXmFqeHBzqM7isPyuDO5nPSyfHwpPMlCxYWcpyQc7M4PaS4hIQaswChtfpCjq3GgY7NHg8FFj78Zy54uUxbjq52Kq+h6hpYmwewMYXg5rCKD8udlrmZHhYiPNR7TZkksdgn5WPKKTN1g9I9mQEHNx8PC+pICgeHoluyyGnV61rbfHapdAZPn32iLDFfKA6nz4dULquiod5oIhaJaaLHiyKfy6H0cAfum+OjQ6GZb16/xogu4rud3n8slRD1MUSK2XKKg0wCF0cFRILMP7SigLhL1bzZ4eAu/OVf/We8vashuXeEZG4fo+lClOTBaKDm4eT4WBSj1z+/lAaGrrE81Ogcy4ETnyGzgmv1qgoIngPcz2yQNqu54pIert9it1oogol6S16aLz79XKwNmgSR/vr2zZVo9fysBlM37+X/Y+s9mBxLs/S8g4RJeO/Su8oyXV3VZszOzpohf5MUMr9GEoMSFaRCFIPcDXG1K+4quH6nZ7q7fFWaSp9AwiWAhAcUz/vdm1UjsSZqurtMJoD7mXPe8xpQyXypbJXqqnVx3LztSRdCJnAEoCPlTL6IhELG4BgDzrWcrwSQxVqB/ssZxwSRRsmfzgpBxmV04NYYulmmGzQHTIQ5j/gnQAJAEFIDdNZMIfm7UK8/fnBxR1yAILy4ljKxr25sW6myautbu5puUiy+fPVCjvHoOh8//VLTxAlRMJ42DmMWgAIaZ7TZRPwAyjVu6vbu3TtR4VkP+3u7Agq+//WvpcHHHV3NLRdOOGwH7z/oteJtwDRaplCYXkGn9CKyWOiJ5WWrnZ3b6x9+kFHf5uaGbW5taa+jEUfCMIRBUruyW6ZzTF/xEZD+P27b+09sZX1dQEMqywWdFMAEIMKeyyiv2dH6HNrq4oc4o0WPXjAhunNRMRTAk4lFPfM9WCKsPYFOnrEL+xTkDDowdF+me+zBKYZTgzvLk68HWHJ1acM7TOTcXsZlcTIP2GSxZJvbu/bw0SMrlQrW7XTsH/76r6XzZu89fPxERl8weda392xGPNfNjdbQmx9+UGOw/8UjK60QU5W246NjFdMwPzg/iaMC0X7z5o32B/pAPhOAW9gfueSy/eKbL229nLWkaH5Ovyt3T+/S5q1Cy/uH3/yd/cXf/rnNozMbzqE8u1xlinTW5fr6hpgAMCqYpC2W5haLEw+X0t0CyDibBjQF4nOCCYWxSbd9Z+O7uV1fNG1wOxTdjrMFXZjLpV2occ8WCspGJLrl+OCj3qdMdRbIFgq2tlGVm6fyFGESwPDwpDbSkKK/G03uo0CkLQ5QOEcsTW5pMa3Cq9/vOkBHNE8HNsq8TVIeJoEu/xzKL00SbBneM4UgjT7MBQo3JrU0hY3rhjVqLevdQnV1Ewzos/EUQGjU4imiy5YkcWBovfVgXVFIi6WxTec06E6b57KwnYOu7nwVT4A7sLKg5mEeF5He8fDgo/Tj1dWyZTJJR4kQsxnWjNMTy0bKy6ykUeObOBMi3nHIwhR8ZzW7OLm0+QSKblTUboximGYQn9NqdRWno8QiMxWHOBpnCklLZWPKpx0SiSTtLYwI3IwxlxnqjNM9CAV/gjkmh+VCjalygJH9zExOrNBc2cMdpkr9kSa3YshoSunARCYxAFUAjTS2/D7rmYlueClii1nAri8a1mn21HgIVOb5JyNWqhY0yYTyiBSF99NpYl7YleM80GWmkLJgzCxbSltpNa/PirN3PBgJ4MN/heaamhPmBPc2r5lnVi1XtAcAFPm+0B+52/l9myzZba1rXz351n7/J7+0bCyn6TKFvMu59U1S3dnh/3SAKBpuZ0xEl8PX9qnJ3PHsoXb9wi6P39ikd20h61kyGbRury3QJJfBLwSNfFNABNPsWBx3XfwMoNMvW78zs3dvDm06G9qD/XVNRy+uu3Z6PbRXB3XrT5iyTmw5tGz5LGB/wPK5hN5zs9G1dx8+2sX1jUwi8cpBFpLLJG0f7XI8oggZBhncx5pEDzD5ZH/FNAHHlHE4wtmWqJmQJH2paMS2N4u2tVEQ7ZTmiPeOPAJgyzHtshYKRQVCyghycmelal6O6dFlF4UDA80x6gJWb7at0Rra4XHTLuvc60xMnflcqZCxZ8/2NYWuluMy5jp6z1DhziLRme3sFm2lklEkG9IggcoLpsToViO2DCsmHLB2py9N8XA40+CtWHYMrndvzuzj4ak9erRm+/tVC+EQvpiJLs3gIJXiNcfVJE0mSHIwenXZuaxZhoDtzkjNLVL0dC5nm7BAChnr9Sd2+OHSLq9v7cNJ3eoNXJWJB51puEQ84952xfI5JE4L0XqpNwBmOh1YCGMNY2CnKEt5jqyHXOuZ6MKcO4BPAIeYmGLsB0gYXiZ21WwwRKLgJBqO3gzjYWBDsqPHC+veDqzXG6p/oP4ixQOq+02jbV0o/Jws3NcAfHOYkSF7+HDdtjYrqkcODk7s5ctDARapdMw2N/KWz4RsZ6Mkj5fa1bXLDF+ErNnsWmQ5YJVKzvOpaclJnWAKaOHcI5WVnDUaNYsEYYvhQD6W10xvvDALp21l65HlCtCjl1XPyTrETc+8YY2Tf/pUZd9+cJlh/H/3z1YXji7mxTZgoIK+zxbOBARtwzxgoVTRVp98beW9Ly2czomrrQ9C4eEuQoaHzsT27797YYtg1LBCuu0PJBonXoSiCatqJhHQqqBcQhPz0XwOOlAILjL0EhmyMYeM+WtaaMR4YATEeL59U1NRCSWB5ha9J4UZCDQxQ2gFXXvpTKC4PMNRpjnQaEBwyErMWALTl2UcAcM2WZg0wjjWOvqeO8d05nnTHr+5/dyhS6iBZ8jlVMifDkZfnSvKMochGpnBQK+Pf2LU4owUEOw7Glac/MJQRMU4hUuhlLeL81P9nc31DTmJomuJJtIqakvloiXiUTv4cGjnF5e2tbOr/F1N4j0kA64+aEYUOoPn5vzm1SsVeASqc1mdnp7KWKpZr+tzfPrsme0/fmJn52cq6JkoE2/CysoVi1Youc+KghBaJJuNREOxAHCxDASsVb+2s4/H0sAQzVFv1KV5C84X1ry4smq5JMpIA5rCSlVNFBpeKKc4IdKUMA3B4IvJSiKd0pS2hcu1JkDLostCTXY0GYdYqRD23K3dYP1zpBzogstM/syepMtFWfjO0vwiRR/T//bVpdUvz6zbqlvnpma37RuhYQAuk5Gj7TJ1dzU4BSCa9YCtb27q4mCSRTwJKDLfD23e1s6eRWIZC4TilsxCXy3YHUX6ZGrlSlUTIQp/3PEAPpiGrlSratQ+vPugghB6LI6GYSgmNrdeq2nTXsd218r2eHfTMgmcQx3d3afVCV1nry4F7X/4H/9ne/XhxDLlDVvfeWjDqaPm8nmzDojsApl+/+aNra2vWSyV0uujuQXhB6Qg/odjYHN3y+kW6zdWLhUtGY/a0ds31rg6kxt27fpKaw0Q6pd/+EdqyvnzH969VWwShTeTLO1ZTNugZBF7kUprfYEqo0MhCxWdSTpfsGKlIody9GM49XKOAIrw7AABHHKJ/mwhXRyUOme5vxAoAl2d6b5vAAOoA3Wa58V+RSvEOkRDzNfFnIQ9wASVKeaL3/7GPrx7o0xCKjRWE4UfDRQT4+lsyaprm/ZQFOS0XdWu1HgShbO9u2fxZNpGAl5cMQyQBbXy9OOJivq1tVXJByJBqPwn9ut/+ieBj998/bWN7gaium/u7tj23gNbBGngMGSayNwGCtKDBw+cE+HdnXJRiUlLoOPG8XRhlonHBTB994//IJrUN99+K7YAk/SPx8d2fXEu2UL3tq0YLhpdfgAeRWNJW9/asQePHqthxjkZIxco7RTxRLzRlICwQnFH++jOUFc8OnTY0czR9gFQsNaZLmrarOxmYlm4V9w+1ZQLyupgqGkrenc0ptKQ1a5t3O+LmdIn5qvfFbjmCtagQITBdC53+gcPH2mCQDH+/Xe/kfM5tC9+nWY9UyhZcWXdLuoNG4wnYg+8e/tWd1exkFMUDxICwEBeE6/7TF+DDMWFijuowYoeKRTk/zDsdS2fjNnPv3pqq4W0pWTy4Vx1XSSkZ/YD/TwStL/9p7+xP/3L/2CL2FTNbbVaUcNMVjwsBqbEuOPfNG5EUxxNuStCKiZZt2CscqlsdnQjATixdm+uGsqbbVyT9T0S9ZBCt1SiAIl7TSBn1sgaN7dWu8LJfugo1B6VeH1jzbI4sWP8MbrTXqHp9qdamPIpbxUmxdy5Z3Juce5QhDFlLJQAlcM2mVK4gVHjWD9057aM0zC+w3jFRW2xljibfJYGrCH+PPcWk7DJaC6TKpyg+11YRqxxmnWKz5ht7latXM3YbDG2+k1L9L3heGj5Ss7WtiqaomH26Ju7ybzKy2V2ZpAhASlIqHBKzWWLlk3jHB2z928PRX9d36xqKq3mdSmg6bJMihTzxLrmPuZ6dPFsgLouBzpki1nIPh6fW/+2p3sTZkylXFYt0Gn17Prixs4+Xtltq2/zESZ3zIOmliulrLpetlia2MaJRWIhsbHQvxKJ1Gg0XXwaTazOQpyP7wSUoJWlOeQcZALK5I1+G/04ew+QfTxAmtNV4+ObUrjsa/4OtEnnOQLYoPsSsDGetkqpqngqnsdkJNhRoIKyRwMT29xetc2dNc/Jfmwfj87s+vza4hifRYKWLiStvJaz0lpB+ba4A7POkOwAIFIYY4hDfVS/qWtPAMDwIvOZvGQCDFH4zoUCwOvCfRbDmTUuWvbT579nf/zzX0lzi6Mwk1+Vs34F4VPeRTd274szi2bB1X5uzVLTubuV5nZul2cH1jg/tNubj5ZNmhULUSU5TMYzK2GOucT9fagolmQqopieVNplBQ/7Czt8f2X97sASqbCtrOJOnrWr6679+PbK3p+2rH47sptWz8rFkrJN11ZSMlltt+/su9++t+OzmqJxmCCKrTYZS0b1aH9HlFHAeBhH3AnUL7jwRmNBKxaRTxE9CBDiokBj0aDliFSMLVskvLBMKiL9tPJYvdxoR/UlCou948zMuNc5C+4GU/13KhkTZZ/jn9xjgGTu83cHl/b++MZu+0zPwooXSyTCtr1Ztkxq2VYqSXv6eN0yyajVL+p28vFMDfLaZsH29lYsGg7I58bLMFFD2W4PLJdLWr6AYWNQhknviLQ5aVi+mLed3U07Ob60s5Mz++LJpm3vlD2zKc7tpnV7d2LccH4jrWg3YC32LZMBZFt2LvFLIavVe/by1amArsdf7NnKel6A2dHRjZ2dtW0RiNpVo2unFzc2HDlWYHw5ZMVs3J4/27WN9bJcq3kOaGrleD6ZyZiRux+2nytlAZO4+xjgoP1lrXrRaUu4l+MUDwvG1T2OCeIGcM5kCwNQR1VWc9vFl2FktUbXWp2+UjuCkZjdtLqKvcNHSawImVZw4E9tax02FzF9WbtpNO3121NrNJ3elgigUj5im2sFksxVEzKJxrMIjS5sNyjO5XLBburo45HN5Ozw6NoGQ4w6mfi78wg5FJNsaMm94dzmIfxEHlm2UFFzy8CIibqTDTqW5ec/fGYtV76jJf9xdeH0hjwz9wFhTOH0GcF71DuYLNrak2+ttPfEwpmCJrfekFIHF7QO/j6GUn/76xcWTWUtnS1Zo92WwRPoIJc/1ti4YdIQYNiEkyYFJpQrh+JzKTgaI0g4JhRMLi4uzjWNDeF6Nh2rmMFteTZ1RTGTlUp1xeUKNnBnxVbdTRopHogpojCmUM4VSqIjyzwqGrMFiEAgKBQLOJci2ZP46LOj2HIZXs6tVGieGiPnMn3/GXsOFPpvz2rf0V0dukCDJSiAf59OFSdBYaYgYw6RFDloI2vWmy6mIRa1215X1uJEsjDdWqbpHYyk12OyhbEAxQa6K3692+9bLo+4HYqw0/m0bpp2iZYRo4Y4BxUZYwlNPN69ea0G5tnz56K3HX44cPrJ6cxWNzdU7ELXkEEAB5acbt2UnEktxSIaNYeGj20JTRzT8cVc+hHo41cnJ7a2uqKD+vj4SM9yORS22XCsSQ1tJzrptc0NUYOcm25SBacoR6GQFYtlNa9Ql29ZJ2jIcoX7TFi5Zmqq9EkH7ppsj2nmTTCdo6yblLhi41ND62hinkiZ5gb9drdrh69eOCBlDrWpa32a72HfErFlPVOKfg4q1ombOwacFra6It0szSJFEbRv0V9plPJF291/YoFQVJpAPksMiDC0oWlDxwVFneuWz0jxR1G0XHNrt9oybeECp8DArRo60iGa1aMP9vzRnv3qlz+zlXJB6KbiajyDIRlPYcoTDNv/9C/+F3t9cGqJ/Io9ef6tLYJhUaeJzWGKSUHJ2mWqBUWZCTnFNdp4zB6uLq9cU0b8TSKq93V+fqEDN5WI2dnhB5vcdWUcdnXhsgzRQD95+sxiqYQazcN376xRc+AVunBHi3G6WpgkTD2JIiMDN5MtKP8YMAAKvJMhQI0DpnPh6i7lzNHnQWOd06nnKeDtXVGKyYSTwRuXhg9iQQfG5MQdoNKKYv42dhmvrCbOxGwmLSonIM3F6UdlUbfaLh4J44yvvvrG5vOgXV3WRdt99vXXtrKxJjnP3//t38k45/GTLywNJYgiQZeRqx1hR7SaDU37aBDXqhVZ/5+cfLRXL19o/z3/8kvpPd+9/2BffvVc++am2ZTZFugzZyxNVbFQVLOpQoY9u7VlMdaMZ8SWikbt+uTUXnz3naa8Dx4+FFPn9ORUxksY2+1sb4qKfXh0IHCN2ArMiqrVNRnccXaOoDziSEvAeyio6SyT9BC0cM8QiuLXzw+X/o+iivPf08Mr89YLXRG+oebiU8SMACqaDRUzHktCDfBY7uftxo3VL9Dx9cQWaVxf6W5gTVFgAXUMmQxCny6W1JwyDQVIqF3VZCyHCdbDL55aOJYUNbne7lg4npAhGGci5iY8I54xjSZNLHdBtVq1w4MDuTGz1zH0YAqOwzgSmw/v3wuMzcWXZShVzVGQRi22TEOC268r/kXBpbldDslQ6j//+q9sORu02dJYzp4U80wIOdOLhZLOCPI9YVvgfkvhhVkja0iZgacX0pzSeGbTKTnNd9s9u6m1rHbZtrvbqVy8p5OR7T3YtN29DU0TKPCOPpxZ7RqtNX4C/GTyPbFgeMl293Zc1uawp+aWZ8BzlgYWn4NMWs8aKY18LwB9IsuSPABeQn2mwUuiv8V51ouPclPTuc4ezgA/R5X112njrD3TPQ+gxx7HKwLGFxRsZPeXp3W7bd3Z0mLZQgE8QXBLz1kiE7HKWtrWtwqWSEWs3e5a7bppl9c1W45HbGt3Qw0w+lgHZnvxHGrO59KIMcmBVsn0EBdgqIvlAmsoa+/fHKqY393fsGwh4RYomuxmQ/cXEw88A2iQmJqOp+jyXV3h7iDqoqkdHZ6K4i5pALKcOBmkt3LOnQwX1qx1NQ0d301VeEJV53lt7q5aZa1gixCT0WU1LJwxbgo30hQIB1p5FmDYhN9BBLYbUR3u4ME5l2aNO5d9pvQB5BiwozBXRLMH80NntNMbU2sosaCPQd9YxlDUL8vBqFVKK9a6wavihiRDTdTIlMJZm6SEQiltj57sWBndXSRib9980OeI+RHPDIfh1Z2yVTZLNguQDd+0XAZzxp5dXVwJ0Gb6i1a+Vq+pyYaRc9vuaroF8IABmn8ms25l/Ok1t988/an90c/+2PJJ4nIw9AJk8C4C7zP5fHIrnTLmehPueedHz7/7cgtnaLawD29/sKuTt2pui+mgVcoZgXtM5SqVVWma37x6r4lYPB6wfD4lmjaD7cvzlv34/QfdtaUy9PapFYt5q9/07Z9+OLaDy5ZdNQfWaPZtpVq2P/zlM0028W758cdje/3+3PpDak3H/uNanM5GVshnbHtzze66bSVwRDACi4WtVMiKqpyATZGOakDijNQc25BmlNgYyhqaZBodPGKgzQIe49LLetAZD3MujFs+RmYTGwz4M9y7XtaU4oGQD0Z1Xl7VGvb3v35jH45q1ukD8AK6m1UradvcKMlo1GZ39tWXO/ZwZ0VU6uPDM3v99p1VV3O296BiMg/n7iQHeilmgaVlOQZ3bqGiJy1bSIvKevzx2n77/YktBSPyELi8uJFfxvPnm3o+Mp8cTa1eb6gf2NzaFIgGkEJzm0yEbHUlZwmo0FxAwbDVrnv2m98cWT6bVbMaTwXt5OzSDo/aVr8ZWXV1w7qDkb16d2TNVlfn3M5mRY17tZLRJBfA3ZnK4nuLzjVkySTTeJgUGOrBTBrYUpAIoaCSGdifzhTVTZKd5tmBgR6lwMsF98QuGjnzWJHAEEcGiBeyu5FZpz+xq9qt/v3sqmEXtbr2i2P4LdkSjAbOv0hALIFKhXplbien5LcT/2e2t1Ox9WrKcumIzUZ3qg9kogaYHo2KBs0ZwXCG5lZMilJJ4OLRMed33+LRkK2tl6xUymqvtLt31uyObWJR29h5Ypl8RdGD1KwwkhwA5Te3n/VlnrO5ol/5fWjJzjZeEIyz1ldshxMe00QoAzNTserDr9XcYijF5FaB3a590MFNYfTq/aF99/KdzQIRKxRXlGN1dnEhqrDMMkIhmSoxyYWiyAHJNFB5cZhLeG6lPFhR1GJR6aPqtZpNR0NxzkHla5fnoulBD8VF+fGTJ/rax0dH0ns5F+clTRM5VJkwFsorVllbt0IZY5CEqIsUFgTPa+QttMO9H9fIOnMXNbZeDIeaW1+f4eUyuaAAz43Wi/LQRe8Va5pCUKx5egLRwFwVr8kQlzmaRYTfeWg544m1bhpaHCCuN+2GinGe07g/UM4bBdcyeYdqvKFhhKVFRbuJ3hNzL6UqLAJWu7y0q7NT63eaNrgDcUHPsCljotOTE3vx4w/SW+0/fqQJE1MW3KuhtBBxAR1ceqzJRHoo6KrQynEXjcYT+mwxfao3W5bK5fX9ef9sxn6nY7Xzc8umkpqyE/HRbLX1PXjmFOtQWXgPgBwUu0zGmOpAeUpls/p10Kf+naO+8WtQoSkYnDmamwQJufJdZj9zVbt3Ab/f/54TIusd2rJvFuIjX/LDMxUJABAUyjh3sxYXs7EmWei90Sn2aR6g1o0HosfIlI11N51p0kwjwPurX9f0mQnlhVKWy9vm9gObMUcPwI5YSKeJRhP67+npmQxVWDObaFTzORWMuIxj0pNNZYTu87YpbHmuFx8PrXtTs72Nqv3+T7+2lVLBQkvuEBAtUHvCRQFhSPEv/uX/ai/eHllhdcf2v3iuiZUzahpKF48kgE2ws7MjnexgNNSv4Z7K4U/cDs+GvUH8DRMktGeddtNirNsLHD87KuyZXDuX8pKyQIneqNWuRWOZ0xRxIHmaJ54HVFTictDKYvaGZKBUXVMUApmubOsJe1TP3JlmOaTzk+Owcz/1Llc+JxUlftqZy92lcGYKzgHMRJAmDLohxRNTISj8aFhxAWb/RSPLihfj67CPmFDXri/s1ZuXmtDRsP3yD/5ILqEYS9AArm9vWa6U18T0t9/9RkXng/19aW4VoeK7qYI4eo0Eek4cWMsFbParAoQuLi/U1O5ub9vNdc3OL87t57/8peWKBbu6vFYhTfFMMU1jAIVTSGqpYJs7u5YrlwVCjcVkCVgCM7mTMzW36xvrtru/L0nBda0u47mTg/e2tlrVffDhwwd9RhvrG7b/cN/i8aTd1NEUDSURIPOQR8D5wFplb+KQTwOCPo91gq7I5WKGHSDhTazlgvgZsOQcnZ0TrjSOTEqkhUTq4NB6ikmnh5zId6HfbqupPT85lZkgOcujIaCTy1bm+3GecEYS8VZZwdgkqqkUIAXgIYj9w8dfCEAZc6ctxyxdKIqtwGtJJwFabwTiuLixkRB+Gi7O0evalfYF8UWlMq65UG2n9v71G7u5urBMPGy//MlXtl7KWzoRFUpPMaHmVvepc7DGifb/+qv/aH///V9bvLBs0RTJBETQheV/QJOxvrIm74Vava4Yj4j0ZEFn9DZnCtFQkQe9XfFPUOLyUOsD9v7NB7s8a1q3RaTaSLEdz796Yju7GzYeE1t2bgfvT23YB3CKehIbaI4zCy2HbHWtYjObWKfX0vTQmVilFB3j4qJA7pkec+dhBkWh7JyLYVmwx5jYSqpzh54MB3di1qBmOkM0xbHhmqw14KYY/Fmoy0wNWU+8X7HBZjM7fPfRDt+d2OhuZsuhBDasFgyGRRUORKYWTeK+n7ZSBbOtpBrcDwcfYTTb1s6GpTM0t55rvpdrSmNZv2lYMpG2QqFs0WWNUOzViw92+vHcNjbWrVpZsXevDvUeHz97YOlcXDnh3J08GwBKTBqh6HP+Q6dnQpzJJlS3aB8YjsET+/D+SE0jgBLMAnwWPh6dyjk3lcgpp/j06MJumxTFNBVQWiO2sl6yrQcbtpwIy4yJPU+zyZ0oE0tyNckbJoLGM39iXSpOaebuXgAgngHaOKbrTkrg18sqdZ3pkgc8sW4pRJ0h31Q5y+hnMZy5644sFc9Zt9W32kVd2ZvBIM0t9oYAvxhDBqTno4mDvs/U+v3bI+n1cJxe3Shbvpq24lrOhnOir8aS3nBGd3HgRvaQzahxd54geLPk1Nz2bxmSLATssUYYEtBAAtiPB1NrXDTt2cOv7Y9/71dWSBctMHP7ToZ7/uzW89Hw8zQFTPD3xxPtceXcjmluHV0bcC4UXNj7Nz/YxfFr6zZOrJyLWDIWVhO4cmQfAAAgAElEQVQjb5JCycXR9Qe2ulq0QGCspiWXzVuvP7Trq4Yo7ty3pXLe+nctKxYL1r4d229entgx9OTLjrVafVtfX7E/+OWXFovM7Pr6RlPE86uOLQJYS4VE8aWZpLktl3OWzyVtNupbIhqwzbWizI0yyWW5M2MShREUmmFXP3kAsSJw0Gt6WWWaVjtTQI4U99PReanN2G9Ix7g7I5G49e/GVq93lMcNCMF5gNabKS5Z58igTs5q9ub9uZ1ftnQP7u+v27OnuzYZwHa7ttVKyp48WLNiJmsnJ1f28hX523nb21+x5chcZoAquyxiS8Flm01Ddnx8JXpuZa1ssWTczi5rdnHRtnZ7bKFIwsXSTPv27bfbysttN7s2RIu6mEsSR2zgzQ3Sho7lMzFbreYsm8K/YmrzwFRAzXWtZ9/9+ljg85dfbpkFx3ZwdGoQGxvNma1vbdt4PrYfX763ZqsjIOHp4z0rldI2uOsKVJTrObI1w/guJEkDRk/sS84J5Ij0YVk8CuKwmpwRpmtmvUzfzxyD72sgb6rO7tXfCTj/IEXpWMTG05DdDmbW6k6t3hjYTbtv7d7AGu1bxUGJiYvGdUFzi4/I2KrltOVycTFg65h/3QA2jm1ro2ybqznLJPFzaFilVHCeILctS2cSMpiFDcCZDtsGIKuQz+pubDQdXR+gWC7J85k0txiMNW/HNg8mbPvhUytVMAsGdIMS7skH7vsxx5JVv+b9zxlnLXmaW5+Co3BqXIJx5XPGOkC0d+OZpUobtvbkGyvsPLGlRNZEXPYRZyF6aHbD9t3L14oXuai1LCS78LgQTA4n6JgUJxQEOO5SFMnyfzKx92/f6zLj10RnM0wpuiq00XNA1WGKSxHfrNes1aiJEipXtWrFnnzxhQrvw8NDbSDRcb34iFS2YKsb27a2ua0ieY4WVZGQTiAOJft+U3t0FG/m54phT3fjIyOiElGI3wN97rP4ZEv9KS/Y9byecYQf1aFhmhPOK0JmNhX1EQMV6MNR6FjEnvT70jAyFQO5ROyfQEcTCmuySwHhJtUNOX0GwhHberAvTR9FLO+L14hBFPrMSGhJzrWYWPU6tzK24qBmmsqBtbW3K300Jh3KkqNp6fWUdQqtlI315NFDFRavXr6UWy9aW5pZdMs4i27s7Fh5dU0UNjWH7badfvhg08GdxcJh2a9T5DNxBlUGsXJZsQFpD5iW4iTNlBCq7nIyoQxYmlsaaWjscTJ6ZTji020dIMFz8XMj/WfhnotrYv2Lyv2al4LmPRuBEfeNknO4hO7OhchEgaINUILPgCnpZDTQBPfq7MTOzz5a6+baZuOh9o1DvtzXwzyKgpOJqO+czesoFku2HE3aaLKQFnJ1c8e29vYtmkxZs9MR/QONNRPIsqdB5rK+uDpXo1Uplmx1ZfXeNbTValiM6c10bJloyJ493rNqMS8dkPoC1z5o3bL5KTT+5b/61/bdi3eWLFRtfXffNrZ2dDHJaIl8yMGdJvYyVYq5Jvbi4tJNvZfIth1oL0N9hR6J0RJOijAqQF6Hty2rXZxak2gXInzmc1td39R+5TNgogVwghuio9p8MvoiaxpWBxQVmABchkRDVTe2tN5wOgc6pDHwo899pJ214GdgqjAWa8LXynuIJhMIaUtcTI4/KeT9Xl1di2JLEw/FjwsIqh4RZbAXQCHJtGXCzWGey2WkO37z9o0Aia+++lp6uUajJZOlWDJhySwNetaOD4/UUMF8yOBA6oFounrU4C95E8KA/fD99zJ/KxXyovQiW6CJKmRxva0r//sP/tmvBEidfTzVWuVzpeAnsonfX18HzCtp3/B5zkBwJSp0zpx1T3O7srJqew8fifIPQIHWCgdlKGWweJgMAzyukP0ajqig4ScUcRg7RK1QFDCp5DVQyFPUMfWh2eXXWSfu6HMZnD5Lwk3eXWGlvemdmSxa5YWz8vQc3Z6Vnp/1N8C4oqboqHatpgaXvcHkEjO+8WhgY7Kf0fRKBwR6vbBUJmtbu3sqZDqtlh0wWW02xCrAvGzv4UNr9QcWSaSsWF3TpQy4x1rAQVrZ5aOR7kdQaFgVvA4otNxxTmfvKCO8ntcvftRZsVLM2h/+/BtbK2YtFY+KneRoye6M8kE4Lvq/+pu/tO/ffWeR9JItJ4PKFJUuvNdVgVnKlXRO8r7QAIvea46+y+uFYaGiPpsTqIwkIBYm5ztoZx8vrH7RtuvztvRokWjIHj7asxxU48VCjRumNjbDYTeqZ4bWFkABh9xMLmlBz2E4kVq2TDYp/RUuqc5F11GQncmHAyn8RskHifmaNAqAlTKLE4DAr/FPooEwb1oSkOBT1Dk/+X33ORH5BuURo56wpoSXJ3W7uW7Z6G4ibSN30oOHD6w/vrXhtG3p3LKtb5alt6YgfvfhWHcqzKdkOiqgnLtYjCeo1KGwPBDQLecBx3NZARBnJ1d2dnYpE7FcJm+Hb0+Uj/7F8wdymUZ6w+dPVAYNI+c076lFssNiZoUi4KxzRtW9hGPwYGIvf3grQHt/f1exU9zr11d1a9TbVipUFRfEdLN+2VC038bGqrTPy3ESLYY2MQAmF6HE3gKIk1Y5AkAEe2cqJoqbtjlavIvLc1GFvGf/3BRF1/MCcP/ws30da4Lt6DxrxDcwmwdtOiIFAipnz8Z3M2ted+z6omYjRYh4Tu1eLUU8SDobEx0Wg0Im6SfHFzLOounHqTuejVi2kjILL7RGuUdpbjkDeI8CxBMx69719X7R62JsdnZyYc1GSwyi1dWqGlvkQVAku+2+1c8a9uWD5/ZHv/crK6aLmlDJzdpfr949qcgnT+/vmlvH9GFd8ImwD33NreqJJbOPh2/t8uSd9ZrHtlaOW3w5KBAYkGQwdEOktdWKPdhbt8mkL9ZDOlWwTsflqwP4oiXHabbRvJG5093Y7MW7Czs+79rHs7ayZolp+eLxugWXxnZ2diVn5LshHjkJvTbWMa0MwNPqWskymZhlkmHbWs3b5mrecqllCxlROiOssSSz+txMyAWAAEU4FaPbt/4Ahyfg5GfUJ6Ihj8dWv26rSWdAkUxmLEatGolavUY8TttlvgaXxL4LhIJWrBR1XtHg/vjyo13Xm7a/v2VfPt21drNug37H8tmIVaGo50t2ddWyFy9fW6mStb0HKxZl0EwUkBdhQ1MfxpSoN7eXL49tOF1YsVqyyXxmV7WmnZ51LBhMWKfdt3BoYj//2Z4a/NlkYcM+mvu57jLkBIBSuSyNbVaJHqElgDqcnGFLRK3RHNqb16dWzBdtj2c5HyoyZzAIWb0+VA0+C4zt/OJa5njUCYlY1NX16N+nNJ4kIEAtJtWDiB5Yiz31StSR0WhI1F+ifJx230/ycNUc+9Aji95T5f0pLnvd+Y84yaTbqiHrD+ZWU0PLdHRijdbYmrd9GS6KvYrMDvPYAL1gUAaN8+nYioWUbW5Ulbd9fl7TT9YrDKSdzbJAiPGgY+WCk24BFEK554y+ve3pHuTfmeomYlhdm4Zj7CUYPTT4co9u9uzouKHGO5zI2IMnX1p1fUu9pAPBPaM+b3gpJqZ+8HuuEpQpLHjxf/0HpYWQVdGDoBe4IGwXr+Amt8OJWW5l29Yef2PZjYdm8bSaW6dPdNlDopWFwvYPv31htc6dXVw3bTBCt7GkiRPooZzUcNCqVi2RSjqnTPexiwrH75fKFT1cGjvmLFwAUFEU7j6fq7lt1K6sUb/2UEfTFAQHzKOjI7uCiiJ3wyWhSBTT5BWWVtZFOeAhYiyiD8rTXPpTWp927C4cLyjYRwS8T00HvqePcgvG0XTcmNyPDPKMcTQxc9Rl9z+HDjqapEPFuMT1aKjd5lMZj9xAr8OoaDLSc9nd27VIDMrFpR7i2uqaFsj5+am9/OEH5WtGonF79OUz23vyhS2nmGyB2rkJpFiIbIyJp/ftdu305FjmVqDpfPPV9Q0rVspO4+aZeVAUDbq3miJjogTQAGWKppLYIDYB34FPBI49U7bqxoYoo1PRUIJCfs6g7P34wjrNhlDavYf70rYR24TJA5c4FFveE4Y6XMC8H3KIMVsiZojmhuaWNco0R0Ppz4Tk92vRm/r4z8Yb57mD2WtyXQH9ORjhNoQKac8RkuKZnzpDvGm+D1SIgsSfR7A/urOrc+KOXlmrfqVimufI12Iqv7mxaQ8fPlT81fHxsTMpmi1kSJPPly0ah9JN5i1u0hVDR39+dS2KLZpa2Zp7hl/SM3pSjLGXPQhVC8c89HY762s2uG1beDG2r754aBvVkihFDo32rLQ8RJqD61/9m39r3/34xkaLkCWyBXv4xZfSRSvKwotFgiJOgUZhwV6nGD07PxcgQUGA+VuukFPzjqZV+2ZB3l/dht2WXZ581H6VIcl8rogkkGmMIABIAFoAEdA8CawQvzgofa+o7sTgLOEsGbd0vmipLPTsuG1s71i+VHKeox6a+QnQ8PB3ZUs6kMt3or33OPcjdzxakHRxKqRdJjfFKa6QnDnoebmEqUw6rbaMjmj43ORwqmlHqVQU5Q+DrWwm72n/T6WfZuqYyefkfH12dq6CCGoWtGqxBtzCUrPMtIavzTOHNfDy+++NZ727vyeXd85JIofYJ1zaP/3FL9Q8Hr07cFnWGKe0WpITbO1uq1jm73HeQuuBBq0seoyLiJ1AX3twoOZzc2tHxhJQomPhkAz7QqGAvgbPAgMsPh+AOKYWMmzT48LUKyXtrSbg6KdDIU3IsvJUcLmbmuTpPPVhQncZCXTyuh+di96U1nuZLo5NAe7uHAOQgMEDfZtiEB+DAIZh5OQ2mVZ3pJ2mgqDBnY0p4Nx0lL1M1BvrMF8syVTv/OSjWEB8XyQdu/sPrdHpWjJXtFy5osgqPCCgXPH9+hgfNltWrlRsxQOvYAxh3MT0FzDI1/NDV8btPhZaslI2aT999tgq+YwmtzS3nNEiF3nvX+dOOGi//v4f7R9//FubBAcWTUH7X1bxRVQK8oZhb2jhpZBVVytWXCk7auZoaNlsXsZ1fP40MJpuorvu9hUHwYRt0B3Z1emNXZ4CmAYsGlu2crWoyQFn1sXppbSd4WBMcUIOLCJ6bW6pdNwy+ZQlM1HLVTJyRI2nmPbxCbtpIPReXHgdbuRbfPggmw9g+Iwvp0OlUaBBYTJLHQBbQlQ9TRPRoEV0/tAwsi8BRABxYF0AXiRjKTkM09wSW8TkBcnMF8+eWm9wa8PJrSXTZIxnLZdLOxfog49y5oSSD0Ua4xb2s3/38z2h6h4dndqgN7BKpSzK63g814SQTF4mHJdn15pMPX76wMLRgNNYEkk0d4DqoDcUYAQFGiptoUwEBsQ5tx/kYn03sh+/fyeA98H+rtYGdyPNWr3WtFQya7Fowo4OyA1vyORu/+EDRcE0201r37YUEUUsj8v9DEjHDh2ZYh3GD+ZfNBgAMOiX7/PePbBXMKFnsqjy2WM0+Xegn5HNduUnjY28KQLLNp8u2V13YrfNO01sybrsKsNzZmMKSI9GSC3oasyZCnqyPXHI7vUGdn2J03VPdMuN7RVLlxKWysdtHhzLZVuN+3CsM0XZzESoJGI6d2WKlMSjhazUsRoKopGYiHFf87ZgOrA+Gpdt+/bpT+xXv//PLZ8uWVDNLWAKtZxELV4k0CdWoszU0PWO+NrEjniNnecCrxMqsGS1K9zz31i7/sFK2YCtr+REIYUNc3HptN472yu2vlay4aAv1l4ilpNmllrXAhPVfQCFAI0DwP95wD58vLF3Bw07v+xrIlqtFm1jvWDx2JKdnV/Zx9Mbm8zI/o47NhqRd0RLJmL6nJeXl6yUT9paJWOVfMJK2Zil4yGLhFjvMJEc68wZi6GB9Yy1PAmLAOLPQEfViToX/LMLOSNGR2g676zfG4kxiccGMhX2GesB6R/0WEljlnCGJ8IqqXPoqnYjcGx1hUjEhvW7LRlmxZcDtlKu2uBuYq9evbVMNm7buzS34nk48Nqr06AmLy0l7eKyZz+8PLKpmQzMdDef3VirRbwVsVBL9vu/fGyx5SVrNTo2nzpZ4ng2tGIxbeUSeySozw/5CDGLiwUSi4nu0W53YlfXTp6ASRVrETZIf0Bc1kRZweP5RA7xgOGsrbvunQOGZPYHA2XJctm41gdmm9TT3LfIBRJi9rDOOEfwCfEBQieb030qkzZXt/q1qQ8Q86zkMu/vYz2nkCKGas2BLTB9C0at0x1brXEr5+q7Ea8Xk7GhaOKKU+Lvz6Z6PVtb6zK7Qu6CPpmzEpkok+1KMWmB2VAMTQBHmCn5fFoxhji4I/HCv4MBJXUj4AHeB4A3hWLBImHHhLi4QMoRsFlg2YYzs8rGjlVWN2VgSeqBqxe4klwV4T93f2DlT0ioQQP/zR+XF7hvSePmhyCreEer5MJ6yRzKre7Y2qNvLLOxb4E4ui2XA6uGzovHQW/5d999b0cXNza1sGVzJW0A3HaJwoHWCkceq3ZMOZg4cEkpImUylSsleh0uZqg1t56xkJuihXR5t5s3cu/s3bbVrIFM7j98KIrT0fGxMph4PRSOm1u7KlSIdMBKWoWEtjF6PmylHf3NtdcOqfLdjl3D6S0ObWxfD+ihAz69kcOd1eltfNdvec3Pva22+/v+n7mnushowuUz6fBno86hHvft6vSjXZ6cqHDefbAnnREHJFMlpmVQ2i7PzkQbBvXeffDQ9p9+aQn0SKGgJp2iHnHBegL0XqdtrfqNigGmDXJKRrNIE0r+GfmwUESXgmokaX4/vHxhty0oBmkdutD30EKjJ8OtUOY9E2J4oJtgjJRHhKlDBfR+ORTS+3n744928O6d7NzXNtbtydOn0ktSrJN1uL62ocMecxffuTsSj1llfV05pYARUAppFKBlu4IL6g3FEdo7d9H6Darf+LrP1qfbfKIvsEto3j//cT9d8C57Ck1FYwn58gtwj+8vYIIGGJ+GkajLxwdv7PjDO03gtf/mM03Hv/7quS7G16+Z7LXV3OQLeU1Ks4WSdXu4+AYsiLEZWbzoEAFeCEgfYFZlKqQL5aLWA3vl6vxCcQEUupgFMaFbLRfV3BbTMfvmyye2Us7LVEfTE2+Ry6hFtMqQ/et/++/ssnFrmUJFudThWNzyJXRMzgiIBhbggcNIay4a03r5/ocf5ITKr7GOeC8Us7XrmqZJiKya15eKT6ori/pGpxD0/+r6mu0/2Bcrg2xl6K8CQTD9mXCpBi2WSOm1hKLLLlaHiBmifKJxaZmvazdWWWVqseGhQh6S+Rng4WzSHZDkLr9Penln5++NiVlDPujkabRdyDkGNwOdQxTT0JfRGUP5xcnXn9ThLMvnRKOHzrR2cSVqtxD9xVxxZ5xNTBXQdJ6d47TNBHvNNbdehiaNLaZE15cXMpASuyWblXHS+9dvbTyb2v7jx05LdnmpszEQDll1bU2aWr6vfA8WGBKFbW1rU/pG9NhM48kw5d+hy6M7ZW9S3ELhZQoMEySZTIsqxJ4k3xC9dr/v3Hb57KGJIz1xn8FYPzmv+T4YdBGp5PK8Eyo0oXXLm0AMCw9X/cwF4t68Ba2Mt0/V7HsFthIMNDZyUx9/ckBFBepNE01zAzgSZiPOZjpD0PZcnJ9Zq1G/pygTxaD9LjA2pAglTOjwf2ijl56gOYTqmFesWfO2Z+F4UmyKja0tyQhgCqGzZUqNYy9TeZ4Rn8OHD+/VeHEuotnCFIT/xkQum04qVL7fvrHdjaqV8FeIL0u3rQm2jhfHXOA10qC8ev/C/vT//g92c3tpuUrKVtYBhHEEd6Y2OCVjrJPOpsUKYCrIWgXQZS2iC2b94pTJuoVpMOgOrVlvKVPw5pI81Y7NZwE1QLk8bKqMtRV7dGVESOLgy2flpupkqULxDFl4OWDpfFIuttBw46mwReNh6UjnTD8X8C2cTMSxZhyN/B5mU0Xyie3EfhNI7Dkl89vKusV/gkip0UTu98gw8MMA/ER6xPPiLGOKR8xFNp3T3QAlm0aG+mR7Z1txRf1BR/pGXGrddH3Zjj+eaK+ubqx4TZJzA+YFiyEg3SKTt74dvD+WyQqvAVMTYjNwE+Z+aLduxUZ59vUXtliaqdbBoZg7iS9327y1WGzZVjeqiu9Zwu1EuboO4Ka2oSl49+5IbsXotfn4ANmg6TabHVFuAdm4f9krnAPUZ6Q+wFSTK3kIJ9Kxmjr2IE0ae1dMtoDJQIh7HFmA2BMe2KTppJcPqmvCoyO7WsgVR2764/2GAFJ3L9IUjgZTa950NbG964zszsvDxORrOYLzPJN5QAgnj9F9PGXgEbbtnXUZixINc3Fes3YD2vbUCqWsre+sWCK3bOPFnVy2bQn6ZsQKuYLAAhn/qUGK6GvA6FIEFdKlZFKgjvLhg7hIj0Txbje6Nu5PDc3tH/78j0VLDs5hDjnJikSQAcdw+qS5ddpoMTaG0PidkzaMLj8KyC1u1kXTjt791k7e/9oyiant7ZQtl024v0/KRLOt54CkZToh5onJXsxuOwPtw2IxY50ONQJxQSm7qjet2evb1U3f3h3cWL1BLjEOtEXb3qxYLpewk7MLOzi8sNF0ScCdDGIn3FfLas4m44HkAYVswuXVZmKWXF6yjdWcVcq4sDOVHHsPnrsPBpDbrX6szn2ddH9WuX3t/+TDA1Dg8U6nZmCLve7AOl1n4ogEMZXOKTLo8hJdbF/+AEhFYG6WmLCSfdvtWzabko/J6K5n4QgxllMZ6rEGDw6OnJHRVlUNu86V+ZLce6HLzhch+dEEwzE7u2jZu4NzAeOPH+9KwoITNSAKd9+TJ85jACdhnJYZPKDJ52unEjihozmOisWErwOZt1CT2R/T6ZLo4p1bzE4Tdnc3UtwRDMolzGlnsJcmzh0eh/bF3BnF0scQJ8heTOKS3Lduhz0N8yAlgFH51R7t2Kik79kv3iDNm6r7EVReleOGA36tIxM8r+fwIuaA+mEPjMYL1Zr4EM0tZMPxwq7rsALqVqu3pBHGMRu5HE0uoBhnBmwC7pab2o2AdzY0TWQhl7BCNm7T4cAyyaTt7mwItGLi3GjcKE8bdg1NO3++2+lZrQYg15W5JsaZnG+w4zAaRnI5hWFUb1umtGaVlS0LcY7MnbzI/3xcrKdzoddUW4kg7tNAKxz47//5imAPFR/SsHmTXyFtzskP1+P82q4mt+mNfVtEnebNNXKuiOSgXYpE7D//w6/tt68+WLpQsVJpVRmBaE/QUUCvJPO0dnllcTp8LhniKGrXunCghQUjERVGUKpA6bmwmRQw+eGgoiA+OT6QoQ9vQC6S+bz0RdAAaYBwQWay8/DJU0tmcjblssSsQh0rVEYoia6p5CB19DdP9/UZLY7fd1QVfzr0aVroN6p82O6w8/SbfODShvk01095uf7f8bV/7MtPVFnnnqgoCOhB45HVLy6lUfUNHnj/TJS4sDSRCUeE+HCRbW/vWSSRtM5d38YShQdUdI8GA1EdmaKwUcMqONwQn++NVg5nWprZdrerzzFHM5HJWqNWt1bt2qIhiu20XV+eq9heWanqsBateDZVoeA0O8uWzmZFsx0TwQAqR0NEEHm7ZceHH+wSB9Z4VO7WGPVwgTPp4vU5Af2dDEaIoiivrGhqq2kTqD75tkxtImSEOWACrbFP13AXsyuafNDC/3xdg+o3Na5gds6cHm1cRY2PQvrUVXdh8fUdiOPuPjY1n68PGqjJDSys06zZq+9/Ywfv39qg1xWqFQos2cP9B8rmgzIPrZcLkWY1UwDFX6FNltnBMlPcYFAGPaBfuFJCm2RLVlaIzUrqBVAMEVaP/pLXhCU/DVcQo5bp2H7+9TP76VdPLRUnakqcMg+VdVcU6D0I7f/27/691dp9233yzELRuF1e14Ww0dzyeQlganek0UXbBHWNAgJTG1A9DmqKFtzQAV9Yl5dohRs3NurfKt+2cX2hJsMjRWtiv7q6ZrXLCzVp7GtuUooFnjMHLuuvUKnq+ePKTWPGIQg9mcd402zpkMMkSYQ5DxyStMBrjFxh/am55X372lbHGHGUfT1bF9RxPzH0LwU5+nJhkLvWubWbWl0XDVMTmhAiuVj/6BopxImkAKlksotmhvMNQAJtGHQeJnpEGtFkkvMLOi8q5mQiN2R02bfNpvU6FLNZ++KLL2Qs8/7dB/v7f/wHgX7Pnz+3rc0Np1NhIjce27tXr0RLptCHCbKxuWGFUtEulT/ctnQ2o88RqjVmRy5jGBoUaOlIINlkiDt5WAUKEVwY2zjn6K5zm2dKy/Q2m9Nn1u60dWbDmIFmBZiGYRzmRoAg95MfH131aG0+sOAKR/cIBAQ5ONblh/sUcv8Z+fvabVYn6RCw5FF5vTPb0Swo1GaiweMw//HwSGZ6THUdE4OpxlxmdE+fPlUDiBFUT3TfqYAUXJOJDrq8adja1racrTlv0dtCW+e85HWyH7hgKbLxRIA2zp5Qvi1n62CgCf1qpSyzjbtu0/a31i2fill8OWzxBJRf38TOmxIFoMMG7PXBK/vf/+Tf2MfLD1ZcydrO/o5l8xk3KcNor3+nZ0CRlEgn9f2gfiHtocFlkshnzITZxa0GlP0KxRVDokata816T1O1TDZlK0yAC3llpJ6fXlpggb4S51PXpOL9QE7pbE6z1LXlZMjS+ZQl0suKMmEaSTQNjbmaJjgYvvGituUnWYjTU3ucLb+p9daAIvS8e9GxKBy9XVTbGc6hRKigqQV4cbR39yyYHrrvCUjD/dRqtfXcOp2Wdfsdfd5MoDmLoWt/PPmoic7axorFEnGnTZPb6ELuttPJzII09/MlxQyR9cv3LxMLNp/b5eW1gJReD6fkdXv67ImNJ0Nl+uJpQANMY05MC4616KKDy0sWWuasm8gQijcCMDMdTUXNxeVW+ty7oaa5tWvW3Eh7S8BHcEmGdgAqAMrUMQLXl5yelskX+wrKoPLtw0G5IvP+AEZFPfVMLt0d6UyBnDmmxxQZf38AACAASURBVErzimIf6HcBcu65uD3r/h73CsB0p92zdrMHUdzCgajYAd0OmsmOtIwImxVdMoRCyl3pS4r47AFt8zIevb6siVLOD/Tba1tVi6VDNprfWTi2JEdvIq2oGQGZlHk+Jv85Lg8XahCc3qkhOB85n5Bw8Vp5TqyH8FLUBt2xPdjYt599/XuWTxZsae6YQ64G9JiLwrI90MXTYPP+eRauLnTTN6dd/lQfMm08/oCp1AuzSct2tjAQKriosxlmkExqyRNOWjgYUKY8TADiWZhCo7UG2LmpE7UYsoOP51aHLTSa28l5x1odwKOg3KIf7G7IhOjw6MTOLxu2CAAwhRyTZTGzSpFIGwr/kWVSUdtYK9n6alG5tTdXl3Js39zgvF4SPVr6dp3Dc4/xBV4I48oZrel9fybJ87awA/89CwWAnwBO5V4eFpPAq+uGJn1EBVVXVi0Ujtrx0aXd9UeWLWZlEIpMDaCt1exqnyfjEcvnExYO4Qw+VH46NPN+r23ZTMJKREUF3XodDhd2fFy3t28ZotEo52xju2qJdNYODq/tzZuPtrpasiePNmwpgKRs5NgZQbOrq4a12kMNvGClbG8hI4tYvXajGr6QS1okyNS1K3OtdJph0EzT2+vrvp1fdiwURovKmTyw0ehO50gPk6wZtHmcjBeWTGD0tuwiSCMhy6QSAkuHd7cWi4asVIQ6j8EbgAmyAhedRUSfPEjkPeA3tx4w6Nez/pDRW4fq4zy+nl+7eiWSGK0O4IX96LxXADAns6Dd9qZ2ie776MourzvWH85chN4crfFCFP+93V3lXx8dHmtazWe0WinY1nrZhv07W5qbra86GjxpBiNilELu3KJGZm26xEya6rG8WvjvMcfEbGGlUl554SR33NwOLVfZtFIFECImR23HLPU1x65vpXrzwTlXl5OavSAKqIpMVzRW5zbrimEKWmcqQERO0Arru1Z99LUl13bV3OLU6/9P4dNMeYNB+3/+7h/t5fuPli+vW6m8avWbpg0Jb0+lROu6qV2LI8/DOj0/k7CYKQXOoCCxzgXXmQhRHFBQ8LCgaCKwfv/utV2dnipHkxE4xRXTRlwTmQwh2t/Y2VVMRSyVsdmcSa07nB0055oUX4fpW/X7OYOfSHMe5difuHoFl++S7DdP/qb3dZYcduqh/eLtvob+NDlSMe4VZJ+olN4Emb8HSs7nT0B5F4OErvV7ty7jV1mdEzV1aBwBBEqFkqI5+sOhnePK23O0yTC0zttb0bplJiG7bZA9FzzOa0DjvLKxrqyuVufWWp2ulcsVNTFQ9Ybdrs1GQ1FtmeCCqKGXJubC17FBp+jdDfTZQoHkEB9NZ6KWEkkASAGKiCEHRT/FP8Ug0wfYMDhRQl2Buh5LJZ2oP5N2UUY4yXmh0vcKEG/iqimkGAe+/vt3qcqfPltvsuc1r77uS9oq72t9XnD5+mnntOuWjbvgva/vA0B6Vm7agnYisHARVW9fvbDj9+9kNsX0FafS/QcPNMWBmjwYjKSljqczVl5Zt3J1Xcjf3WiqqS00Fw4SKEuX5+eazDPtLpZKrhmfz+Tih509DRvaTeJ3mJgev39jT/a27Pd/+o2l42jsHNDhqhLHEGAdcB/9H3/yf9rJ5Y2tbO1Zvly1296dHR4cyhCFwp1Gh/XFdArzEIysmBYxRXH6RbSHY+mr0YgBntzQUDVuzHCqXcysfnUujbzoM6GQffn8uZWKJXvz+pXyRdWrcJJAo1yOiXa8vu3ibVgH/B2nS3XxGhxu0ugJpfRqrP/vNNCb4Ht8C3/ecJ/5jCnBJ6TDNUx+8e0AC298ob2r60CvE2QRgyTANtzGee7k1qLxBLgjxof9r4xm4qGWArayQlxRTI0xU/Du3Z0lMxnb3tsVKMca5XM8Pz/T+YcDK/udYowpeAZH9+Vle/vurYq2x08e2+7ensAm35SJIg8tL9m0nJMP9naF/ov23WiIkowzMyUK8VSb21tqgPwGgwbw+P17XU681kq5qoZdze90ooksTQRgAs077JGITFoK3lTVVFziQAwwhQZLhbLvLO91sc7A3/34HXdkj9KnCaGnobkHk+4ZMb4JnKNL+sCjntB9s+S+Os+FZwJYdn1+ITbF6ccjx/bx2CxM+H4hSnfefvjhe9HJWeOcfWhuU7mCnTCFnwe0DpFviAWjKC2KAeeyzT0FpVsZv92u1gdvkskioAhABJMaXNYjSwv74sG2ZRJMbUPaL26C5jODnJM59MTXBy/tT//831urV7NoMmzpfEJAiYz4AAu7PWu1m6J8Mz2nieOcZ91RHKN7ww2aiS0NLpEuOAgP+1Nlil5ftuy2NRDtFQfTne0NvQf0ijc1MuIdRV9O3kFTfE88SXOEqZQpCigJpS6CY3/foomI8kRprvzN5Qkh7gd+3m/cA4r+nvNp6G4oBFvGnbNOA+iKHj5LJjvsAV4znwFNDV+caRhAKe6+Lo7INLnjGTC1RMokFlF0WdP+UqmiCXu7g4nNRFF7GNxh9MRrgR5Xv27a9RWpC0TLOOdxAMXDgyOBjhR5vEaAeRosZADRWETPBMB8PHHNMa7WK5Wq00BirJaKWTCyZHcjsj2hITJhce+RYh+T2HBw2YbDid317uTgqgbKFvcTH9YTdQsuznxI1AMAFBTHd3c9saNgb5DAwH7GKdjJdnzwl7PTNfG+ZMXJl3yZ2T0K7AG+Hq/sHiB2ej8+K4pWABKycfFX4bVLHsjEunMnzS3Zyq1GV8Y98zERe+Tgmo1GAxkn5csZ6/RvNZyYjWCaBQW+8evR5JL1J7eWySdtfWPFspmUc1TtoKmNaq3T0IXCEU199Dzkyp/SOcb5CagnkC+TUUxR/aJhq4VV+/bZTy2XLChfk4ZbtYSo9M4TwL0/V1/wT/Yp68dPWmC6yt3sJmiCT21w17T65QcLzm9tckeG70gTd0ALjJVobrmTU0kaXOfATW47tGx6DvS2sSj64J7Vbm7tLRnK5LAvAjKM6txObDYPqnHf3l7Tujo5vdAEkYaLegaNJI3r+mreijmcq5O2vlZQHi5NI27JLepqDEIxgYs4Krtort7V58u2XNSRk4qojnB/4v7O1LLxgA4HBtOAhdTc+nITjnSoyjc3bVGtodgHAzFr3PRsOJlaIpOywXgoqj8xQzjscnbn88hBkhYMRdS4Y5I2HratUopbtZw0LIG4ndsdACX8W0LWag3sbjj08pRXbTQK2I8/kBHftv0HZXuwtyr36NhyXOfJxWXdjj5e23W9I5fu7e111WmHh2c2Hk6tlE8bSYv0G+S1lispC0UcY/D6qmcHh03r9QHdYgJfUPmJdD0HJIYpNbFY3EkQGBZwZtDwMgUOBeaWy8SV64v+nXWNd4I2hzTQbl255vb+k/cm7J4W2hvk+AxFn316z5Px72APnBLovwRVnzPhE2ilRjeI2ZRZnSnuactOzltWa/Wsj8u4JClJ+/abr8R0gx4O45YXVi3nbXu9YonlsN11exYNLVk67WQPgCOsa0Dh+WxkpaLz34BNxmfT7LAmmOaOrNfpyVSX9z6lFsB1fX3XipUNWwoBmCMn9WWgDuC+R1X8I8sDR4PU+v/tryrS3PpFpgssD6i5Uk8cith4tmTZ1W1bffKtxVe2zGIpRZc4sxaHvusQWArZX/znv7Wj85qVV7ctkc6rYeL3uVj4muQlYnHPZBa3T4oh8tygWnIJw/emueVyRsPHgSNULmCKW3j7+qV1201LJxK2t7utwu/8Enc0RNwrtrm9Z/lS2ZbCUZsSnqyq2psKCGz0ol7UJLjDXY2LP4X2nJB9Ha5/IfuTTpp4NrMLNPdLNX/i96m5+hQd5Gk5PcqAAwTc99XEyBuj67+96aBiR0S/xT3SjdgxTbnr3wq55EBDf8kBzjif/CfpnjGiUvD0RFrN6XAoV1UojKPxSIcUGhTRrgIBFUa8HyZkTEqVai9aXFhmMUwHMsm4ZTA16HU1kXz78oXoybx2vo+7XCgcoC3GdcnwM0gIfTKliRuT43w2Y+urVW1iinAydZlycJBzyNCgrayuWjRJlMKSNBlqOClwPAq8Q5yck597YJ9Qfn9yfk8z9x3UNM1zjpv+YStNinch+aYRbtr7mX7To6FLX/3ZdNA/yJ1u9zPzKEU8OQ0CWcw0t0cYJtWJGRnZOlrWCAYl145OFVyyssxrnlgqlTcYuclURk2IaMPBgDLdiJ5oN6CFZ6xUqWjl0ESRdczEHr0lxZUoLemEmsmdlYr95NkXlk/GPS2NB+awmCnQyQ0NBOxP/uwv7PD0yqLJnMVSWTWLTH84YJkSxxMp0WqZPNIw6CLFPbvZdmjZUkg6dg4pFU4Ue5dnthwMyIodIyn0yMpHDaABS9nPfvZzPYfvf/MbUcsAMHi+NPqV1XVb3dy0ja1tNbnOCdlNXDU18Mw99Ky8aZCej9/c3mv4fZmB3xA58MPXc/qAhrvIP0367xum/8K+9qeENPdo4VqNpmQWTEigthbzebmnsmdockrlstB12BNv37yxH3/4XhNvtJ7f/OSnVqpWnYGLbyikrHC3N2kyaUrOTk70vQCxaBj5mpVqVesf+i8XBF8fzT2Z2SDSNN4Cz2CARJZdfiLURCbyqZStQ1dm+uq9b2kC+3f29sUL+/7X32lCvfdgz77+6iurVqpWbzR0iVUqVb2ON2/e6LlBE2fP0lgBulCM+uZIoh56E3FHGvClAb7hg8d6cNW2p+3zIka8Ast3yL3X1nvFppOPeHFsPoDoR615rbMzPFuSbGBGfFm3Y4fv39mb107370zi5qLHP3v+TBPu169fyecBMK68smqbuw/kYE4OIO7KnGMUJ3y2SGFg0PAhr66sqIlUUTmbi02BKQj3GZNcd74vVMzm00nb3163XDJqyZiXBCDXWSnQ7hlA6Odff3hh//E//akFlueWysWsddsQE4Yznz/MM2jjnBwKSvOOJpjXIIlIz+mHAUCgytMkoaPFNGU+CdigN7baVdt6t86sEerc5saqvu7FWc0Gd+jwMCGiuR1LH5rM4KmQtEo1L8poIhW1YETGA0LnMZxiQsjrcX2Sk0P4tfA9dezeeNGd75+fye5M9al0XjPmqeZ1CntnOBNR1/TNlLfN1OT6ui5wCNowEwWKKt91lD3KNFQTX1uyVDKtzMvReGiz+chS2aQyd527ekBNVv26IYMcppIrlVV7tP9IDfPb12/s7du38o549Oih9jgAB+c1eauHR0c6P1kfMJIeP35q0xHg07FAkVK1qOZ2NB1YLB62ZBKwwp1X7VZP9F6AhQgRccGQQCpkJ5yx0Gylc1c8EcZ/Zr27nlzIKTzR5hHNRIFYKOZddJzqDtesOVDfuQ44JpP7p2JfxGRyDBpdE/cGfO4ZeoQJt5fvKcxumuQ/N8BQ1g0/tH5mARveTdTcXp3V7ezk2rqtgS2m7BU8ByeiUO8/3rV4Om4npydWuyTHlsiYhK1uVKy0krF2v2FLobllC0hjwpqOaypNnOBsIamFOzacRIzfA4xzEyHMxWaaBpVxMA+ErV3r2Fp53b758ieWTxW8KCCvnhXDxNfcftqTnM1Oc+toyZLwzWCB8L2VdyN34uFd047ff2/xyMiS0YVSFXrdoRx2iZzhjKGxwUUZ/SHPEXIE9RkRUdR88eWUTaZBOz2r2WW9aaFY1HrjiR2eXNtNsy96JozFJ4/2xRJ4/+5QudRiowUYJIRsa61oj/YrtrmetWI+oV8zDKQWzjxK4OPMmZqqrGItyB/GH8p7Mrz75ukTq82VVK6O1vN3K0prxPmTAAh454DPyiEzeYwe9c7arb4NejTTy9YfLWw0Q96SkBERtHL2SSGXliER1d/B8ZW9/0CUYs+21rP21bN1q5SpK/ErYLJIncB0ECPFubXat3Z6dmWd7lBsQsAqzKEqlYQth+fS8cdjTH6X7bY7so+n13ZVbylBBdkD54eceZk+A1YvTSyXidrKCgxDmBE4JrNHgvbxtG0/vDi18/OGKOWPHm7KTX40YPre0t4kP5ykA8A2gMtkImKZbFRUXuQpTD+VWCMgYWKBJXowzxMGDbSvif+sLvEPVp+l6JhQfi0jJxLv2Tig6ZNvjIvG8+Uibl973hf0cEEo1QG77c/t6KSleKmrm46NxMYx29vbsa2NDTsTFf5ITWsunbDN1aJtrpZV95E/jBSH2oQBJb0eoPhsjjFVVpGn7FMGmbe9gd3cYBw886a6U+sS9bkUsnA8ZZX1HStVNywYjosm7ctDfWaQY3t5rEs0xqo1kGdhKPWHRUi6rpO/x/Fwo3SCcRommtvc+p6tPf2Ja26Xk5qg3NP7/JDy8LL9+V/9jb0/ubDyKq6mRRuMEGCTq0nmqskIBbMEaDWOvhOwUgH3wpkc7nA8FtUqkdD0CKMhxY500IId2+nHj8rcIgtsbX1NlxwfBtqznQcPLQUNGVoReggenFdYOQshH538VPz6zYvPVfcp1m6hOFzKFb1eW/q5IcpndBR/cfkL7PNpoiZD942Td1P4ml5vmiyqsEebc72bu3x4DujLoAPf1K8tk0xoEnCEA/F4bFvbO24qQyMg92emHws1xFAUvbtIE9/GzbVozhTlmNQAIAAKoH3e3N11GZjzhfXuXPg7U8mVSskKZDrWruzlD99rClLMZTW5hco3wL1wKWjJdFYupFEuXajC2MJjKEMWIId4OGJhMmw70JMP9Cy2dnflWo1WgdcAVTmAHb0yaxeiQqiZlTba2+yeKZRfNH8+9RDq6h26KpIcHH0/6fl0ADhAxn+2/rO+L8a8aa0PQ7i/58McnyhI9xO++6+FTpHGLmDjfs8uTj7au1cv7fLs1HKZtFWrZRW+ZN6ihStVV+2LZ19ZdWXDmu2uDcZTTQCYjFOYYewj8xiZR6HVcqiWi+FpW7lYlh5Q+qO7nhXyaZuNBpaKBO3pgx1bKTjNrbRdnlmEgA1lny3Zn/7ZX9jFza0Fo0kbC13FvXGq/QflPJvLy5SIyZ9PmUdSAEJOVFQ4EnN0Ii8LdzwcWKdxI0RyMkQHeqb3ztplbe/s7olqe3l5aa9fvRaizvlC9NHO/r7tPXysjF/0to6C/hkd/LNG1D/j3R7xXI8/m97esyq8KaxD470L3Y98+Oyf/tRez1mAyWcsCp/e7K0B6J008WihYZVcXlzY9dWlIjf2H+yJgfLx+FjAD/RlGsujw0PlxkLd/tkvfmGb2zsCkJi8okciJoLDH1dmpkJ87Qk54JGImi1XRaCnCqu4ggZM44rJFxNfmuBcOm3FXN5Ojw+lU9za2VbOMpMuphZ8UjSj7DOm4YAKFBEUFFz26PFfv3hp796+1QRsdW3VTeIbTckfoJNRIBMRxd5EM7yytmYJNXZBL47JIyx6W8/XO/8ug8JjxHz2uX4OSPnMF2np77fc/QzwvnHygYnP96Yueg/BFRjpkeNCNAG3bQFz5Hq3Ww19xulkyn72858JAHj9+rWAHTb6+saW6MjQ2kazufWgvoK4x2IqkBVpMXDZnhi6Mf1VsbdYKLLu+OhQk0QigaoCpChcRoZfDM1tOZu0ZGxZBhu8d8xWHOXTTcJoJl+9e2F/+Td/YdOloZVX83bTqkuvzT0O4MvEhwKBc1jO1+FlUWYBQXSXq/hnuhnT712f16zfIa90YcPexG5qRE0M9XWqKwXb2dmydrNjx4fkUTuDyUBobhacim5cWskrcqayUlRTBp0X+hzFp4BcxU14k3mv+fH10v7R6YMSnx6rx3P1/oD28+cTCu8POmjEUSKdxwKuoi7TGfpuMBgV2Ib2lQUAiMZrgxbHsUBBCTsok8bYBT+PnijdLm81a9XVokWi1DMUlUuiE6NWIr6m3bxVkcpklexoGjIiv2gmt3e2BCCoNpC7ckigM3Tn09NzKxUxHFtTLuvVuWOviJocCVg2n7aNzRVRIWk2aCxpbolgujjjjp7LR6G6UrRofFmfLRMl7ttEPCUQo1YnZosYprTLwoxFlEYA/drpn10EoT910+fraZ/v6x3fSd6LcxRIc++u6pg+/v+7NepYLw7AcpMlp1N2j07MF5lj8qeCYgug8e7dDuzSa3DrV00xCCQrXGAIumvbexu6F0+OT+2uy+QtLspyZS1v49md9Ye3MszC/CwU5owmgso1t0zXYRgB9MuTYjaV7lp7dDCVWyv07DDxlrjATpZsd21XzW0xU1Jzy/pxmnwfN/fAa0+axrN1sUe+oZTLTnfNravVQkyo1Nz+aIPulcUjc+t1WqLacnZDzyTHlAKfqDwo6+1O3yVdQLEN8JlwT6HLDFjtpi2DqCBGgld1+3B8Yc1baJ7L9s03XymmDbDl4MOx8xxZkKYRVvbo86fbtreVt0wakG/qaMfe0MTXuLtJPd/Xd+L1GFJEwKjjdR/G50aA7pfcWeeafLc7xT3xGG3uXla4qvaqtrQHTM/nUKDNWo07Oz1pWKc3tS5rOhmzBw92bDJ2aQWVUkkU7curmv3jb97a8emNUgP+6BfPbX+3YJHgyKZTAIGpBlgOBDVNwLv9geSHMqibTCwaJX4mbUuBqQYD6PNTyYx0ugeH5zYczywuv4metTpEURVsba0kwKfVutXUtpCLW6mYtmiY1+/AfAZ/g2nA3r6/tBcvDnSWQ3/OZTI6Q/g4VlbKoiFfXdXtrt9Tw76yAr0eLS8DEcdyct4uvAsaZ8eWEUCEidK9qe0noOmzOe69BM8Ne5zkQ/M8bwjgnZ4euOV8BNTU+hGKroz6dE4EgsyV7fZuYYcnDXvz/kKmU/0BrL2Y3Nx53ofHJ/LowPkfMKVcTEpyE1xMFI/JMBOneOpNAAOc/jmLYSfEYwnVeLWblp2fNRWPFYsFbWO9oma40x8phzdf2bDyGm7JyEYwsPS8oDzzOx+c02mDQ79AlYAF6Bf+qz8qLYSIeogpxZYmsX6cCZ28RSy/uW9rX3xrscq6BZb5RnTRjumoeBFG3cFl+7P/9Nf24fTSyqsbls4WJBhnYctqfgntSkM6L6ZAOANyCfHfPGAmtxSMoHboltDQ4PTHRGIkh8qG9DMU3Zte1mqvP1B27dbOrqi57HEvAUeNrct38k2i/UvyEzqsfec9bFEdlckXVJHh86lkrOwhVBxoLAx3CbiF5Bdv/6WJkAdnfbq07ym0vzv19WnM0gIIFcSQxl1M7tc4EBpGA8EUtHZ+YSfHR/qcdh7uW5Tsz8+0MUwRMAJiI0IB5nBjESbjMeu2WnJZ5rIE5adpevr1V4rHCEaWZdter9+oqCXHi3zHu37XLk6O7eLsRKJwUGxQLlEQzeTSWa6uWjyVljZP01ZM5r3PCJOcBfTJD+/t4+GBmrL17W1rdm7FAuCZogUVBVXRH4L8VGx8DjxoYugXPR4AQTPvUET3e+6g/TTRc4fz/79h8Te42/XecfHZ33O/5ICNz3980tj4z9DTd7JOZEZixlDDphO7uji3Ny9+tOuzU1tdW5Hj5tnpicyDaOwAZJ5//a0RV4WVfBfKazKpC/rq/ExrEQdxsoRxQeW90SRfXzpH5Y2NTTU7uKVCt1mi4Bzf2dMHu7a7vionPlfyu/fCISpHTVtyk9vzaytU161YXpUeFEMvIdFiMSMRyFmumPPyM2ea3C5Hoip5cLDGRIyIDp0bs7mNB301tq3alV2enkpvC8UITTWu0ehQDz4caILNQRUnN3n3gX3x/LkVqiu4Xd1nTwvQ+ExX6Tc0esaf0XGcJMDb097Uwd2n91Xzp5iZz5oqPlt++I7FKuI8Z/PPJ46fX9qabrAu3eLRNA+KNcYJmLUAPDFp5xLlIiADFXddpnjbuzu2trEp3Q0AAawTaKZM8jGFolEBBKGh1V6YkKE4V7wQOnMkBJfX15oQMakDvYe+DPJLMcDae/3jDyrqHzx6pCkfOjP2OOcv08f+YCjaFnuXRldOtMGgxZnyTGfKCec98Z5pzJlCc65RSAJo8OcrqyuKzIH5gWOzm6Q70EcrzSsIHSPGLxI/TYM+AYe/s608Gurn9El/T3oF5+/+cbeifTGR93v+9/dub+1FJrgUnkg00P1/ePfWo/uPdX5CkwJEQgYARRwmCzpbzjIBhqDIkYieJUZRp2g1MeybOL8G1jZnBJ81n106lXK0/kBA9FcKN/S/40HXvny4ZyvFnMUp1KMRHT33jtnMCoJLFl4O2tuD1/bi3W+t3rqyQGRmi+DCLq6uRG1UBE2WSVRBoApAGc1ercbU2MXHwRKhsANkoWaaDKYWCydsMQ3Z9UXDLs/+X7rehLutNEsOvACxgyBAkFgJ7oukVG5Vvdhtz7iX3zTtmX81Z3zG7u7jtns8vVS5KjMrM5VSihJ3gtgB7gsAEpgTcb/73qOyR32qUwsJAu+97/vujYgb0aGJEViCra1VWVqqyMHBsZweNwUFKJqBxOyM5AtpWV6vkkVLZ5NsotQV2WAELXSVFdSCWOsC/3wz2b+etW6PdghVMMaL6xpr3lNjuFEe97UegOzm+VA4w7gJhksP92N1ar1EAZmlLwQYW4zB4FrB/Gs8fJKDvUP5+GGfdUVtZUk+//KF5BezMmHomOppoSRiswNg/+GR5lRt5HEjio+jQBkpFDXaCjP3jNKJxzm20ekg8g33A675iMODPC9Cl2WsBeyT0XhE8vksZ6hhjqLAobqTdpoD+fH7d3J0eMKm9dXrHcb94KxGdEZuLifZbJ4AIZy+wTjDCCy/kKM0GaZfYH8AaNoeaU0I6jQbycEcJdlZ5zfg4H6nhtJ7549oOK0qGBF6i2i+qYLDtiitONcGWhthsKEwa4pKCFFBowmZ2fc/77PRHT9MMUnDXMzPXr8kqww36PPBJbN2cwsZWSjOyWw2TrY7lUlRHXD/cMPiHeffwxBsJGSQWXq1YP1gLXKkjW7TyAxVUyMcEelEmgZSq6UV+fWXf6zN7QQzeiajdUCoixvjtXPKRKwlNLcA2nx0jQAAIABJREFUl9UAcayGgGhIOUqGdXYl3eahfHj3rVwN2hKaIH83J/FkAiODsljIyXwOTdKMyFOYM594n9EEyyAGLkVmUlRPAPCOJtJkbd/tHcvBSUdu7x9lLjcvf/Inv2JayJvvf6RJHJ4xjH1tbpTkT77eks21BUnFHyU0RRSa3muuLRpnqWu8Cmd0tlOffQN3jXnV+6gqRb9+YoUVaG6t/tXpE4un0TEo72yw+oOFBYoSAEEPsn/UlqOTFiXtUGLizDw+rnO2GbJz9A+d3iVHtna21+T1zrLEwsg2x6jdRC5vruTi8orrL5+fJyA1Hk/p3QNFBaIQp1NEZKk55931LQFdxPwhH7jR6pCYSSQzcnDYpOR7dWNZ0rMxjnlgNAG1by4LI7O0xBkPCUAvQnPFUDQpdw9P0mj1OXOLfRNkxMPdvaSSMZoq6XUACDUr1UpeMpmohGVEky+YjtoS0n5CY7aUTVdTCvQwasTmKBkDAE0R5WbnedK6vZI8mRFqzvuAr0jlo57F3i+zKmGevK51nHuPIUR2RqTevJb3H87k+LQjt7cPVCpl5+fk+u6eLDlesVzMys5GRfJzCbomx6NhRqdBSYP7c3t/K5dXFzIcYnwEcaYJsr53iBOayzlAoA+7RO579yORzvlQ5kvLUqltkLlFz+nyX/T6eEy1gkt6PujFY4v7139emmJxGgIO+QuYVsqSeWLNyEiiMr+8I+VXX0kaw72k9LWLhmSQrllYueGY/Fcwt0cN5soiU/bm/p4Xi3MHcAV8uJezkxMevIjGQDEIyh7MLC44oghwgMymM5T+wdAEpzPCmpHVx+K+WqUDGuY65xcLlDNCUjB+hARHo0T042qTFGRRPfaON15vr49k6AZNBN0dwibDsQ3bZjHMCt6TJnsh4IpzWgFO8jHAKulP1HdnxZkyRvoLBRF+qc2+e9CY+xeiORQafBgSPA2HbDQgc6kuL0t1GXbZcXtVFpucmRuP5ez0RPp9RK6EJA7jkW5Xzk5OKYHB18GY5sXr15w1w0K/Hw5pAIDDDTJoaIjqJ8e8B3OZlHRbLc4Q0kQKM7ZTkURqVja2tmShWObCoLmPazbZdD49UVoNx2Qshs8+/5wSiKu7W5lFdi0MUMI6f+g1p27exa4lG01P4uhHSuhC1Qfb7heRNZN5u4P82fUOOGXbPdQCzYyIggyTbjSBcs0VdLbJ+5sG5/Jg2gTGADIJgDbdjrz78QfGVy3XqmTcD/b2iPKXl2ry+suvpLq8ytliIM5olG6uruTh/o65oii0scmfNRsST8bZ0A5wf4CMVZfYELfaTVmYzwr8I6KTsbzeXJOVSokHrvORc4irWsTjHv3N3/93HpqLlWWprWzQoAQzvpCjwoDk+PSU+crIcIS8BrO+WJMYIwBoAbRzdXWVjRcaOMyHX12c02kXzTzyPS/P8RwJ5bTI9gXbAoM5rFHE4yyvrMn2KzC2ZZ7uLjTCQxXtnvqz8a6JDbgfW8FlaodnBbJDmvXgcLOebo2ZJNKfNTKJizIpeG4d1OKKd5vBVvYW7wSGYcxbHfQ4mwpwDnMn6XiCZmpEx5FrXCpQVg7wBhmZZ2cNF5GGWU6AAvdsaPH1mEXDPojfo0nCQY+YHhgdgSmHVBgFPCz0mfd6c6NyW+RlX1/xPYABns1kuOfq+hHK927v72n2hngbzMdjP4PCo7CwKBU6Uk7krH5KRppGNJjlvLvnXHWxVGG0EfJu7YB0ceL6Z15gB0oZax7I8fWbUbcLun8Lbo++usL2Z7fqAuiy0Su61p0DutvMdWzAwMuJmim5zGo0uBgRaJ6dyvt37+T0+IhzTkvlChsVsK4ohPH5PvviC15vmJxh7YH1hmMy5vn2Pn6gwgFPA5QvYNPR4KAZwntaqS1zXABu5rg/MNADc3x/cykv1lfY3CajYTa3+IW1pPuXFpyI1dk7/ihH9Y/y8ei9XN0PJBzTiDbK/SbCGW84puKYgkEZgKCTkzqZejwXKPDv7m/ZgINFRhMRDSVlePskzbMem1ug5Yh4eP35C85ofvy4L/0ezli855isrBdl48WSLJbnOVM7obnJyJmb2Dlm83fOfNFTf+m/663wwUE7C6240nx5XZcEQtwD5Y31sAGz89JJkw2d5/kS5v25uYLbbls67T6ZzbW1NTb4UHrhdfP5Bbm9vmPz1Gp1pFhclC++ei1LK2VKABEDRNf9p0cyfpCzYv1DHkyQTeAqnfaympF1jvWOJhFgJN7/8fEJlWQL+UWJRuLSanYlmUhRwQG11N0dJJdhgcM6ZpMZ1RSNUF4LdoPNAYzMztqy+/4jz+7FwrykM0mq3HDeYl4Y7ARGBUaje1lcnKc/w1wWBmJQPI3dvCgAJyuIDXy1ZkPPWGXgFEw3eTGaNR8vcsyAq0NMjouX9e6bBwprg6cSR1d3uVRqlQmiaYuyEWyctmVv91jajXO5vRnLdDSR7Y0NSryPj46l3e4QHCmU5qW2WpZsPiXhKKTcQxmOUR8mpFQuysX5hVxcXnNvQ72IPVHPgglHQODej1xkgE+15RpBCTwDkCWX8xX51etfy+J8SWZoKAW9lQNN3XOrjbI6sdIQiswt1jqM9yCzHbvGVp91KJaQ9XnZO5WjvTcyfrgi4IjnB2q4eDIm1VpRssiEjoRpnoVooF6vLclZ5H2mZEK5IUZJnti4P4yn0r++lw+HDTk86crN3VhKlZLsbG/KYNCRg497Mr5XwGt9tSK/+mpNNtfnJR2fSHjyILA9N+GwK+jJBrqNms8Mnn91ymQ1TLBAyVmtZW0ET7dbZwToAU7qWPwLNRWfi4ARa4B40cYYas6I3A8nclrvS793TcD9/nZIRhWNDJj4SDwiNw9DPt+ry0WJhsYkdq4ubjTVYWaGys3HMdyIEZ+TpEQZIyV4RrFfzWXiMpdJqN/L5RU9UJaqRdYsg4srxsxIKCbN1rnc3I/pPwNwBcocKDWQhjETGtHYCuSSzpcnOPIRTSQ57gPPmNt71M3nBBiT8ZjEIpg1vSNJBNYZEUPxBNIDhiSbUFejjnCk9jNjMm8RusQAU/bounW3Kqhm8/9K90un/uSX0ijY1S5W0zzDHm0cRHOuNVc+RGPYUARjZzFptm9k98OZHB61+FwWq2VBOg4SXNC7zaXj8vXnW7K9XpbRw5U8je6luLjAxhUZzzd3cJCHu/kMz6LR8FHmsrN02cc+OJtMyc31uTw83Chh8hCSk8a1ZAs1WV7blmh8lveVIWczjnDyFK7GQhvRCHl+SEJ//R9K3OMUocL8AjTfkDJoc4sHbiQxyS1vS/X1ryQN/XMCzS1ctsJkF3HBgexLOC7/47ffyvuDU+Z2Iubk/PJSB/wxw5dMcfODuydksls724yV2d19r1IfzhOpDALSOMwScnZ0NGK2IxigxWKRkRQ41fOFErNBw9G4yljJFKis1QocV/+4As8dpJbR6ySNJqMwRi7IBjyT9Dg3aZNs+EYmirCofbyTEbhN3keh3WK3v/eaYd0w1GTKPYgBgxvcC1xj3B24mXY7bc4wphNxNj9gwoH8lypVOn1CToZCVIvNCVEqsAmQdHcaZ3J3gZD7Ozq3AVXBz4VZEdxVYQoFNApGMVisKPCvLy/k4+4u50eBjH3966/ZHL1/+0463Z7M5uZldj7Ph65cXSKLTiMoJyMGewxwottuU74JRBVsCZodoj5wby1AjkwdhsozXPyHhzgbFOAiGrAUCaq4gtAOaf2zV187wx2dr7V7671moLm1feH5/Xf3xbG2waLbYWoee2FOr5TgqHEgkSMUthFmrU5k0OvIh7c/0d4eTsi9ToeGSrDIn8vPSyIzJ5F4ggc0nvdjzG6NxrKDWS/EjUBShDnLdJL3DVJWOneWyjzI22xucxIPhyQuj/JqY0VWygUyVjpvpYUN7jfkG8AL//Pf/TfZO2lKbX1bipUlzsNgTgJNEVBP5E1Del5vnMnNtc57498BPpENjCdlFUVkAgfHFeN9oAxIzMyQHfvph++Zh4zibxmxPSJy1myyycLzur65JbXVVVr3YyMld8J1ZGHd1gSp8Ml+ab3sUEonJWYLb7OYHqCkhzPRY5fJaHU2Xo1rzkXVGMPIgtzxwIoCBgsed0C4TRUHkxrv6bsDcHdycixPo5EsZvNyRdb0WqpLWBdVShcho6LZjMv9hbstJObX5xeOucTM5DXdijEfD+kxmltIjHdefSZpRPpg1msyIeoJeggeBlBTAFiA7BbjA5ijBdvIwhnz+8gqTqUlkUlzFh6GcQDDaLQTj0suM0f2A5b9eC739z4wKqxSrfBZA8O8WCxJJBrXmCPnIWDXh3fHNbY2EcA/GqMeOJENbDTVi6+E8AGlwFmth7O7t8+YP2/OyGY8/UZJzxFlpvC3nCmEEzHGHh7H0u925cPuz3K0vyeZdEpWajUW1cfHx2wiX7x8KV9+/RXXHty5sf546F7fUnlB8IDqlRilonD0xprBXBXMXuATATYYzTOcUR+H93Lea8vWypKswmQsNsNrzUAYmmi51IGwSCQWlr2Tj3JwvCtnvROJJETiqQRZ9153QIf5fG5eyuUCZxZx7lzdQGqrM76FQoH3Fc36BZzUEbMXS0l4EpOL/q2cHJxJr31BKSMMz7Z3Ntg8HR4eE1ln1mStKJ99tSnl5XnKk3EG4b1iflPljGqypwerFsK4rypN1v+zvVi716CSxtgdIxrMB8N/Pe+FTfToZZPThULnqsztnq69UUoST48bcnEBr44IGxBkHiMzF7ONiAqCCgJjTZtbG1KpFvl5kBGLIhQmjVgL/BwAWSchNqcwX1NwDBJUyGE1p77Ta3PNVypVrge8NpzCIXm8vdbcVuzVmM+FkRliejCbqz/zgvUNckBRHNPlMzzlaAIaY2SCQt2BPh4zvDCJGj2O3CgBzP7CspDPSblUYMY5ZLoa+Wa2bdpscq3ZVhlcmK6RY93y7Bz1gXlvT/QaWAWPtenRX/Y7Lbo1ioR/5/ZExpByNEhHrPA/MLiIDTo5bMvpUVsGnXNJxZN0lYZaBKoxAHwLiznZeoE88zmZQrIL6XU6SSdlxJEBIOx11TUZTBoaDrw/XGe8BtQtK6urvM5YF3gGhncjOe9eSXm+QllyKV+SiERkRqK+CsQ1ZlTMOeWQRgE9ueZWZxYR8YamygABNLfDm7606rsyvu/JfDZOrxI4bY/GwmSK8MxE0sjfjSD+CfO7eL93MjsHJ+GSyGRGBj1lIymtRdPVvZa3H06ljpzc0USWV2vcUzqtM7k678tsMi3bG6vy1RcbsrqSlXh0KOHpUOhm4STECjTpuuRpiplSm5cmC6axVdb00lfWAVMqdQ3uyM/+4F03+1Ha7Do00jVjZIyNaXM9AxVXYeRGY25f5AprpoVYHCiaUjzfoL5cKCzI4mJGYjPwkbmVm8trri94ftw9DKXZhjneAwkgjHrc3A9pggTSBiBdpbwga6slSSWiMoVDOcDdmRDrEBgowUxp9BSSo9Ou7O6dMR5nPEH27B37j3hEZG42JpnZFO8d1mgyjrMZe3hI48XoY5GQ3Q8nVD4uVVB7TeRxdEemfg5zpjM4j2BEqM7v2MdUHeF2TIvx8RaXI8qcF4Gx4M9rUbcOPSInwMi6Na6gk41XmvLRkWhu9t4MdTnKALAUoAeVbVDowmwvLte3U9nbb8mH/VMJx5IkZvBZMXKF67qxVpavXm/J/FxSbq4G3NyTyVmaCg/HkNMjBjZN3wecSQuLUK5owgFGo4bwFkCU2eysDMcROevcSipblurKlkSiacZlgpThmiTmpOeGKhHUJM9+oe4mc4t/NqYSBS1+cV4TjSIa2HBS8qs7svT6V5IqLYvEMOitDyv7fGRcwdEsHJPffvdGfvp4KLO5BRo7Yd4LcgAaOqTT3EjPjo9owgJ5GyRhQMLxZxhJgUWhcUc4TEfSRCzGAwrubige0HiFojHJLxbIEkokprO13FKBPOgMiNuiefKahbbvDqiHqo9CqaTKlqzH9FIi4LJubTO3gspWf2AGVy2pTffumtnAIncBJK44CBjhsPhShNBjgs05knFFaB01wgXNIeJhwN6iSIOUDkU03jzkdGj+IcnQMAZ198QGB4nF3dUFm537m1vKJvCaKNLwPxQ3YIQgmUSmJmZnkWH6APfFiwvKLOECiUJ9a2uLzA/Zt4WCxFOz0h3AeVKYS0rEB4wwNufxmHJqyF3xJiHRgUkR5GQo1uYX8pLKZtzMxPPZOmtgFFXW66nAgwIYajBiBhhOW8FYJ8eWe6yOy/9ySJcdWMGGF69uMnP/0PZzs3QRudkSa348/t1kW3rw63yYSsmJzLFhemIcUv3ogEwbmhHIdtHIwERrHgVpNEazGuRAw3UVzS3WDVzIF0ol3lu85263Ay8IWSyUWHDz3nU7UkRYOIbFhreUJW8uV7SY/2S2gs6PobD8p//yt/Ju/0S2X31JMApIJq4uGh8wDCgaOC/SbEq9fkpHZmz2uOb4O8RGYe4SM8Jo1jCrC4Sy3+nId998S9n89PGR+a4wJIIU+eLqihm1YMVKlSVKZfHcgCHD1mSyUmsseddx891Mo90HT1HhngserJ5LuaGUPqsXVFiw8XGMqjJGdu/VWMXk7V4T7cYvFERxNKj7WaZYxz6BghNzYzBxK84vcM19fL9L9+tXn7+WBIyh7Oe6TZrsMGSJ+kE5ggFA6eYGhm43LJ7BlgNMRHNbqS1Tzo610+50+H4BEOLgRWbt25/eyLs3P1AijuIObCMaW8zZwkgqt7hAZhKu3IzRcoCSFkHC9/zTjz8QzHj12SvK6TAbjbEBNNZYBQQS3T6rQIQdNK7BccixGtQo2GeKGO9r3X4a/HdrYIPqiWDjy5rZFZv+Pum7mDu+Vosoj5kyvsLWJCTKGvuG67z/4T3X5CJMo+IJOTw8pMM0nukXr17K1va2hKMxOTmt8/mFKz8K09XVFfpCoNEHgGtxJJppnOW1hyEcWP1SsSCPD3fSazVke22ZDS6cJbG28Bxa9qc2gK65Pf4gb3b/ILejS5mdT8rg6lwur68lP48YGpFBt0dHfMwggnUFi4jGCY01GEa+NxgPAji5vpbJGGdMXC77N/L+pz3pNPsSjyZlc2OdTsinZ6fSPx8QxIBEeefVhlSX8xKOPcp4MvQiAr01YM+/A80MElIgzYoOLZV9ls81v88MwQJKDFd4+62T32jprq87s6ef8IyNVCWE0SiY1iCCBu6suPZgrrUGCrmGNyILC3DsnCezzUzRJ7CdcDYFy61mY5phqgY7mKvU/nzKxn+pVpFcPifX15ccCcGZBkYPgB8aHciaR/dQUdzx/RAAYwGmDLQWkI9sXOl+DWfvR8xQY3Y0zRzXXHaBrvonx6dsamGINBo/yANiUZiHOUcZKupPa7x9IF7nLw1QUJWFXkvWAwG1g9VBBkMpZugkxoH7RLDCk4u7E9JxCHY22zmjR7Rly1tzq+ZhClsCcY3I9cWDnBy25PDjkVz0r6RSqkhhsUjflUajQcl8baUqr15vSyablMvbCwlFMK88z2i1o6Nj+k2gqQUxAhAQxTFAOqifcB6tb6yzKUX2MPZBMPGNo5bkkvPyb379Z1LOVyUMGX44qtGAnrRWzbI0jUGlzng+lLlFTvwMgUo4YmPmFh8ZZpIPdz052P1OItMrKRfSmpgwgd9BnrLy/mAgV5c38nCr7t75BcT7jXneIqIqMzvP+97tdWi2Gktm5aefj+U337yTbv+G0ZaraytkEFuNU0lEpvJyZ02+/mJHqpWcxCIghBDLhBgrunHqLz4PDuzwal8XvcbYrucgle2vak5ooJObqedR8Yn5pmWqOiM5fd5s1WrsIvd6+qnAYRprSqX4T0/4GZjjF6nX2zKdRmR+oSiNVk9u7oacTS8spiQSGskMjbDcMQw33ilABpHpGKqcRwJMR6dt6QyuJOwM+JD1WylmpbCQ5pwrWMXREHnIY4klZiWRzsnt8Ene/nwsb9+fSDyRkXgiyecJQFgyFpZKMSdL1UXGEMWjUYnS5RxjgyNB/s0U+b2ta/np7bFGc66WZPRwLTFI0eezrMNkOqIZFYEoKPwYP4X6FbWPETABIMG8Xlxzy7PCUlu88UbXxwTOWW36gruo+Y34gKTPzFsvpLcL9wVKINs7VDeDNRCX0ExaHsYz8nG/KXtHbUln5mkeW6+fyaDfZWzSzmZNlsqLEglPeY52OudyfXMv2XxaFgsZ9h9QwkO6DQNUuCrDcwDKKewNIE8AWkxnYtIdPEh8tijF6qaEIzBe8/TaAfLS9QNu9JBpNiAd0Jz/x7+sTLGZk9GB2yJdBqfMB8OsObXX4YTkl3ek+vmvKEuWKGyZVYI15UA6ojxgkBKTb978LN/+tCvJLNxva5oBeHND8w7ICFCkoYBrt1ucM0NRDDYSLCgOZrwHNHA4uCkDe7gnAj0ejugYixm9hUJJCqUKf+aYyhqb9VFE1+aBWC4HInfULEYLW++XQ6dMLqUt1PO4CQ/BcgUo9wz3EvYI2ffbRh+UyxkC6iFlgbm/4HGtHZwz0XFStSBGhp8L1AhoJeR1QITAlp33+jLoIPM0JGtbm7JYKckUEl93wJFFBHsT1kYLpkCN01NJQpoYidC5GIUQCjq4qnZ6Pc4wbMHwaQhThjs6s2Imutfr8vBgVEuxLMnZDA2A4Fr3BDkym3EuB5lBI4bG6PhIDVkwS10qcdYPiA9kKZjphAuo3ZNgIaQITchFR/mzzSp70ocahwwLKMfSuErbv7/mAmjeJZ5rsj/rZgX2c2BBmw2T4lhfwybA5qDd3DV+mGeAw1sY2Fic8QbncCNhOimfHOzLZKQurs2zuoQiM1Kt1TirjNeByuGJc19C5gXs4vZnr6UItvsc7NyuN6uaTM9Slox5r/m5jDxcX8ro+ly+erkjO+sr3GR05tjfxCy26//8v/9Gfv/DO3n15R9JubrMmV5sMjDIiQBUwmuhaCP7cUmgicxtKiWX5xdydHzE2c3asuauxuNRFoLdVls+vH8v/R42vHnZ3t7hbHYHs6KFouy8fEVwCjJk5RrcXIlJblyOoPaR7o27+REWcMZA2Lltc++BLE1PmhoEjFxjaQ0TGzPP/MZcQ/2GjHAZv8bYD+cyanuKgSWqgeePxOeHtBv216l4Qn764Qe5ur6W1199JWub6xJNYHRADdMMTUMjipEDmOxByo75V8A3UEwcHx5w3u/q+ko+//Ir+aM//TeUTaEQgCOrOsZmJBmL0RAJbvSI8ML+AMAMTBT2heEYcSHzsrS6yoxxAGZgI5lt6MAYSLDASkKyC/YPzR2cWvELqhBmiTqHcl2nCjDpfugKHzfrY2vi07X1KWvr75vPgT29z24G0ylRbFFb80sw0J4Rdy+snLLiy2Efjq3QMxHXZQbSJglxngomeZ1Wm7OZYNKhJEJRCzCnWC4xCgjjEmCwUTxhNhpzR5irxD4JvwE1vQPQC5firMxlMzzj4J5dLhVldH8n3caZbK0uUZo8C1kqMmFtXtn1CyiiwdweNQ7lH3/7DzKUO6muluSkccIGZW1tg/ObkGQyKqzVoEQaMuh8PufVk1nkIMci3LOZhZ7KcMbvcK8uu+/25fr8VsrFCpv088uBnJydcOQBea2bO+tSquQlHHmS8dM9WTNIwUyVpAWzG2XysB7XNLkoQW2GXMGs+gkFw711rA3D80bLMe9W1AVkjfY8mEJZX8s3TyGwhQKaGapwyX3iZwdAiNinywvkw4+kUqlIobDIRtKK7McJ8lLHZA01buSR87vW3IJhw76vjWhI5hcw77woEc63Yi7+iUAT88sLRUoj4d7889sP0jhryXCIYhbP3QwBehi1xZNRRiulM4hY0hg8vB7iM5KIRMtAJXAvP/+8yz1wZXWZDstP05HkF2CcBIkvYgcVgPWUDdacuvXpq5v02VeGxiUReCMDurJwTW3G1CTGutb8hAKuV8+9NaDMCNwr09mAAVI1m5+RSxMqgg3ID47I+H4q9ZOm7L79SLniq5efsfB/+/YtXeDL1aJ8/fXnUlstye39lXQGHTr0I/YGMnB8lmq1QqM3+BpAUo75auTH4q3C3RXgRavT5kxuJpmVvZ8PZD61IP/h3/4Fm1uTJesZbieSKnuwV5giDzUSWGCbuUU+OVQ41tyCDRze9eVo7w8SnV7L/NyMjO9veKYDtB5cXDKa8nJwI/3uJQ3n8gsZGZz3aNwHQCM7l2fNPJmOpVgpyngSkd9+805+9+17eRiHZOflDo3NWs0zebi9lI21RZpHVUrzEg0/ygTrdTKiDwPrXTJ2ekdU22j3Qs8+dZrVptdqX/83ju0j6+qrY9i2cnN2OfBGArk9G69pUn6d8XX1kHtPmn7gGOQJ3hlMQzXtA6aWyMVNpjLyMJyR97unkkrH5PXLquSzCTYt2AO4b8JRGAkDAFzHExkP0ceA2IlLq38r9WZHGs2OXF1cyuZ6Vb56vSn5XEKeRtjHOwQr5nKLkkjPy/n1gxwetqXRGtBzAKQCXH2RMwszwHwuxQYZTsB0Yuc+h+umqrib2wfKdhGjs7a6LJlZZKDfy+LCHGMwp09jTa7gLDzWrRujs37DqS68msDzMdAtXWsWXaNWv1gT652H/Dq99m5o19UYela7I8Z7LVPbWM/iTnDfA8L2Cnx3GAke6Pvicn33KMenA2m2rySemNUoQ4BR8iQLYKlnkekbklh0RkbjCffi5GxCwuEnGQ3vaX6Zgt8E4tFCT4yiQs2DHgV+BQB1QpG4tPt3Es/AVG5HwrG0TDGrzb0oyE67JxsEoFc3YlD8UUL/+19WpiiuOHdB2RxytGCXHdc5DDhnhROSq22pLLlUE2HmkLpSsThkJjAK1Yh8/+6jfP/+oyQyOSmWK9wMwGZAngNDDt0c1foahwHmaCFpRFGtf77iQoRJAr4OhimIw0BTDAZ6qPdzAAAgAElEQVSkUl1mbA3kcXRJ47NucijdnP27aOHHbhbTyQmfN7fG1OjN94oNF2htTAG3h2dD9f5D9qwxdo1zcLOwXEaPEQ4UxSwOXTNN/tn6ItfV6kZiMxLqlIu4DzQzc7NpmU0mZfr4JPXDY3m/uyuV5WXZ/uylhOHG5+KKII8FsAa2EMVvu9GUfC4nlWJJjo8O5fs/fM8ZpbW1Vc4O4pBAZuVybUnqh4dycnQgtdoy585gZIEHOZ3JyvLahhSrVZohgd3A1sl528lUYCA1vr+Xt99/z+YI2ZqLpSIlWOeYJx2OCVagYDBEyg5YO6iBaOP6a9ba8w1YGwR9bu0aevEhNmDvV7auLrbZI31GKL9ws8kBoEubZq8yc2CDa2pto/HYJQdU2GyOsQuKfvsmG3g9FMxYNee9rjROTmi8dDHoEg1GMYqmA2vg5lpNUdBEYj4Vc5qbOy9ksVDktQeTtoS5PsQ3SYjNE55N5D5f9bsyub+VL19syVqtzDkglWwYmA9ZcpiN5f/1n/9Wfvvdj/Lyy19LuboivT4OlRTXGeSWkJHjf8hLrpTL3Hw+fvioxXQuR9Qc8pLFxQU+t9cwdzi/YDGNmBKAZpsbm1Rn4D2C1UcUDlBsbPOaVevKYNu0cWNcQeQIQO3KbT0E0B4PXQ6YTv1rIJU9V8/QzEAkiXFC1uh9uk6VJXbFdECKpwSFX1jiazBfA2UFcogh9QXDDbfkTDYrmzvbUighuzfsDhBngDCdMtrp6OCA4AfmdYYP91I/Opan8ZAzz/g5kNjh+uG+J5JpYb60M4sC6AAzKIBVmMfCzPZPP76hVBVrDGAFfAq2X76kFJxxUA7wwT4P8yoUk40zuOUO6bYMBhByVyhucNhrDJr/efnZ7Rq44laxCNf4uPui+KF+n/3yQIuA30AAkdLbzVlHd43tZHYVmGfy5gode22TwnrFmDsMUGDpetQZJ7JINJpCQQrnziPp9wYc/ej3OtLvdiQRj3EfxPw55vYwegNnU8jy4XXQ7fekVlsheAMzNjQ4kPQXS3DIjJK5RcOE5hajJGBut5Zr8nJjVdKJKH82Z5yskKE0FfF7IqftE/lv//R38jC5lZXNmnT6LR7pcN8NYaYMkSShkLRdrmcZ0VJhjaPBjDSaJlw8PAe4d+ViVXqdc/nudz/IyeGZpBIZ+ezlZwSkDk8O5FHGsr61Kstry5yFQirc42RIoyXM5HFKyZntGkjsceJm5MF74yR2lj3sznt7TnhbAznF1ixZNI0VWHZ/PbDYjf3YXuA1t4wTUgNI3uMpDCEh0w3RsRQKoVx2ns7Q+3sHZFXWN1bpKExaiy7PYJK0AGScjczQ0fVxLDIeT+Ty/IoGfmAFMbaF713Fdcqp8R8M3MDqQwpNH5H0rAz6l7L34VDOzloqmY2nCCbDbCyHmJM8GHbEKWEv1oea7QfkipgVHE8Y8bJ/cMyRDsyYXt0MJDWbIOus90N9OXxlhOO1HQ1HozKucXO1VeYWX29zlMavWeGs60Ltjn0mNliU2BpWqXHQi8LfD3WTtCJU9wmNjaS/Ae4RDHlCYGuQR/0kZ5jD/XAo8WhKisWydNsd2f+4z7pwfWNFqssFScHkZ3grnX5f2u0BYyNrtQpnjvG5MOoGsA9rEGomPBNraysEIE4bp5SYZ9I5OXx/LIW5ovyHf/uXUllYosEULVWd4kPnUJ1BpWPNOO41RaEO9k3z1ilLhs/LRL82Hp2R+5ueNE/fSTx8I6EneFB0WbgDxEdzC2XA02NIri7umLWam5+lYgJmbmAsZ1MZrslCOc+YtXb/Sn733a7sHTQZdbmzs0Xy5/bqQlaW8rKzXZL5LGTVMNZCAwWwUu8RmyCuD9Qz2hzpevIBCxut80EIJ132v9jVWAFvAyNzvRgZAzn1afAiFd2oQhDs57r1RheMCGADoZGdoZB0u5hbHUksNieHh11pdtqytrog2xtVSadgzIbKXzOMALoBwGq3+tJqQYURlVA0I/XWhbR7fe41AJyr5QX5/LM1KZcBBIMhxN5wx3nbyTQqRydgiZ9o1oZYpWazQ+dmRP9Ewxj9CcvaSkmKi3M04aL3jos/vb8bS7d7IY1Gjx4Z1UpJHkdw/41KoZAVWK+jZlIncTwvzibcdCgGDuM13b0LGj7ZWebunA/ousVrK1LBR2tuFeY1tYjuA/Zc6Enrqzbcs+IOYJfkp+MM/EaFRSDfnkwjzBzGda6fXcppvUdV2MPwUfqDc6olMuk4OFgplxYkOhOT+4cxG9bLywHdoNeWq7KYn5eLfl+urwaSn89Qto29AUAiapVpOCqdAZrbolRqLyQczwgENFSj+tyR9n6s4y0dxo2Fsrn9qwoH3SildM0tWJZYBPNaEUpMpzNJyS5tSenVl5Iu1iTknKtwqSipglvyTFSGTyI/7u7TgfUpFGUzhNc6PTmlbASZgBqGbfKIKd04cZXRtEFC1Wic0TkLXwtTk3q9zsWSzy9KbWWFcgXMHqoM2TXXTnbDzdYVxnoAq0SKsUaetNU/DIj2OgbQCmArNvhnF/+j57PqNvA66rLqWGA7xD105blTr8cSOVRUkTLH/gVmRO29WuSQSqmtUfdjjAythowbG1Yuk5FELE6H1h9/fEPJzs6rV2xuIS/GLzS3MAjD9UVWLeZwtzc2JZvJsPD+/rvvZGV5WdbX1+S0fiK9Xo+Zs8u1mjTqp3LwYZeS6NX1dVkolpgDWD+tU0aLGdvi0jJNobDhaxMF5n+G8ya7b95IbCYs2y9esLnB3AkOJ3wv8iNxkOKhVsMg3yBGD1mbw4WMy1B612jAhh/PEe+RFjYesOEV2jaX62/qdp91k/Xdrq3I0gbIjuxA7M/z7pfX1QoBslN0I3RPJZ41zoCbXFN3DUqUIZueTtn89Tstueh3OE+Ow3NldYUzkohbQUMBqSPuBQyAYEYEufDwcUxjpkKxTBOb4XhE5h3zmeXFBRm0m5JNJZhzW5gHWwPNjkqA7H9ExmYi8p/+5m/lN9/+KC9efy1LqxtslOD2NzuHAzYu/X6Xs78ARTbXN2iQ9ObHH2lmUluqccMejYY0HsI6R9FCwyhk+d7cSrFYEhTdWAOYq11eX5c5NLZwDXXZah4jbhurdTie8Z+PWGK39Wa6HINg8plfKij03nmMRkDOSnAr4HJuTZqty8De6X2/66n0zwGW0JQgBoKpzHhCUyecC2C7YWyC+wjWZnV9lRJDMLeMOqJxVYi+BFCoNOp1gh9wUQSTizWOsQE0TMgb7jhHbcjRoWzJZSGJfGD+7N7HPe7Zn7/+jJm7GO8AWAIwAQz74OKC4BLGQbiHuc+C+4gmvNVEIT5DQyI0dZDy4T1ifhSKEV5PaxY9Fsg1n7xfPiJvazm43rzm1sna3KrwWIBgA6SFmX+tg43vp/dcmQIf/FKAI+jk6oooqEtcvrV+ja5XRus8Psrx4ZEM+n2OUiBSCbPypVKJMm6ojjBjjogsHKYojDDCA6dvjGmcnTVld/cD79PG5qbGwlycU+6KcRsYfWHmdrO2RFlyKhZxzK3b21x7w0I0GpJGry6//+E38jC9k8UKZHO3lO8joxWqjpsrOOA/8n0AjNS81xm+//PLC65jFFqQPoLpgQS52+zJTz++l25nIMvVFVldXpH+oCu3w2tZ21qWte1VMopgMvUcxBT8hI0U5kEt/lPPJbvXjr0LnFd8Dtw5x4IrsKCeAUduHWmlZRiWc2X1YkasKNfm0wcxHNNEgBOMrSu+UYLx7EB0y0R63T6lj4lYSvb3DuX6+oayzkq1RGabnxGjHCFtAvBpHh7GZG+RYzkTisn9zVCOD47p7snkgcmj7LzcltX1Gmf60OBi78Q1gUTWTKEw+wujTTRcKMBxzo3HQ87Rw8hqsZBn7BPm2+i6C+Mit3/gfP/53S6Zwe3tbd5PqORy8xn+nrPPTv7Ns8f2JFfpWqPGUsPzGLFxHbdW6QyvLJx+nf5Br0OwGdJrb+tKyxd9HvgK9jMZ/un2VudazDOWwIGLEEJhTzYxTCYbM30wc0LT12706NYN9h1FcbPRZn2IeCO4DMNobQZOjeGQXF7dUmaMPF/ItvGcFgoLPBNxn6B0SSbjPH9wzRvNM0km05JJzcnB+yNZmC3KX/zZX0llcUnCT2htXY1IwEOfBW0W9JrRhBHGf2huqSgL633lzK2OvsVgenV3LoPOvsTDt/J4P5DzXkvSqbjkcTZfXEq/d8FnKhlFTrEW4jDVPDk5k/OLG5JKhQKypOflAYBj/1o+7LfoyAsWGlFHo4c7qS3lZXuzLHOz8BC4lenTkE3ts8Lf3QveT2tuXXWjN93fs7Vhd2vK3TO9t9pBaXqIq2dcLWwNkrKY2uAbwKT33D/UTdJu5yWeeWNvNRNXGbhIJCaj0UT6/SuZmYHvzpQRaIj9qdXKUirNy0zExpRcnTaZSKs1kI97Z3LWvpCbB5HhIxrfGfYVMDXa3tqQZDIk19c9ScaRw5riZ8L4wvFJS/YPOxIKJ+Tzzz+jYWarjcjDgSwupCWXQTzftWRScSkszCHQgYQeUMjHp7C0W4gLgxPwrRQKOap6EOWXy87KbCYhj2Okw2BfUnWX7Z3BvUxrFTf+4IEGONOwl7n+wxVLxtnof51dqAOw9Pqah4MbR3BeK8G1anVR8Fw1PMMAECgVIJfGuAsNdOlnBCAxJuGZhIwfI3Jy2pV2F54UUxmc31KlMjeXlkRcZDYTh/RX7ml4luEIHlyrN9ZrspDLSv2kLtdXfalWoVhIk9SB0RRqxYexyODqQeYWalJa2iShivlo1yJ4fRgH/ibYw9XhnoAH6+8nyJLLU8jRMBWC2R1IBmheQ/MNeJPPyDSakmx1Q4ovvpRUsUaKGIPgWElEYZxb8nA8kfeHp1Lvnkv3/IpMAYp2NmLhGT40kB6TGQuHKb+AmQo2ShRhWCRw1AIrhJyio6MjUt7p2QxzFuGoimwpRv04htYYNs7JuKFpY9UcTqHNjz4h3gK1wjd4cz3WJ+CYaw6g+m9OtuPm9IicWgSGc2f7tJgLPsDaSDt02z1wPtOkDym/38mIPXMqSo9s9lcPEy1cx2Rv04kkmZc3b35ic7T1Yodzt2Dh8YqQOqF4hgsqTKgAHMDBEbMDzcYZnXsh7UGcyMcPH+Tjxw+yWCjI1vYWN22wQpibhby8vFSV5ZVVziOcNZpydXMnc/kFujVDrswGdzKhEzMydZFpi3gTZPZBwoe5sYurGz7AQCZR+ODQV6mSNWDqpqdhXVr5aFyGG6h17JDHuDlb8yBCHSyE7Ov08gdnnfUQ9zdtQ7aNffKlOLhPn877+Q2NAzpcpqCZgwVNd9xPZoNLJzfkFl4MpFk/kma9TjdNSObQVMCBFfJGGB7g+UFGHmYbMAeNYXsg0/g7vCcworiHcADEhnFy8FGK81n593/6R7KQnZWQNbceiKNS7unMjPyX//r38oefdmXz1RdSW92gUQ1kXYlUUpKpJCUkADaGt7eyublFx9Hd3V3pd3uUTqOw1pm/CNUEYAPAGnXbXRb35UpFZz0xJ7SxIbO5nJuvDea1Gfxojn3+jJ5JS23tsakxiZN7Mmz9eGyhyas+mV8PFtW25m2feLbB2+vakxdQYvjNnc6uuBJQ1yy99/W94+/R3GONYp3BcwDRT5AX4+CDtAyqBVwF7GUoPhg/hgMEEWDjEddmu9mgoy+c5pGrCWYQUSNg7snYRqPy+RdfUN4GIyRkiKPRwXXb3N6Sne0druNUOuPQ1ZGbNfbZV8xEd9otrntcD6gD8D3YixAZBEUBMiTxSzMzdf/SYsgveKyYZr3tDME+bUT0kro1x3ESL3bTGZ34sJIxgKqieAY3sN7yi08DMJ4DWGqmo3ulfjf+v6/qIUvmJHk03IpEGYWEMQGYvbWbZ3J5MWDOOhRHKKSxHhWwUvQd9Rvm5MrlCrMZMYMOkBDgAN7ycDQkKJiCARua225b1qpl2Vqp0S0Zc1hUoODscswd9hQU8M3Bmfzw83dy/3Qt2cWMPDyquUo6mZaHOzALTUqecW+w1kZDZAsiFmdAnwsAIaViiXPzkNqOh49y3r2QdqsrkZmYrMBdfyYsw9GdVFbKsrJVkzjzazVGhowHGQYFEAGy+NfSw5U9hj24rxqAi2vAEQgDfr0Gye2vtvtahrkrcBWztuxMK7h9sErXumvU9HjQ59G9nm7zAI1gKHUjl5cwuptjJm6z0aRyolKFe3teY9FocIM5M92LECcElvvy4lZub4Zy3juXy8G1pNJJPkYAqdY31yU7j9m8KIEfMPQGlJ/VG3J8VJfFhaIsLS3TLPPw6ICSxNw8vEeSbF4qS2VJzaLJsc+oYPvF4FzarQ7XMoHMQoGvH0tGJQ3Xeo7auEI4sHkpK0sZmK+oMJMax0DqnqennrE6TtwfUHKodFn7GgVquZ7cHmedsDUqXFlmvudk58/PyucOr3adtDlm6BIbXcw5XwxupHnWlacRZKZPNHkDiAMgIDSD5ifEODmwpjgP4TbdH/Qkm5uT1fUVNrLwh8C9hHEl1i+UUWhW4PyeSWVk//2R5BJ5+fM/+ytZKtSYc0u3ZF4/bW75CLn7Ymc/Pi+aW55DbG4xX+2AtSn2EKhAoNo5lKhcy+QBfig9AiCIakJsJZzykb27VKlRfn7WhCnZo1zfoiG/IcuLoUSAn+NJWHoXYKrR4OelsJiX0PRRyuWcbKwVZS4DF+oHuu8SwLZEACN93N5nsvVgQ+PXnb+scUwJwOfDoR5KHBho6PxhPJZRnw+r4Lzz1XVhBhDQWtMZquKlsL/g38xlXh83mI5hjOCOjtGhcISjIDj3UFsu1cpSKObYKMJzJgQVgANa74eP0u5eyO0QqzkuVzdDgkP5PBzGY3LWOJN2qy6TxwfJ5TI6LsLc6p5c3jxQ5YGc+pevtqVaXZTMXERm03g6R3IP34LHMUfLSKjAk+RJpNe7k7P6OffYbDYh5XKe0UNoA2H6hUaY5A1BVbjBuxo/oKaw6+1WpddT2D6nYK7bE508WfsX10t4e6HuI8aM6+3SfZPgn0UAufviS9QdwuXqb21r3H7r1C3af2jEJ+4RnIuRjjOZzjCqqde/lsHgQXqDGxIjC4sgSEJU8kGFksWYxe0tAeGlakESMeSNX0h6NsrnGYAf9ljIkudyWbm+G0mnfyeF6qYsr++QYEV/ySrRRbOaGkxrLi0odFwRW+CjhP7jX7jmNjTD/DV8KDIKZg8PZm0mJbmlTal89rXO3EZSlCtru6FsKRAXOLntnzTl5/1jqbe7RLoRIo9fQODQpCL3D+gmFgtMcMBWAOHGe8K/oZCDWyyiZxDLsIDiYanGGb2ZWIJGOsxzdTeOEgwevHoweQZDAQkckSdm2bqoD4/Z0wfNGL9gAfyMBfQOEN3UjOUzHgObv5eVGThk+ZC596EGQ35za0iox86aQkMrZGfe8Jz5U9RCXwcoB2KSIF3FPDNe+f3P73mob+3skNqHbb6yiSG5ubpmUTw3N0uAAZsRTKUwHwjJHGavCosLsv/ho7x58wPnLpdqNX4tQpXhOHl6ckLTFZisgDlC8VtvNOkmynm+Wk1SKRgkKBvS6bTkrH7C162UK2y8m+2O3N0PJb+4KDCrQVmnDJL/f3qwuBBxV5fatVa5k3Uezwuf4IZt95JSU8eA+/9uCJpjCzzGyX8WAjWDf/cDjZPdBw9IMWmhFQ0uL9Wdkv7LMe7CARgykct+R5r1U2mdnTE2aOfFC8kuwHyiRzdqZNzSdOnxiY0HmDewnnQ0j0bYNKEYry1VJTub4usV5nPy5asdyc/NMmcPlvM686YbFCWp4Rn5u3/4f+Td3pGsbL6U8tIK3TnBOCKvFTO0mDdBLjEMoiiDzs3Lwf4BDxtsRsPRA+8zCi3+92kig8EFZVNg+2Y5ezjPbNfZ7BwdCBl7YnNYxsa7NWNyR6+J9Nhb1xa5Q4xnrrsGz9n6QMGr5d0vpLD/akP7zDjFNW92H13v/UzSTBZeGyw8jd6cuLEnIZHR+JGgHlwAsacNej2pn+i9WiwsysvXn5FRNedvHmSCAknN2KB6gEwZJlFQvRwdHdKbAKqMXDbLRhm/kB2MxhjNKbMOEwke4td3ypxjRhNGZJC8QwqIvZ3ILnIZIbO9vZX3b99yNKRULnG2FqoBmCQB6CwUi3SAtUKYn9hJOHX+5ZdsWrBY16bHGk//PnoNj+d94VrQwBrTle5GCbytM8jGq9Q4WIh6Tq5W4AcaKh5+7syyQkyvuzm5wu/hjqACmtxWE3NEmHNdk1QqrS6uoyHn58AIAITCuQfZN4pRgD/ValWScLJ/uGOMFlh3ABrMaO91ZWdjVV4gzzGKIk6dc5kVHigiQxGR5qAhv/3un+RqOJBSrcg8R3wdGm2MEUHGDtkt9l002De3t2S6MAcMKfJcZpbMfp/uyg/yOHqSfqdPtgnmbtjXkVlbqhbY3MaSeDbg5KlNXtB9MogtaOPoii13Y+2o1XPRYhksUs+NLzkjJRZaThrrF2iuOQ3MU9nP0SfGFqHf4Nq5ra/hq34M/NKCGmCRUFKMew9TNJybMBvCe4XUFz4TkNOAwdWZLW1aznsX0qi35eLimsUZpOA4B8Gc0ZMgGpHGWZ2GUmD1AWKBoUcxB8b1rN5kPM3nn3/Oxga5uqk0vhcA35juoXBzxfgH1q9KgSGlvpLT4xO5ub5Tt/JKhQ3B+HHI2dyZKEYaHj02XOflXTPq9h8fuHdPe2BezwOXnEGU3mu3hkFS8N6qqkOfyQDDp4vWDl/d99xz641XBdQyxhpb02jNlad8MxGbucZOweZG5OryVrqtAWcoO60elUKYf8S1i8VQxymRgXuAegCNPwCl5bUaTcL29nZ5PmHdYj+Etwti95DWASnw0YcTSUUy8u//5H+VWnFFZsTJkllg+W7TBgQoc6kgDcAiFtChEM2kVJasLDamfUb3A+m1PsjM9EpSkUe5v72iQgMAF4ia+llLLs9vpVqpSiwal729Iza3sXiar5/JpPgZzi9vZPQUlkYbTrMTWa5VJJ1A1vasbK4XJZ0Oy/TpXkJTMLbqz8F60xyP7b4FR90CRc3/X3OrdZMBH/5/DV7Efm/1lMcgujUYxJ09ONKTQruz2Qgm22Mci2/nAePOphG5vx/J5dWdqyfDclpvSKvdk5lIXNbXl6VYyko4NGa7ZcZZZGpjaZmEEtLuXsrJGSKl0IBFZff9IZuixcW0nJ/DRf5atre2GH8HiTuASzCVyLXF/V5eLshybYFGVmB6w6ihHqHmgJpFSC4MLu5kd/dMHu6nHBWoVPKSTIXl9uacLD5MHrnHQ1lEFaV2TMpiGzweBBd0r/PWo1trtg6fnaPedbWxLlubarbK+2RM/LMRkeDrf3LmGrnk6lM787Vg9QE4Gve6ZBqQn4+PITm/uJdm60oarUs+r+VqQebn09LrduTh9kEqi0UaWMJQNCSPEpmZUvK9UJjjfyPhmAz6VyTQ4GlwP55It3cv88UVKdc2NZIIMTCOyVYw3aOmvP7PkdsEFzhzC2QBOWSgn4kkW3MLKQbwRhhK1bZl6fWvJVVakmkkzeYWP0hjd4C+wLFxLMeNjrz7eCgf9o/ISkA2h5k73GC4sQJ1Q0YffiYkyIqGqVQHjC0QcRSAB/v7RMu3d14yAzSenuU0AYyLHjkw7eIIVJnskErfDMbP5tLiCIUdvtKG3e0h+pSRswfLNjZ7oIJW2tY4Gc1vCKYdjnbRDR3VAsrjDRRl1tPbvR/nymyxMyQo/cJc5SKGpGjjCCfViwuNWcnn8nxNyBLxmpAPY+MHSsIZHsbx6AMPlB8xEWDojo+OWHTNzSJcuiyFhQU6WX/7ze9lLpdjQwOZMxosMPAnx0eMwqgu1cgMYDPB89Hp9FhcQYZO9hasP6Ioum2yxZAL1ao1FliNVosIXJ7uwGiM3JyBm8+wZp+Xx4WAm6yN18E1t/7cl9/gevfFNSvejLRj7YNILF7eNzd5jl7q15lxhi/X8TZggij+z7UGSzd7N5vpmGbPFMtD0LUQI1uEJm/ySHkyjLe6jQZZgWKlLDcPD/IAt+T5eRqUQNaGedhsfoHABWZN8IyfHB6wMUahlsUMdjwq68tVWSoVJJNMMA5AZckOMCAwpJM5//DP/yJvdvektLQqpeoy2XiYsGTAAi/k6eZ6e3NNgyiYwOFZQlM1HI3JQECOB0ksABbMcEOSvH9wwNxbAB0Li0VG/oBtHk8mXLcsDCglVwaMW3xg7lJRTNeweNfYpHN+w6pFsm9KE2xkbeMLNstB4Cr4HOD3Nt9i36crUxtoFmju/fobfFAu61GDvmTSfSY0t2AN4DqOWU7IjGG0BQ8CAFBYpwApzJwJrw/29mLQl+PjI2borq+ukgH+x//3f9D99Y//9E/57KC5QWEOSSxUL9//4Q9kHtc3Nlg0g+WFFBqGY8gFh6s11qYBbpTROROqd2/f8rlDowxVAOZ08T8U7VBX2DV6BgwEzZxcEfxpwfS8ybVGNVBheb916+2Tf7L1683XGgMYACP8e2dzha4Yd6YTKo92LZIr2rTIhtslzE6CAKSOcMDcq356LGendbrpwkBqY2OTDo8YkwF7hggsMA4wlcH4AKTLnG3G/hoO8/tajTMCE4sLeTmHl8GgJy821uXl5rok2dzq/KmNR9gzDUfY9nlT/v6f/lbOb7uyvrMmzU6LBdj6+jrzHOlAX29wrWEW+/ziUg72DwlYqEQLTvhJGT2MMfIld5gJbnU5c4o8UUYGlRekslyWaFLluWyaUCi7mUMfRXT7owfe+GvWwFsFln3nakoVHS/3DAB02uZgY2vMjt1+M5ryWUOdgfSKLY9BsjlAgyr8Yo17CEycwjPyMBxRSRGLJlhrYLYaDtKYKV9aqqpxjNqVO3l7mCZU4RAcdCOMrqmfnul6SupeDIAP7+nq5lLq9QZld0CO61UAACAASURBVJ9//ppqCozt4N+RFY/m6sWLHaktVzljC7MwzqaEtJjmOAdlrxF5uMPc/Cn3YMjJl6oVmZ/PUc2GuVw8d6h7Himj1udaS2SftdZjy57p582tfwa4/dUBPR5w5bLh1ZTzXxvJMQ8JW0/PY0f89W4NsL+udZ1aHIl5DeDNBuoc5sliFjcqVxe3cjG45v9gygWGrVQqMG8d+yDHCzDZNxryOs5BulxckPshXLIB7BVpHIbLBIdzqNyQmxqazkjjqCnpSEb+5Kt/I9XCkoSnaG59RZcC6b402caPcE2w19rokj9zq6wRZuhH9+dyvP8HmQy7UllI01cDtS7UUFAxNRpdabX6dMRGfYtxhgFUAalZPjsEiqMYB9TmCUxkejYp5VJOCvlZqdUWJTcXl+nkgQwk5myV4DHcwZkzufOV4D55AjDwzxlpf+1+uid7RZYXzaigh59a8Yw78lQAdnD6Z6J3fw0o8Rhxfb70ubBrr1UyIxUnITagePCzGL0ZPUpvcCH7B00SWK8+W5GFPGSvY7rvmgpAZuJyeTWS49MWoxULpZocHLbkzZufpVJdpFEe8oFxLq+vrUk0mpCf3nxkzbG6WuN7abW6cn93IwUACWslKRQQQzQlc4u9FfPB4Zm4HJ905OCgSXBxZWVJkqkZubs7l/v7K0rRwcJbHc85W6cM8fRnnj9BEKD1lUh2V2wU0epP/XsFtazH8P7NAS++zMaZfgVclq32fTYv4t0Xe3eQ++roA0s2lx9tLti4nbh1ZE3DMPGLSKtzI0cnXeldXLMGgS8BjKPurq8lFlYnfwDmAAhyWTC7cLpGpjEIn6h0233uz7k8iJCp3D5MZTZXlWy+JuFoSiZAfW3f40PtjO7I2gbOeLd+ydwCjUJsCw5mfiAysVG+0BizjeGYLK68kOpniAKqSYiBum6+EggMP/yMXFzdyfFZVz4enMq79x8ZDwSkGYh2oVig0ytQOMhDsEmgsENThSIGhTJu4qDfY0MEBHplZV22X7ykhBVhGcr8KDKsuXAODbJmxK3w4OauhXNAQuf2Y1vYwYIs+PBo8xlELi2Gwncb9BFl97gFZCw8mAPD9RR1BBgMfQb1EKGroHLtrgn2HzA2tZ7bnW5gKIpgUQ4nXTA9iJ3grGa9wcMS85mQBQdn0ZTtUnkzNlH8OBzwYM1xP+ZzWc4Hnp2eyB++/ZYbyhoKqUyGGY5YTECf8f1AQDkrO5mw6YXrsUloMeuEgwfN7eC8L83mGTMZIUvud/u0BwcLD+mBAiluw3VNBBese6+6hF1uMbY9m/uwa+lWvyGNHrpoiJdDGf1NOXifnjc1du/xrZ6LpzFUgaJOCwRXyJnkgxb37nlxweceo+AOBXt9dRG09yFscB/hCN5syNHHD/Jwe0NAAQ7KmE+NMdz6Vq4vrzk7srq5IenMLJ9/3H+4GF+AiZg8cY4PESPIvNtYXZG5tOaf2gbF98S1gPmtGfnH3/xOvn/3XvLFMt2ScS8BVEBKCSQcYwqY1YbzLoze0LzCQArMLhrr0/opVRaVUokHJyzh4eCLhnx5dVUqlSU2VwDLyBiy9w90Gu7+UtHgNi3OKtsMjyd7DTa3PttuwJQdAp78yYEZwcMb99RMYwwOMxBDZ0Xdwez/x8tqNvmt2z4D82nubbvPpHJMBaZs7AJ7XgKHLOYe43Fpt9tycHBAZnx5ZUVmUMh4NcGU4wMnR0d08V1fW+e1BcDwL//yz9w7v/zyS5oJHezt03TsxYsXZBMABkKijtfd3NpiQ93uduXg8IhjJvArWF5eYROrTcOE7wcyVkia8VpYo2AkB+fnnFtD80xWkgeSrtNnckNvnT3f/z4tlYyx+XSvDX5dgARy8kAFP6wg/vQ1/Xv+vAjX+S0HnDhwRIFJV+A5Fosu687MT79BaSTcO4xxIIoJDNpZvS6DQY+qIsi8USRj38RBDdd3OPAiNgIZwgYcaHxWi5LyAs+/nIxG91znK+WSbK0uSzKGJljfp5fDbfE6kRlpX7Tkv//z30n/pi3r26vSOx/QQAw+CFDfwMF+b29f7m7vObJzc3snzWab4wKooaC0wXOeSWdlPBxzVAD3EKqBZCohmWyac6fxFIwZMVsFmbWTIROpNzWNtqjqIRDMSvTBPX0unjsf297t3bcgC0Gpmw9e+sWtfbUP5vqAiq+Q4PLmhutUAQRu/ZEFD/jkWamg9qB/Tvk3wGCMTvQ6fQIQAHBWVmqM1wFrR2d57tGoh2JUujTqLcpjcc5i3/3px3dsZtY2VtloYqYeTrybm5sEpvBnnJ9Yd42zBtcSZLVLyxUplBYYJ4TZM0YCsdlXRc3pyZk06k3Jz0MBAHY9w9GQ27sbZY3huor5XErujQlzcnHnD+IB6wE/Ca+JCMz4+0BwYHbavWYQJP507VKiHGCXfKDeL9D1DNXkCh0XUy7pWVa5k43zfCfoqSA37nwkHOH1v77EfRpI66xLRRCebYxP4R5d0nkYTqsY2cH43FTCkRBBX5xPaGwBLEBGDFdl1CNLSzW5v72XXmMg+dkF+erl11LKV8jcQhbtSavdPLkaAGmKCEFIMuiPntIP6hxjbnH/YOY3ujuX/d3fy/iuJUvFjNxfX3FPB9sfSybk9u5Bzs7acnN1y4xcANhX13c0IkynkqyLM9kcm9vj0zbjhooFGMLNyVJ5XrKZJCNoIH2dPI7URMrb2/QK4oy1Bh2rVw1FfxmL96/ty+ZdoNmhPssXPGuDwIedsUFSyNQA3vnqpOpWO/1y7zZ/GT03tUaakeHDWC4uryWRSFEpiDrz496xtJpdWVuvSLmSkTDytyHnBKsnM3J3P+F1w3VdWq5Jdn5RPu7V5ef3e1JbLsl8Pksn7dtbmJEtUxp+etqgVwEig+BKDkO4fn8g/S7204jUqvOyMJ+mJFmJLI3GQaM9OL+WtbWa5PMZmiVdXZ3L0+O9ZGaTOqfszhRrbHX9uLrhF82tXxcGAUEj6ozF88cv3Rx7EGkwhtXjNVW+zPuKn+uicgKRsN5cuXkO6OYciDR1IynqC+RIEveanPllmxST8WRG6q1zOaq35fL6niMVmxtrsOeT8w5IrZAk03A9nkgKIxYZZLSrRwIe5ePDBuOcsvOzMp4+saFFczubLctMdJZRs2ZyZaNPenbqfkiAytXiaKBDf/3nxSk2/ShcAjEnxKBxmFHE1akWe2c0yea2/PIrSZZqnMGFpbl27hMaIgBx659fy2mrJwdHDXm/u8cBZBhyQB4HdAPFMoopMBe4kDAtgrsWGizkOQLhQr4nIg6Asq2sIsAbua3Y1GeYc2QOq/qwqOkIqHFvptbdaN4eMz2B2xelI4rYBxfXc7aBt9SePA8NUPTfSQmeRRD4G4Zu5r5kzpgkncs1CaPJjC0v1TFRVt66uVp+PUPqXVQEkQmVf3ODcDez126z0C1XK2xQgd5jWwAijc/pmTC5uA4t+mzGT98vPxuf/ik32PN+T7777luJx6IsnBFODXZAZ6uN0LSDzGdLuKlahwDmNhqRC0STdFqce6FBWLNJgKNaXSIjpHmZyizr/Qoi/44dMxm4u6GeDNIx33YvrWkMosceE+IkOqbRd1uI936tuTK5k83zQR6qDaGxTsa4m2mYr9IyJl6Lf73P5pZs/dynRQOLQrgoA4G+uZYPb3+Sg92fJZGIyUKxKCsbG5LJzcvd3VAuzi/l8WmqubKL81wvkBBHQiIX/a6cdzvcRObnZuWLVy9kZ0sNw9xxR0MYs4gPzUS95vbjwaHMLxZloVAmGIVmCCBCtYbxgbjm0wHAouR4QASdjt13t3J7e8NQbsx8w4znrNkUSM0xf72yukZQhDE/XKOqAgli+vpYKwNrRnBB52xFC+073NpxjKHdd5XzceUFmi//YLZ7oYeFv0btoNWmyjkMuj3D04LYLJ/NsgXevc/+Pm+7WDBwjkjBQph9YR65Vl1iA4k5ZWSp4t9w+AJQsCIDnwWZtrivMFFBY4TZWzCG3//wPSN+vvziCwILv/vnf6Fj72dffsnrBzkPDjDGOcViZIahsACYtLe/T3ABbHqpXCG4hddgrFivx/0YICTYDuwZiBSChAgOn+QwAqyLzW/pP7i14R2ots/90kn+U1bH1oK/F/vqU+9gD5jvBdse7mPa23gFmN1f/3WDBjhmLmWGZE566cG9NvtLVM0raK8uLzi2ARYd0sad7W06ykPhABBHTyDMAOY4K2/PFPYPBNuDuYXPRDSKMNInSUTDUllckK21Fbolz6BRoWRN2TvvjAmLtM5b8sPP38jFfVfmi1lmD2KmFxJ3NGKQOoLhQyYo5v5ubu6ongHwiIx6PDPRSFwymSzVNo1Gk0qMYmlRFgoAm+G4DYd7xBehcVXzEN1m7ZO5i+zgOBYWXuNieIBGAepMlzuPKYkz1129W54b8qfxanZeu7VphZU+c2ao4rN73olpTJApY4Pz+CardOsXwC+uDxp+NLdwzYWB0dHhMaXjGxvrsrRUpikRYz54ZivAD5YXoF1ubl5WV9el2+vJN7/7ls0snHhhXHQ+0HoF+cDwP9h9/55NMxzHozEYIzUZoQdAYXNrTcqVkmcKpXE58KmYyt6HA0rIocYAsIQCDbK+x6eR5HJZOo5yjAfXm+7QeKx8MzWvlmEj44ycbI04cIoscTB/mk2wuSrbvLw796wpceenzl7rGa1xKHDR9se03AJwOKXOaHJ2G80Hf7k16dVoygR6zS1e3z07kCnKJMz559PjhpydtjiTy310bo7XHXsevAjyizDMQ7RSUmIJyFD1pAGABSBjf39f56TX1uTu5l66jR5zbr94+ZVUFqpkijFZ6Z3dNirlQGzUwwbmm1syAAmfucW6CUs8EpXR3ZU0Tn6S++u6LGSi8nB7RXAaBM9sdpbz3oi76XUx033HMxfs89XVJe8LGqtMdoEmPaeNlqRSCVldKcr6SlHms3GC2ARgECmD7CQyswosqR+A7o0ECygz17rK6jzumxY/ZgqYwOiI1/A6EzLWnVbAPD/q9I4GQCv+3pB7t7d64IXVmu57vH2aij0lNHR2Ul8Aaw/AQavZIVOKHgKu9WeNFlUUhUVEjS7KDDJmyTBqdnKrDZdkjMlluc5isaTs7dfl8PBEqrUqz7SD/RM5OmkSKFlbW6KyDbVqs9niutza2ZJyqUzX/E6rLjOhsRQXs7KQzxJM4bypxGVvHxF9N7K5WZVMJk51G+rbcHgiudysc6i2ppJcK59hVbu6UQq3Z+ozq5GdPAee1cNqNmd8G+6h5uO6jGu7D45IUb8E+7kBENJTNDojYA8gtNEhY9EVmDJSiCm83n0O1HCsdaxGBjkXlbvRRNqDazlrDuTqaiiLCwVZnM9QPo/Ritu7IfeFwkJWFgqIhsXPnJGH20dpnHZ5fWCyN3waM+M5M1+WufkKfz8JRR14YzStEV+uV3AqLX3GJxL63/68MOVIvztcwMBhw0JxxgcTm2FiTgrrL6Ww/bnEF6va3DJ4WQt52GyguR1cXstpsycHJw1589PPcnt3T9lPpVKVhYUC0W2gSmhEgWqgcL4873O2iQzmI5CPSxbScIOt1lYkBkScjos6M4uGyPTkdpj685mOP3MzOERwHdyhiIsxD3ooeAuZRgmKFnMdeyyOt1KdlFi7Oyv2zPkZhSKLbDoI2vC2eyE+FLZB+C/ueKyAKYt7aJyxkr6ei8GhXMck10QUyNjCWRWzzCsrK5wDg5MnvgeFKQ5NjQLwzai8AtEzzNIihNIRAByRiIwfhvLTT2/k7g6LdlMWCyXO2XI7pfGG30jw+jrAgLMSiBSh6yOY2wiNqO5ubiSd1tlrzFdDKo15W7pK2gZqW5pdHqupPJbU5m8VvTeGzORBfB8OXTL0VWeG3MZut+KZfEalN4ZI8nCg66p+RmPf8AczswoW6CbV8Bohd3FtfsrQcjwbdgg8B1IURMHfgb3Fsu016vLDt99wU0UjgjxYOEyPHlFwR2VweckCFsDTcHhPpLhSLEjrrC7NsxOZjh4YGP6nf/Qr2d7ckAwYXp2O4H+1vEAjCeY2Iv/829/L/vGJJNIZSaXnJBpPSKvd0Xm0SpWSOLC42OrQoIGNogwM0qxwiK7myHBr1GFKtk8DuUptSZZX1ySbz6sBD9UCAJ+g9DBW9peyRq+hCTxffuPj2DkzUQgwDAFBnqutAg2sk0oY6OKzjg6BNAObwOu6mxXgb32zKK+BduYpNpfmP2e+URMZwEiEgA7kyZg5x6ws5FCQtmIPBLgHwM/QcvxsGA9hfWezc1zzmIuHkzHQ5txcVra2NrlOv/vmW+m227KxtcU1DLlpbbkmJ6enjATDXOWLl684p4dnBqwvakwUzQDC8IwnHXOL9wjGF0Ak7i0aXpi/ganS5hbKEgfsBEYqWCQ5lt2qGja/bl/4hbIlcAgHCyMH2TkgSdeeqVr8HdxVbvZQBJlCt0/4985tIG50xeuD/BFBzQG0vdkrqfTFuU5pdjWlyzFM1N69/Uny8zn54vPPabgF44uT0zr3XIxtQBoMCTKeNcxGwzEcrw/TJrC2KEUyybgsV8uys7Emc+kk1ySaBIKQ7nOpE6tIa9CS48ae9K+bEopNCRrVz5r8KsSfJOKqzBmPn+hNcX5+wT9jDvD+9k4iM1HJZfMsEKHoQUxXNpeR1dVlKVaQWYzoPo3Coakf93YtiMzDwu6LNZxMc/GwJvesu/dtAKBdU11rDkB9Jmf0GT4FpfS+2oiP1icKQnzK2j8HB53ihwiHr6riWvfkjsoyAIyD4RYMmnBdIM+HRBkmYCcnxwTea8tLmlkZcPzGnndyckr2F41tYbHAuetvf/8HGnutrq0SGPr4cZ/jV5999kIehndMeYBjNQyPdl7skOVvNOpydlZnA7a2vko2H3WWsuFhKgBQtONn4TyHqgKKDagGYNgHFpePrAPsjaGAAoOGNQF1Ea8TG1N39hjo7hoHj4ULSpjdPdBGyIGzln/qZtWNycT1BWNtza2BlDxPnURN5/Kd7NgaHQck+qyUqsl4r02F5xheRlOGIhyXG/Qu5OSoTgYX0UHra6uyUFyktwOckjOIEeGs7ESy81nOMVttB2k4xrUwGre6sirj+5H02wNJRdLy1etfUZY8Q1my1qPqOeeeUVOqOMM/rC/s3/iFxhkztDjfLLMcBNH4/koG7UMZdD5KfGYo4ckjAUs0VYVSns7joRmYySXk8uKe87YAIE9Pj3gWVKsrMn4My+7HQ7kb3tM8aWdrSWpl5NhixldNAfn5bIbTSJxnZkKoQ/FsoQFRoMEAeKtN9BrpenP/6KplRbHItrsayRquZwytrf2gKiPwTJnHjDL3tq61qePeQEm67tVay/v7L/YPrIXB4FIuzrF3zUsunyOoD/UTRvPglA0TLzUAg+ppKoOLa94TfC3GMu5ux7K/f0p2HGkUMLfc3zuVD3snUq4U5eVLxIJpZjRGrrrdvpQqRVlbXeP1u7oYSK/TlMnTSPL5rNZUuImSkKOjNt3TtzarfI2LwRUN7DA3PTubYGSQrkGVhquSwQwz1XvEzkGNB3LpLW7pcJ04mYrXXDo/Hj6rjLO0xtP1GDTqcuMVzgBXex/X7xgA4gFa1sQG5dA+0KrztY4cDIxGcs91RJsxusgqhuLgbjyVk/pAdncbItOILC8VpFKZp7kWlIGYqUf0z9paSeaySbm/G0mvcynDOyVOrm5u5RzXcX5RCuVlmV+sSjydkyecosyd9o5upwR05J+rcPm04bn9678oTSndcc0lcz9dPIXuTTMSSc3J4toLKWx/IYlCTaaxFIOO0RChqaB0IxaTVrcvR/WW1Fs9eftulyhG2TG3iPLJY6gYkRKuQHp6HNPh87zXY3YgDnrMR6SSaRbIuYVFsrXQXwO94XJ2za05ZlkUzHOGB2iOIftWDSkqSTbI5clZqHXwAbLm1jZgXZJmoOEeUBc9ocwqDhc1z/DYHK2QvAfXQ0Ytv9MNfPubvDvlebD4zDIfXh5cU5rFWDON1wOChExKoPe1pSUiVcbU6hyfa2a8g94kZRaLpBs4XVpdiCF+MpxaYUwFuSua2/xCgeyS4uiuvPfmL/SzY6P3jLwCUl7mSSL/LRaV6+tLFgIwVgCKycxMxwRYveQVeF4B7TefLHXcpq4srZ/d5xXWdg8Cpha8Jx5SaZ9Av9cOcjvsuQlzNkLlSJA4EnRxhi82W2tFV/CeBzd9YxyDc9/+Uxj4neWA4n7ChOj2Ro72PsjZyTHRWKCVJk3OLixQkl9vNmkOhrzEpUpZ5lIp2fu4K3vv38nNRV8W8zn5X/7dn8mXX7ymgzIKNqC9QQQWmxDQx9/87lv58e17mc5EJJZIEXzCfBpmamkotrxMZQWYoE4LGah1Mo9g5cuVssymkkQ83/zwI1klZKhuv9hhxBN2c87Ychni5/mfm4emQ5P/tetmCJP3XBgcHSjSPKmwIcsOhzLk99l+YO8isCathPHxFAeDuR9qMWCGmHpIc/BGum8OrmMPMHPPF7IxkdWNt4C9EOBPE8qVmbCUyohzijgXYld8TLHWcXDpYYN7DXYOv8BY5Obm+O9/+OYb5tq+ePWKIx+QDyOfGKZxHP1IplXe7qTd+LnD8Zhr3dY7mFswvfh6vDZcWeFoiCYAbs7Ykz24OLD+vOLYY3XdRXFqCt5znaVwRZIrWowB1I7GQ6MpEQ6g0GyMDHhwiH/wOfHWnedLYEiua6dNsumAkl8+E3rjFJgzeMqVX+b6OoU8UvcOmEt9+803jMbCXvvqs884IkD59nDI9QJXaYC4mKuGNwEaDsyhn5/3GacGd8hqqSCbKzXZ2VyXudkUaxsUNdrcup+PM2omJJ1BS07bB9Lonch4OpS5+ay0O10+K5ATw1gHnwINwOD8kkZEAD0wt3l21qCZY7VUlX7vnPtuPBmTlbVlqS1XNH5mok762huqLFTXjI1NOPbAFUPadLt0BGNY3LVTIxs/eslTIriZMFtL9kx72DEfC8uPVvZQi2ifqfXnrd15ag14EKh0gHCw+Q2c+spsSZhmT2DeFhYWJZ2aZa2xf3DIvXRtfY1fB9k5nonH8SOBqdubO8bJQGYcj8UJ/Oz+/EGyc/PMN8bX/OY3/1Nm07Py619/LbOzSRrtoWFpttpUKGGWHQxcq92UdlvZITDoUHKg0cG7A1gCZQxeB+sZnwWgFor5YnGRDZvOwOk18pRSrkHRnt4B/26dsQYIepJ4IM4vnajt3tjXB7c5t1w9JRzHiRj9prWiNUt8a65J5dk3sXEwM9NU8y+96+YM6SS05A2cm64rvAkO0W5WpNceSKvRpdEU6sP1jXXOSuP6oMG4fbiRWCJKwBAz8rxGT1Npt3uMokRzOz+Xk/HDWEZ3I0lEkvLlq69kqVyTiETYAJpplJ1Pyoj6kX/4nAAhTBGIETAwTdrcYt8Oy+jhRi66J9Ku70ro8Zo58zBkhBlWbbUikaiONCHupte9kYeHJ36Gh4cbEhSTaUyOjjs09FssZmVtrSzVUo7ZrJAgU2Vkzz4lr7Zm3Dq284tjBbqeDcQ31aJ6jRibbk1voNZyNaNH7bh67FOlgNZDupcGlRl29gKcxXNpAL8RCKwInMErH1E7Nxz4aEw07sfV1S1NxZLJWY5UIMDl5vqCrDkM2+AfQxMw1mlTqttIzkVmaDUy6GEmvsmGtArfiWxe6qd9+f23PzOv+utfbUphISOJeJTqnP55n8RLfl6VOKgHhw+3nMGNRMIST8TVcE0ilJdjHn5trSpxmHvWWzIeTWSpVpJoFAATYqNwD0D/4XqDXQ70MMqVubrWNf0Bsz1L//DvlXOpBoFGMgnX1rG6IE6dJ40qBm2rCEaWejOZzgzOgYIBkF9PZmtu8eag3vVHQoyZ5/1GeoKbTcffk0YBiRGKyfnlWN7+dCpnZ13J5+dkY2NJisUsm3yoZi4HF2TMIROHkuEeJrPzeYKPZ82unNTbkszMy+rmphQry5KaRXOL8QPU7jhvePo53FUfHH8u3DHX/8dfVfVocIoCDOfjqnEuEzEwjxMJJ2alsPFKClufSxJRQIlZypKBEuNQZIMUi8nRaUMOThvSO7+Wvb1DdblLpxlVgWILkjjILSGvwSEDUwywD7gTCOt+GA0pe6xWa1JbWWWO1Ih5kLhBOivoSxWdyQQXr2HMulBt8Xo1MW6Xa2y5wHgYa/yC7qn60Bg6oueH5k/aL/ccukVpi1lzE9Xm25ctmwrWUGRrzHRT9GlE/tYkP/oH10jrtmQ//pnhjStA0NwiYqDb6XJDx4wdPgwedp3hdc2bKwA1FsNeVz+XMUaUnmLOeibMSJoP73cpd36x80LSmTmVgusO6d5XQNLsFRl+M8/Ni39U2QLea7/XlfrZGTcoMER4LZ4JToZhLJghhFZUK4sSkKVxY1bkVJ8F/w4ZCmmSLL/51LlmA26MifDvhTkAmgRZ77/93OD1935aoDn2K4igq5wrAAJu3M8BGC1nCfQwHmgiURE6qtaPDuXq/JzFD2YU4LNXrC7JApojzJ0/PkkEs9ORsDw+PLB4Ri5np3kmqXhE/v2/+7fyp3/8R5KDGRAjAh7dgWwoLQxkQvLb338r//PbP8jN/VDCkThNxMA2QIaOoh1MLtxycSv7nR4lM1iniLIAG9/vdmXvwwfNsZ7Lyhdf/0qW19fI+tHRnJ/PuQIGm1tPHuP/ZXCWk0UqmzuDLZxawJMw+syertXAOnW/Dx6owXvGp9JG6T0QRJ9VR/p4a972muDr2z8Gm1h7D3Z/HZ7CL8WhCSYHDePy8jLlRI1mk+DOL5vbQEY28zthzAbRunfkKKn29CQ//vC97H/8yPzo7Z0dGpbwarqZE1NQqBTdKRjcHBwX3gRqEMj27jgGggMdBSCK9/5gIKVSkUCU7Vn22ey/BvT4n9lN1H0iY/OfeQf+cQ/6BEgI3D98/aevz+5l3wAAIABJREFUHVw3QUApWIAHf/8p2BC8Z5/+nm2CX8V5jYMW4MKZc4yBvP/5rbx98yPPxa3tHVlYLMj9cEjjn/vRiDOZ3LumkKTlaAQGF3qYJh4e7MsQSpi1FXm5tSE7m2uMcMMsnIequx/IgiYcks55S87aB9IenMnd6FYSsykCT49PYzIDAJ0gY0QuIOZJ4VFB0DMaI9Px8DBi5A8ksSgyV1ZrUlvFOMgs5/VgHmWFyv/H1nv1RpYm22KR3jLJZNJ7W757ps01goRzDnAhQP9BgJ70cB8EScCFHvTXJAiaq3Nmprunp21Vd5djkUXPJJlMpvfCWhGx92afU0BNT9Fk7vxMmBUrVmhyq3fR94a31gEKE3zRfi2nyHklX6tvwVxLBh5OVXbBjxD49WDO11f3wwJkd9gGeqp7NN9uAXZoMZx/qSNFePQj6t0OXPp5ArMMtGRQWUFNRg8fAAFUZvFv9GOGyW2M6vSo0mE9IRiGR4OyOGjH+L1KZZG/A+Gob77+O6tML148kdnKNHtjITSG+Zxo86JoFXqhYxPet5sbgFUTKc+WaSsRLPMeQtE3nydjBu+HxBng2PLyUsDw0ETT7aNVLEKE5gELJKiGB9CJM5nC7lcmxCbQ6UyL6J1XUEm3yEWXwtYR9ZtaSQz7gMOg24NnPdNhRV0rgmy+YvZoPp5gvoseqaAf9gR6MIPuUC7Pr+X1L++k1ewy5llYnNe2tvs7qTfu2HM7W5mVtfV1Vr5BF7+5vuFr5tI56TTbcl+75+ifxcqS/PGTz2R1EYJSOoaNEzUMkFNNlzCGcuAE8alT7qE/wUQCvXvobcUooM693F2dyOnRa2nVrySTEBn0OpLLpWV+scw5xRDyQ9X28BB+ock2g6WleSb3b9+hpe9IZman5JNPdmVlBWKEEF6EmrcyLbBEurcWv1rsSJ8UjNByXDJkKEZtn+tM+F7rPXMtEQXdvD2LR856GwMRTi/4WCudfz2wDwYKhOweBTiC36cit0fVagMcVnOgBfYNTDMkqLBzYBJhrFK7fU8AKZ3O6hghVjHVlpJRoCeLx3k4GCijUeJMkLO5olxc1OWrr17yzH7y6ZbMzZckjzYRzPJGtMVZ00YhNpVjnC2sh7eRACwDOAZBzYWFefaJvz/4yMRtbw9CVfisAMrQVz/geqJsDzAS+Y7G3v651apF7Z3fXZ4sgp9ejIlOCIgwH4ylFI4k1LYRLdKEhSFPlB2Qilbt/aIzhwoqCxEeQ8DA0RwLvk51j6xazIVPSDyFmbRJ+fDhSt6++8h9mZ8vy8LCjOSymDme5Z25urii0F82n2W1HCBjrdaU49NrOb24k2S2INu7O7K0sirF6YrEU8o4Q7sGQALo+2hS7RNXzFBZDhj7P//T2kQFFNQxY/O05xZ0uYn0RmNJF2dkfvupVHafSXpuRSSVY+YcVFETMfYOvD04koPjU2l2R3J8fMqqLF5zqlDkIUUAvLK2JtlcjhUG9DRB9beYx9zcmNTqSj9Ary2a6oc4nIzDfJi2NvZrPqiiF8YgCaqrmvtpkqJIpqWMCFIs6nSEk5W6oOFbD49hXUFQp6/vh08b3vkVS6hJkzYatEqk+zB5CxjskLiT0EHOriwVUkUsslCUDT8T9PmFSa4mgJpIo3x/eXXBHmVU+NDzRdGciAjAw0AuXCsGYZY0egUN/gXBLpCq48MjJregZmTyOYuFlUitNzKShP9egc8uo48+gkNPpyCwcs4RJQA4MHIkdJqgnFuAZCh0tG81khMF8Sv31FHDAKn0+oz3+4XKgE5f590zupwnJ3hRChJEwARdGlOiM8XcKKLNOoD3R0cq9nomQ+AgoJpE5n5GkwRNmtVoggKTBk2t35OLk49yCrpwOkPl4navJ1PlGVlaW2dFxp2pjIYUk2rW76R6dSHHHw5kaXGOldsXz55wzhqpSyMkt2E/SzyBedZx+RrJ7d/+LrV6Q9K5gpQrFSobL6+uSbPdYZUYSCiqGNOFouzvghKbkMGwz8HkED7CuBqAXLuPHsmjp884cgahJtA+3HmvxPg91bvzcFejQMy/lYh4shvhLXnJKQBx9Dzp6yq9HIbX+v4soXXBBE1uQ7EMvd/+TE6VejgiTM9H2EvqzxlNtvz7HmviZ3D2UXnF7FGAOqCUg/qE1SESjTsXyeL5jC5KFQV18PlGY1bRQRU/+vBB51Gjh3P/kRQxON7UV70DRc+sjk3TtdEAg2YTSrIc36RBPNgZoCuj4gRhKjwbeq4JUEWV2yOJqAv7OC07uia+zxpwWbXJwQqnPlolyatO0UTGDPeDPcX3Q3BT3+3fAh6ie+I23h23cU8CW6LWzBJcT/7NGOO5klSwFqlWLwgmQFgN1Tj0WKZA3a5UOGv25vaOe1ws5GWuUuE4IIC3hx8O5P27NzIZDWV/Z0seI7nd2ZLyzBST00Ap2U4g+yFRua1dyfH5e/lw8kaubi4lW4Aic07H7qXiTIBQeb+vNzkTFSNusJego0Pp9+ryWs7OLpg0ra6tMLnFbFXM0MUsW9Dl3Adwr6zP1iIhMv002IJ9tipuoNrvPZpGZ+R5sjXkWQurQr7e6vMsgjMb4DY4Wv3z/YzaZ/89+Fe3BVHAMWxTCSsh7qX8jID5BMo9qth4DIxswvSG05NT9s9iVjGDOu8PpZRHgowpDwTRMnBXu2EiWyqVqSnQarRJU263uuynnSkX2R+bSCc5ogbxFEZpAWDg+DAkO8MBVUHx+lTsjsWl0+lKu9NkoIcgDzPHIZqEdh5U9Di+zSpqmiAEljLQLdBEVYEFvSuIB7T31veBdF9jr3nM4YJPboc85dBQyuiirqQc0RwJQSRPoELw3v27gsQKcIbUSLdQPndaE1wVE/RChCFOVNRHV15Sep2BfHj3Ud6/PWKcg6R/dX2F/bboZW21G+zFhU3E9A7cCyQhS4vLMuwN5f3r91K7uZNSoSRb69vy5R+/kOXFFa3aGqNFn9vAGYvDKChlLVcQ7yNlludJxYy8mIIZvIN+U6rnR/L9376Si5MjWVusSKWM/suhxJNjUmlBl725vtexM2hPWV7imD2oAf/401s5Pr2U/ceb8vlnj9hnK+OuxCCpijNAKiq5rUZNtuTFbGngo8ynadEq1B+gf4wyoSyac5aN7pcmVDhHD6jFEb/tNjv0qU49jgDRIeastjrSC6+FA/8BbXFkNZc0ddB5td8eCSxAiquLGya3pVJBev0OE0f0s2u8ra1W5L9AiIi0fOVAAnDQWBpfw2dLSe2uK99994bCgI8er8oik66kpJMQ3zJfZfmNtuK5MdT7gPWkqn4X00gmksuj4j6hqjfOBMYyQo8XsTR6owFI8vec4Yg7CTtjda7Q5mmu4f/29kf9jIF3DRiMnrQGwLwluNj6aOU2THC1/52q9sZIDByhRgdBS07ov00zxWIHz6kQVOj9x53Vme98T9yjZEZiiazc1ftycHgqN7U6R+IhHkWcCwXlxYUK57wDvMMepSFcOYzJVfVe3rw7lfdHl1KYnpFHj3dZ6JyZXZRYEjOgtV9YwQtjztq4K8NnvV6IObertJQ8xKbcGyS3oGEMJ5KempXlRy9kdvuJpGYWNLkVP4gqwJHMZOT120N5f3Qi8XROPn48kXdvXku33WZvl/e6oHKLkSYIqNBTAuMN6kmz3RII3SwsA5FboYw3ADGWuq3hnKFakEx4pBRJ2qI7FanE8nesJ9SDYAXoQml7/RlLtKyE45Qod7The4ezwCK5r6KYLsIQMDZCcQYGrWYoWX002q5X/jw4j1Yu6Ggi3HwPHAA+XF1dEt1F0AxKIauhlozxtSLBRJReqUGNGgRNxpCGKMUF5wC9sUC5IYYCRVBSS1zt1uB+n6/HHlWv1viQd+3sDKqFcOyYx4oqBlBVBBJhdBk2riuNVytWCPAcKPAKAw2kB+tITtQWGEBhVGNDLp0m4wbEUcGwF0yfQJ23JzohvTwAILiGYfXA4rsHNPQgzLD4zR1kdA+iQVt4Bg0koE3QajdEIiAQdXp4JB0Odc9qn1UyQdYDqP1IkGBgG3c1ua1WKQJ2dHggnVZDPn3xXP7xH/472dpck0Iuq2OALECwbICIF+7v37//Qb765lu5qt5IbzCSxZUVWVpZk5WNdcmXpuWu0ZDLq2sZD8cyN1Om+jLoOQjaIG4EwRzQZotT07K+tSWLK6sSxzgDuANjMqintOD4AbgUVhGigerDZCUUUQuCjghTwHszA0ApAuzg56PJbVCmCiiPBljBONt91/cO+2aDfXXRKzsHv0/OgyTLUH8j9vBwwrY1Gk2KNEFkBv13AAPgDNBj5ZSZ6N3nc5jyst9VJpCo8Mdj7LXG3Ny3794yaIY68kwFPc5h/6afdw94yUQJBOvCeYhu06hYOBwyQYMdnJ4pWSKpd8KfL0xAw2Rf75olm2aj/W4ZOG13zZ132Hqhrx1iC2HAbGBFAAT6GxiIFbmT/mzc8yhjxYC2QIwjCqw4o0UhGM/kIgPbNEmj4BuR/JGcn53Ih4MDAgGgISOQwegk0N0QhOEP2A24m71uh3uOqu3r336RLAT69nZkH6OA9na055JMG6jm6ogsJiQmFnTbuJbjswP56Zfv5d3BW0lmk+xnn1+Yk0azzr0p5otMgvAcqDQCkISAB/pJjz+eyMtXr1iR/+zzP8j6xqqwaICRPxNV6tW1NrCWwlJe7VE0SAPbSD8eg6dQrEif10FAZVJ51cVtjcVvga0NA7dotc8E4CIzNJ1VFNjhiO938IpFvwh7R++K7pv/vqrE6kggfO345IQgAEZmYRweWBSguUJdl0/PoNPsstGZ/X6nOb4prrNOQbmNJSgA9fOPv7Bavr6p435AtUtjDAhmVlsVwf0UQUajyWkyp4cPzwY9imQ6QTYAKo7wwfDrUEpWsF5BA6UdehAcEZtxfxgR9MLvec8jvu33w++nfmi9W1TL/lcAhPpcZ3/wx139OAJ0heAlScsWgIe9e3orwjdz8CHwkQbMO7gfGBTr+4ToUyaZlZvrO3n50yuODQEAB+AmlUmRSVQsFSncdXp2Rr0PiKltbW5LNp3jDOijgyNp3XV4bzbXN+TLz74gLRlsmiDpD7Q6FEDnHXEwfTLh3uNrOE+8d2DKkYKNyRFgM7alenEs3379lZwcfJCN1XnZ3gStHaJmVQIbFDkeJVjNB90casC97kjefziWNwdHbCH4/Ivnsrk+L5kEZiz3dE1deAlVP6cZ2Z30OMeQRBMUMxVZA5YeAEa2wFHb6ec8sMkRrRj30Q/OjW+SVwaDRDlCP3cgkwCYg15ucC1+U2Nhya1V5sz0pFIZVvNQtZ+dLUu5PC2T8UDnUmN0KeP8SNXXkk+oLfNMsx9XBeIAkcTjaRmNkvLLL0ccw4S+z8WFWcnnU5LEWlvV12By3gmlFDvT0NSndSFEoJycwMzzHhWXMfIPz+h9wHpfYXNVdExbNCzmdOaobV6QwFocESaSGoN6eBHs2QNQXjcjKOqZXQkgezrisPVEn8vngyuI6e0gDnJ5LOQ5hYKL9j4sEITTXjRcUYBCNVYg7JaU6i3GA52S6QsV+H63L5NRT9ZWKzIznSdtm342kZZGsy/nF3fy4eOVHB5fUbdl/9Euc4by3LLEEtrSShYJx5vquCKyjVTySE+SC+/+H/+4wm1XygCCLq3cojJIRHEwklSxLKtP/iBzO08lXqpockskRBFfKoOms/Lb2wN5d3gipfK8HB+fyE8/fi+dZoOqrRiEjvlwC0tLHGVyV79jr8EqAuJEXBqtlswtLsvK2qYUpjDoHHRkJOc2z8hU9fwCujqjZjfWtxExzH4Jw6AsSmlWig0OE/tSjKfIaqBXEcElZ8Lrm2lIGekqrtDqh8IqI9YzoBU8zYnUeLNmaDQSPR1aRfTkxtAl1dRmwBok3vY6XpeEIcUzA7WHcMkpZpwiuQXV15JQGidL2IJk2t41DGjU2bhwByvKRKQgwd4lVRFOdmoaFzUW8O49oQRlLYocBTL6tpZcu2BEhHCm7tnZmWxtbcvS8rIFIY4wG4XExKjwuyq/H1ai3Rx6cOWqkaEhjio3P7zEbodYcbUKvq6R7b8lNFhbr9qSZuRG90GV2y6QBaO+TwysorMYI44/SN5cAMCU7KiI7SCLnTUOgm+35ezoSG4uLgSddej1AIIIwaYS5t7mcjIeQqjiWibDAUVvEHQD8Pj0kxfyH/79l7K2vCiFfJbMCVUdDZUu2UscT8j3P/wsf/nrN3J6dk6l7c2dHdnZ3ZPZhUUpzs5KPJVW+jduy3gs97e3cnL8kWgbFg899UCuMQ8Zv4uxRRDZgNYckdkAlbAAwdE/Y1U4WBUk+0HCoheZS2rjnzygjSZZAdhkCPDvK4CB7/UgnfscVhnUlgQuwZKsEMj41zbkYeXwQSLultUUBP29ca/Qx4rxIKCjwf6hskbbA2eDQNFLJRYc+NgG0s6sckaTYsSAXCZNgS/sOQ4QRnYhUILYFxMlDyRh06EHQEG6sNde11uDVu/rAd0W1Gm0koBWC8ok7oDbB6UuhtTPaFzL5JaME3eQdIu+BIFD9JUOTkPQpmE28YF3t592h+VkF6vWBmvvffuWIdvuPajoRhOlaDCnWgiWxJnTtCzXIDI9waAsov8WYOz79+8YQKNvE3cDlDeMdJqtzLEXWrdyrHNoj4/l8vKcIBD6A3c3N2QLQnF7OzJXmaGNY7sEz4D6ArXXE6k3a3JyeSh/++4b+fmXnyE5IVt7W/L0xRO5vrkiqJmIJQmerK+ts8IICjISW4wYwQgaMAYwrubFJ8/YXzYaD2TEINkqeS4Ww7PoYE8IFqqf0+BDR3g5+8OrRg+TS09sXZjKKdb0My5uaMr4ir3+fkRT0C8QCbwMJPWqgvlsBTK8khvaZL2zKmpIG24VOawt7PtVtSqdbkdWlhF3JOT25pbUf/ScUxWUPsD3QX2EJnw6ehCXUD8LZThp70CVrV7dyPrmqpRm8gSGkLRQj8MCSAeI9Jhpm4wed72DSLBg4/FzeB7YC1Tj4duR3Cr1Tqs9xIIMUHIaOYPVyPifEIQKgamHFzFkuvjPhnY4pDEqA0ZjpyhwEbXDUbCPMYHFkXqXjL0TAciCbNptkCXPQTCvbxVUDvGx42OMMMyQnnzy8VROjlWEFL2sAAkhKrWwtEB/AXuL585l8qySAlw8PbmQjwfHUr+5l/J0WbY3t+TLz7+QtZV1VUoGLZlaB2HbSrBeFo/gewCQuEcJaCWMrXqrLU+w9YN+Wy7PP8o3f/2zvH/zVjZWFuXZk3XZWJuR8URBzuZ9V4qFkpSmSnLfbEq/P5FOe8Rew5v6nSyuVOTTTx9znm1iDEVkJHNIsiyUdBDPkxsHS5y9ZLEXF9FYmVHQNtzvMEZ1dd2HLSHuH1wxX22A+gT9/w4iY21C7YCQvREFVBmq6/8E1UcNscL+6yitmjFyAsKkI6nV7gnqs/oXx/0ZRJI1uxOwn8xLNJFUwbZAKcasF0aw5Tif9uPHM9neWpGFhbL2yGKsUpDcahVYbZ/eU6fja9HLe5mpECZ3d1DFblB0sFDI2u8qaovnUT0c/ahh3Gx2y467gg8e6UaTmTAeUpviMrkhZO8/HTI3HWI3Wx1glPo8DwosZkeVXRGKRPI1Pafx1ibWKnSGuLoMbUtAv7PaSFVx16p8Srp9kVP0y1/dSTyRJfNvOOyQzbC0UGGMij2G+PBV9U5ubtvy8aQqVzd1WVhclL1Hu7K8ti6zc8siYByShWL6DN6O6gBPaDY0tvkv/7g0IRJl6DQ3gLSLBKkXvdFEEoUZWXn8qcxtP5H41KxMkphP5CJCSiMBLfnVb+/k9ftDmaksytHHY/n5px9lPOjJ7PQ0EVHI6qOvdjgBVScrq2urpIzggfujEau2q2ubkkhn2ecJQRoFIGywswUwProloCN5NQbS50Yb9oAG2w8jpCivU5P1MqlRdkqa9wU59VATnURCv+7KwyzpW6LozhXbSAqqKS7zuRiYm1BKIIVvziwIYjQy85jOExBNDDxBs6DCKssMhkaW3F5esN9xbmGB/XucmelUD69iWYhJNMOSbaXZJLguvFDWX6J3VgMCJK9uxKimaagQP4EdeM0LrOzivRdWMddcT5NJGAjM4byqXnFW5MLiklJHrUdEaVIuLGIUeX5eq5Bbf4Iq7OnhJm2FtCG8PhxqWGGIOnynYynqrYiri+wEuIOtkfcO6aVGH6wGnLzCQcU9nPXoAQvX0BYmSsPz8N6rZ54secCjsZLtC/acZ5Q8abm/vpbj9+9l2O1JJp2kME08laTSNPqyUBk6+XhENWoE1RhsjzmAz58/l09ePKN4zQyU/SzYcLCFCSHWTBLyw08v5S9//ZoKyVfVa6rAbm3vyvzyspTnFyTNmWSa0Iz7Azk/OeHsToyaQk8TFGGLxRIT4vLcHKu1rPAHc3/dUOvn1GRUjfsDENfuU5gsWqDtQFKEauzo84PEkv7R+q8jPsGRTn1P7ctRpoH3u1hyGzgcP87mvKJBVyS509ezNga7vHomg3DOCRGszoEaCmAH+7S6vsH5md7SwZtlmaJrAKh7cPtkLIvgJKqqOYIstCRAnAZ3H44clQT/oxrZipYzQXNqfCTpVGqRJghIvKsXl3J4dCjLy8scL6b7FLIaiB4HWa1VoEzkj3cklHM1Bxf2ezkV6kEgjM8U2WN3uEGCGekVCp0+Vyb4nIoi+pe8DSU8dw+CVQNMwvcJkzSv0gStNq5cyWpijL23SI4uLs4UVBiDjpYTzLqE+Bpm+oHWjUfB3URlHT3pl+dnbB8Bmv/08b6sr6zI3tamLMxhNrkFBhZswNZQ/yARY3L74fhA/vz1v8ibd2+kUMrL2taqPH3xiNRiCAli9jVATggeNesNOTr8yPE/EOi4uqpS2RPI99LKosQTCAiHHNvnCZKeMo1TFa03e2f2TO1yOKdUbcFD8CeyEYE/5Uv6HTG/oQCfVnrtuusuRoI9t9FBEhUAG15hfli9oP81iq0ny8YqtIqOgnoqmKlv22g2VQukWKRKMkSBSPenn1Lg2H9YJ0ZgYoH+shKdNLjXPFPpjxgzgsogquPzC7MUncF1o397YCv07Kpd0rOngKrSXDXtVQMG8StUlkHFxOtpwq62yzHDEDzU39QKS0hL9mhagYDf9z27fYnuoD9XWGHTCrHGTkxsoiwNO0Bh/6btj/XAmXSy7YUmPBHzoWtqsRD+f6AIa0ChU5QBr05GTFckFU9Jt92Tj0cnUr26JmUbc4NB/UQPLnpuPcBGfyNaaiCqdlO9k6ODY6leXsvC/LzsbG3Ll59/KRurGzwfOnoRfaC2AxTocfqdt2xpgYZnymjJLDZ4exuEonoduTg7kq/++mf59eUr2VpdlBfPtmRzHQJ96FPEeQNYlpZGo02dml4P5yAut7U7Sabjsr27JmvrC5KKo6UI/ZoYT+XjwkKQM7hIPDU2q93um+632X+AJ0hCHrSQBbefL8N7EOgPaFwagm1GTSVy5/GxAsW805bsMTGy0VJhTGt+wQ2xVUd+n1yFwLR+Kn0dZUfgSe5qDUGPM8AM0L9hyyYTHdul9xR7p2sTsDaCFkJNcBmbjOOSSubk7BRtG1eyvb1BwaOJYJ11tJKvq8Z1ClfqzQ2BM/VjsC0pMuEQPwFwXlleYn+1skegKO4sBtufByBtxJUFrUMaW2heEupYqH32HltTtf8dS8rXUKu3jg+F7SBB5mK6CWp+LU4IPmu0ccdBB/MRTok3pqbTmNUkWN+8zQkHWBeLQdslJbX7nrw/OpP7Zl/nwY8GkkxOZHamJNMliIIlpQ7hsOqt3N615eLyVgbDsaysLsv6xjoZgfOLa6zcBnmIpR0KDrpt0X0Kzvl/+aelCS41UWSjWSBQQuUWGTUqt4lcSdaffiYLu88lNlWWcQJ0OjUE6shikkhl5dWvb+TXdx9kprIgh0fHFOCYDPsyixltorMYMdgcCoEIplDBQ+9Su9OTbKHI+ZhT02WlX5jgEBJcHTmkTlHvl/e16uZoomqoUECd0qqHftgwIVEEy3nkulR0QEz+tPKgSwRjgmTZqrymiIevsdfCpPBVTEqdC8fAxIRD25E4YtP4Sgw6/XnCoeDB4bILpeIxWmon6gwkMUA8DRUxdUI44+pllWI1QDjmFhe1f88cJ2k2fiHxOdDzo2VCdaJMXnX9nJPPqVH2OUnVsfEtABo0KbIxSBbE+7VXJU0VD9GeCTUQSi/GuRrKwcF7qkE+evSYIkVwClhHGlAo3pFu7JmJO2ILPg3F9aCA6+20c0uM1c6acIWedmvJNvQsAEaswuuMAKN46f10sMEQySC5Dc+SVtOUwh5WDh18NFTJzKOf0wcXzvaTBhiqd55AuYiSTCSL2aaNhrz/7Vdp399Tie/25opsh8XlJd6bu9sbUh4b9/cMiBFoYyg5RpWsLi/KyuKCVHDvuGdwAmr5mcwwkIrLT69+ka9BS766lvPzSzpzVAoWV1dlZn5B5haXJJnCvEFQoOtUcUaPPCoJUIjt9vuyubElm1s7kkinVHgMgISrpAYJoJ47v7vu5/y/ev4MnQzciCeQBpJa0OEBUBRh9oTXsxwHePQ17XU4lD5kKmiQFfZa69aHvS20AkEkFgaC3hPrAaYHfzz/FJcDOIS7p2cI/x/2AJR8PPPa6rrEkxg9YOyOh+LowfOGVZSwGso1jHuiKtJsNgSK81NQUDbVZfvEAXjAoMjm7tqx1BU2J6vJbZytIxdnZxybAdBxbWODHxFUZ71+0WTemSkG85mjcWpTWBl42IunlZmHbSQOGkWfTf9/NMEP9zFMTO2nInvkr/H7L2lMZ+criOn0oT1W16qznTXLhBygx8+phkCcdHyASrfXN9qTCUBRYgRrAfhQ5KnTkevrK6nf3HJsRb/XZZL55PEjKWMEwvqaLMxVCEwwwXFhM2gqBY5IAAAgAElEQVRwBsltXT4cf5C/fP0X+eGn72VuoSJb++uytDon5QoCvJTiIgQwRuwdRV8aAnWIS4HujNnFSLiKU3mUvmRAOl/IKnJPxzUNkjD0hjrbSPdL2QD6J0huI8CPHqhQb8BNacQxWxjlvOd/vdtKmQu23TcixDHcNxstWpMsS3o9fgviEX19+lEm5ApootqGGOTgwweCAmA84N6QiszETfvrokJCuM9IbilIyVYZCxwtekRgi8QWNPAVjD1cXVJQyMbwcNZoZK6sJ5p8vtGINFdcagrj8OWh2DxitRExBKrAqExijyH2yZ5Cm7uqcYzphhB0t2b6CLDNuxiZgKEUeL9focptoMwaKHeHP6MxgiZHYYJkgTGTEMQrGjl5/MHfpl1XQJr0XdL8FcDRZw3QC+sLVpOrrDybFOHikeirxOzheJIswJtqTQ7ef6BwWmWuwn3J5DOc3wyVd8wHRytc/a4htZt70pl/e/VG+t0e55tiLNCXn30pm2ubOuc2iDFNOdziF2W3uNYKaMdD61vU9XiQ3MYg8NaRq6sT+dvXf5Xv/vatLC3MyCdPd2R9dVrK5bRkUkjDEuwvPL+4kbNzjHoqECS7ua3K8nJF9h9tSj6PHoKhjnmyeBAUTtphS2DDWxTqR4S2Lwz6nU4K9WgHT/zuq8mz33fb6B1/vxPD9BxGbbCej8DWM0a0sWLeD6yBsZ4Ma/8K9tyMhAPQGpOG/oKsOoJhGCEYk+r1LcGepSXoVsDm6rpQU4RnnGn2A2qtn/1gcgivAu5aWmq3DSppQ0RRk9uhyATSne7T/HyGALCaOV0rMlw5rijNJO7ivEqtis2NFclmMUde76p/Jv9v1Ef5OobFGAMKzMZ5FduLeGpXQvG+qE/W/dBnJlcPa0lQW32MF/LcjjvAGfWznsIHMVagIaR7jc+gYNy/LlQwkvUE3SrnoIGPJSnt3kQuqndycnYrg1GcQpXQbIGALQThEC82mi05v7iS+n1HOp0B21W3dzbZhlOZW5CFpXVJpNBzq6OJ9LMye+CSBvY28PQisf/9n1Qt2XtS8MFoPE0tdjAS0pK3nn0m87vPJT5VlpFVyzxYRRKUTGXk519ey8vf3kmpMk8+O3puR/2u5LJpScWTNOQQqkGFEQjb0vIKHxbJ7dzCkiytrmuvrY0QQWaJg+2GV+9DGGSpezOl4yCpCgeLu+20MChIijV/86QHqnCOljg1TINtKp1hUDYM/nDMaslg0OO4BzgaJG2Yj4VDDmQfKokQewGdCMOdFUFE07SKEHjA7AqoqkinRhLrDbopnouz1IxKyNFJQNaG6DFIUL0RzglBzN3tndTr95xJmslntXJjgQlJoRSwiJMiFWMFeiKplPaKdLsDOgkVR9A0WGcPaw8Vkh9UmLD2rFqzioO5igMG2KTgKa+XSXyciXkk2GUzf4LBAxzC0dEh+/m2t7ZZ6fCqMdciJhTDwesg6GAa5BWxQJZeAQ3Shyg+YRUFzoQCPQxgBEAZFxkY87NQtAV7ZYZTlaFRHcFMu7Dax1iJwk5hks6kyajjLsqhzs6AloC+ZjCC0/3MgkUD8WjFimbIeyrhWAJwTT83KJAJ0H6rV3J8eMhJY6Arv3v7Rqo319wzqFrjXuVyWSKGcAT7j57IZ3/8o1TKM7KxvCzzlbLJpisqG1RnICQ0iclPL1/Jjz//Ivf3DXn39r3RamZlYXmJYNMcWggKU9LtdOW+die9TlsymRTP/s1dXeYXl2RnV5VjsZZ99BOpRF9AKXP0ke9NnEohEa9yOkIZ9JUH9EUTP/LqHcGPsB/WnaoHd2FC5UGvo59K/yeYA+ceVDZCuo5ul/cT2rM9qFKGyW20YqzJWjgqggrNlOkHPcppS0KnjFne+F3ML8ZgeUdWFUCL0CsjjsiDBzNVATjA14/HOYYAsx5RvQjHhOnnN/6DOTa9CyFQ5omIj+oQyabSnPP37u1b9pBibiv2BPddKygaLLktDWByT0LZg+hAwsOqkIp3WeISeNfISzk+HlnzwFlrRGHIsP5f9otacBQInrjd42sY7Tqi7uiBhD+jJikW6ukXg6BamRUKIjCgAMNlPA5mPl9dnMv7d+/0riaTcn1zI/lCgRUhJKcQd7s8P6d/qNdqnFP62eefyfbmhqTiIhurq7Iwj7EHGniQahaplmJv6826nJwfyzfffiN/+uc/sXK7vbcus/PTsrq2TCV1VKZg2+7qt0xu0f8VjyGgv2OAD6GayvwsewHRozbmtHJjQ9kJ0Z7VcB0YyEeE07RiGAIDmkxbv6cLOgb0coeXIhEG98WCIQvL9bqZ/40cqcBGOjUoUlkIBUxCUTc12ZHKQ9CXZsl4ILyk+wtaI+7iu3fv6EP29vZYFeWsYaqi2jgNC2LJqnHKtiO5lj/63URP4M3NrRwdfeRaY0SaB1tg/uAje/uRM7r8GsFe4C+TX4o5qu0c9IccM4X/jz5DACh4ECZSjDesxYrPGRlf5/thdGj9PNGReZbIBEmJJrdaYdYwkTv9gEL8MOaivbU4OghmfXSPB//2Gm4w1BK7EEzIyHIsO5oQMx5hYSOkcmrwoerdWoNMSLvVITX5unrLxBttFRDjApBTLOb5byxn4w6jzVpyfnop798esGK/tbkhK0tL8tmnn2lyi+pbDHRVFBOsCmpgWCIGBqPSlfEHhQrMlvY1+n1y2+u2mdz+8MO38s1fv5J8OinbG8uyslKS1eWyzJYxwQAgWU/OzqrSbmNSQZqxUSYTl62tZSa4iYTtqwYL2lqkGZxtUkgrd//l1US304Zr2DYYHdj3zj6f/dP8WBRQ1BjH7avuua6N+lwtXng8rszFMLnldQk0WCyF0o3WMxudwWpJd9S/aFudKeJOEnJZvSYwhR7rbBbMJxPFM7BJD2Uk2fb3ifhTZezB3iWkb/PB8RlmIO5n6+2gi2J1nmuE2J3bKPaJUv0YQHVCzs+vmdxub6+ycjsc9mw+vALo6n+iPcf6tUAbxjbWQXt1b7Yf1vajP2J31opl2r+rFXT+sf94csvWVNcBsu+78nJw76xSrOtnM20t1lZwz4sAIdDDFlZO4dCioG2twQusKLLPdjxBC1xamp0hRaLu7vuSyRUo7DccTmRzc4PjYY9Pztgrj7ns+Av/9vz5E+4NNF2WltcpVMXkFs/IZ9LkVuM7tRd6Zk14+H/77/dZrFPVPnUUMSYuulDDSUwyU7Oyvv9C5jb3JYHKLRMyEyAiKqkKWT++/FV++uW1zMwtsBJ08P6tjId9SScSUsjlacAxoBeJFqp36FXCcOWxJGR9a1sKxWmiDpTb5uXw+Zi6Y6EoivdiunOz0T4BxdYcdjCWwh2igzz+eoo6hmpyZjggKT7sS78PBLxP1KnX7kizfs9gcoiew+BQKU0QgUoul1El6GZLqo7sJ5NMVpV6pKM98JcUDqO0YLYeLhNUG7EHSCZYAZWxFApQkkZvV5/Jl8qexyWbydIwdnsDKVdmif5DkIKGEGjfcEgHDuobBBfwu3gf3G9WTQfoxdNkHiIHOCBIlBxYSCYzkklnBc4bvXz4S9PGhFxnQMLRIvgFIo7AAd9QlFqDbyTicMy9bo+HGfRMUF+ByiDRADsAw+lxzu7qNSamENzBH1BQzCoE6DTWBBV/PPOw39PG9WSS5xWgCS5toVDUIH40kkI+L/lcVtqtFtcGCR0QcjxTCpUPE9RiQmwXAhURrVCr8dFqdzheSoGW0Nk5Ku8Oxgdze9IVeMUI6hd+zQ2eGnJFOLUqnUnGpdtqyMHbN9LvtaWQTbOyBnprq9Xk3hbyOckXCzxf9XpD9vYeyWeffSaVclk2V5Zlca5CgEZV+wx4sIo1CocvX/0qb96+557/+P2PcnJ8QqXO0nRJkukMRw/lC0XpdnrSbjQFgip4z8F4JAOoVa5tysbWDkdl4B2GTsGJJreRz8141gCEADEM+u7U8vJZOd/cA2IPyMwyu8Ox13VARRHtkCqlfkE/M76nvSQ+asf7x8zZ0NkaBclEEjTZRS+cUtNcEdMp/F41oTE1MFAdvA9i1ygYnwPK8KAQw3FgHBAVr6M9cwaoBGcooC6aw7aqYqA2yfnU3g+poBQdJQXZIjL+YSRkiZpWd5xGGC1OZ1Lo4a/KmzdvqGi+vr4pyWTCegNHEVDCs1TdFwWDvK8vkgCbI9cAx2faRvaUgZDWD6IMEhcA0n2zJEgjbi6PKmI65yoMAELaK2kd5udNLCkIcMIgxV9buwLcH1j1y3qaPDFwuieQZrxivXYrxx8/SrfT5gteX99QZRp+IBWPS6OB/rAke+qQaCKB+vLf/TtZWpyX2GgsO1vrUpktR+bcKnWNIDPeI5GQ+n1Njs+O5ceXP8r/+1//JO1eS3b3NzlDsVDMydLSimQyWWm2GnJ3p+ObMGMRtonaFvMVzgLNof8LcxZRBQIbyXQBFCBQERcF/L2i68mQV2cioJj9nCdnwR2z5Jb2MohQnW+se6jtF9xtQ939tAdNrQb42J20Cp7eabPFgVr2vwabvKLogaQHOXpU9LPAl0EM7+3bt/T5aJEBII0KL0aG6F1W/QczHbo2fvws8NMv4Oe0P/b+/l5OTk5YkUByy0orwWWtlAVcMJsNy2Ww6owCfmZnjP6LauTFxSVN5MLCAsER2BINhi2oC8SOPFkw1MiC6LCiCyDXAVuFvbjVdi+9AGDeIQzo3T7ZuQiSHFuPEKy1c8I9irQ5OUASqB+7cJlWl7SH35MRY215kk2tgJEyGqwqx+LwWNvnQE0eDEc6w/n8kkrViAsQi0B3grNILSe8vwMN/VbuOAu6wTnVe3s7HFH56bNPZGNtS1KJlCRjqJybX1AnrPeRDLbQjhCQGCIG0rYuFB2idN9eB/TKE/n11Y/y7Td/k167SyBrbWVWSlNpKRY09sFRwMxcXEiwb3CHV1fmZHdvQ0pTWarKakXchZi0MuoxkeL/YYLr+wF2QViVDe+wOcLwXDv8ab6RZ99nFgdVoRCw9GJQYCv0oik9PwJq+rkL7oxrs1jQo/begWUdBeWiXEovVmBD+0oRS0J2OME2Cyhhb6yvSxbJ46iv62MVSi84kGdJH25CX9Zm4GZJfRX2FLO+AVbgzCBJRXKkDLcQZKPaSJC4BYtn28DWTAKMCTk/u+bMeCS3EJVDUQzxsbM/A59r7Ea3tx4H+Of2yrzfDfNMaodM9dwBJq9M+2upzo2pkrNoorYhsI0B6uG1I7VOHhtq8c3iLNtfnHUW33zKi+2jTgIxq8F7rHES+U9YQ2oD4V7D/mSk3RvJwdGlVGs9mcRS0u505fLqRm5u76U/HEkiGbdxaQneUwgu/vGPT6U0VZB8YUqWVjYlkcioKrNN/kBVP8jmkS0ZtTrIY//z//DFRBMmDQaRWDIBMKU/BMGpQkk29p7J4uYOZ9wKq21KNXDKBnpuf371Vn7+9bUUZ2bl4/Exk1sI0UwVCnT0eHMEeoVSUWbKZUlnc9JqdaVcWZBlVG3TGQo0+ExVH+rtyHEobMCrqMUDgqsmtOCU0YC2bKeQQbNRCQLFMhh4XM6hDJAo2eVGdRbJQrvVkE6nwYMPWijGrdTQM9xuE5F3VB8+AsPdMfIDvZCo3OKQ4zJihh0CENASkVAxMXODTkEjNY6Y+YsLDlSRNAwkkDFI27eMDqXVTdAZEbxo5REHpE9gADP72v0uK2opVv1GTHDRuwmDCPobzh5UMv3So1cA1V/ImQ9sFAgHxVsFNIHENJFmwgnRFH4GGgFisNxXHHpUZXHwUblw9TSgpqjakqaHxLPZ5PxMzIgrl8tMbvF7OGcIwlBluLi8oHOanp7hSez1IbOuQZ/K7eta5bKYvQkBhjYr0jgzSHBrd/fs0UZPqo84mS4WOU7n9vaGcwcToCpxDRVkwLgAHCDMdUXlOZFMqXo3XtMozvgag+oA4VaqeBgQe6+hCgTREUaQb0+CNPAzGlkYqytIospshkPpf8nUHg048/b05Ij9CZgHfvD+nVxcQkwmRnl19L/iD8CU7Z1d+fKLL6VcKsna0qIszlesyg1qqQUT5Nnr/DhNbt9JKpWVH3/4UY4Oj9i3i5+t399zxjGEcjCLDNVhOJbZSpnzPadmK7K8tkHGBdoXQElWqotXgdTJ0JlFGmwVYA0rhhZZW6Jk62qGnLUEg5+D2NiTHHPAFvuEDpYxukanTsHSiq9auIAF4lVcrosHAWYrbSwKA3JIemEUmb1iMCPFEyJLoxTZ9mCAJ8YUw+PSbrXl7PyMyczG5jpH7MCG4Ewo+o3B5y5uh0TSRI7G1iVj1D4mCZ70R6mG1oevMbMLxfl4rbCy7IERzqlXJ23yAxkTsFmvf3vNnvg19AazYoQ/Cmjx5jPecrGw0KmpKBabgrhS3t+jzlZXT5OpEHj0hFWdc2SueNDToz5J75omR04jZhBiWZbeMQcjvLofQb4DxDz8BS2qhSdFz4a9k5c8DL33O0ofQbs9lMuzMwpGYe4z7BQq3uhBx88AUIMyNmZRA9BDkPGHTz+VXRultb2xzpYB5FGgU4F14n1isInsub2/k/OrM/nt7W/yp//vv8r17bUsrSzI3FyZe7G2tsZ+d4CCt3fXpD4DYIT/BKi3ual3FUCyqteqkJQuo6LxrL5EklsPUt1rOjbixaKAFRQJ9g3HCqoQHg/o3bUA3PrVg5KfsSQUNbT7Z/fJwRe8DtkGQTwf+vJou5FWk/ScRP94oBaJ08lE6vf68ubtG/qaJ0+e0N6zF9mAIUYWwegatQuq8WG0S0vMvIcf5xlMLoixIYkslYpkICl9UINCD0z9HgRnLULvc1FM2NJut0cVZ8Qs6KdGAs79Mx8U2DG1rmFwajEFvow4jlVhozB7P7+aO2WLaLAcJjWatBu10Sq02ifrfZVhO5g+g/fher+n+rLgHPlaUXvDkg4T18HC8uwFAbfRPcli052k1TDbjSsMOi8bPsYTUo6bjZYcvD+UbqfPsPrs9Jx2YHNzU2bLZY6QOTo8JsMNMQzigqdPn8jO9jZjvmdPnsn2xrakYikbg2JqsC4MSd2QsPJNkBTPj3YqtvFpTBIklixMNOXq6qMcHb2T77/9Xi4uqlKEEGQpL5hcA9uAZ4WoIOMXVJ2GeLahrK3NyebmsmTSAJyUPaJJkbbIBWCSY7KW2HGtAnDKAAP+Xri8wT2IVDfVkht4Y/9wEDdIrtzf0od7S4mBmGzj0fPi4LKyE+zMe8zhvtMSH7fqQc94JNkNKruo2sZAP8Z+x+T6+lZqdzVZW11mEcnIt1YFVv+hj2IxhFUjdeSZPpK3MnB0EBmASHCtxRCUZI790T/O8KPP4V2y6qX5Il0WfE7cgST3uVq9lvV1sGqKVrX1PXOBOy+UqAAZowRrAwwSMn5V95A/44ChMZZCu4K7Y9R9Z4vhjjkY4gCNjTzUu233Kqgiu+W0bwZxrfpBZYX8zr4YwAbLQQale2i2qdriGaOTcQIdhNKTr2sdeXd4Kf1hXFLZPHuej88upd3t0hawqJLADOg7si8+eb7Pyi2Knqtr25JK503Y1gSl7G4q+MSucz3zjNfGEvtibdZ2wD6QTJiUAQHDBUPQWppbkC/+m/9WHj//RDL5ApVWtXyvF5COKJmRX16/lx9fvaZq6uHRkZyfnvLyFvN5ViBhuNudthRKUzJbmSc9djCaUESqMr9I4oU2tiuaqWmUI6cmBmSVlfCy6vJyTlqk11OpViE9TasvhlZr1zmrsr1ui/N2WS1LZ6gS3Ot0pdtry3DYlalSXnLplNRvb+Smes3KLVaQh5+CU3H+HsREMN8uifmzFxd0Tvi8qLDiWUDFRqUSSRXWC71sSLhITRuPieJhHh6eEclhPpejgi2TsmRKkkSDQRNUAQqoUwv4/smM5PJT0h30pT/oAgeUNAzhaEgaKZEpzPDKYM8AXGjQIWMYDYif9OlMsftEzkCxRrKeyREdZf8iBth32wzEQIVFcNRqNJSehh7RbIZJKau7kwkpBQBHGJiiT63bZWUDfSVATJH0ohKO4GV9bZUiAcfHx0Rz8LvRHi+ACQhI8LpIiFElhGFptZuSzaS5xpJISKvTp5oaVKMprjPoc98QmFxfXfHQQ6Ub87T6PVAtx5LPFwNqsvbPpTi7MJvPG20Gvax4XlQ/qBAmMYzRMYfLNTM6F16P1RB32OZYdP6XUfsCI64ImRroiMPwUVEWdscmQ7m5vJSDt68lk4hJPpshvfv6psozCDAF9wpBDNYXlO/PP/+cPe7rK8syPzsb0JLZd2KVD/ZSx2Ly6pdf5c2b9wRUvvv793JxfkFxDtyo+2aDfRBw76jgzy/My/bWlpSmp0m5n51fkEfPnkkmX6SNUOfqwY/2qLnIkzt/Dw40uXXqbFihUwaFVkT0roZVckWCLcWM6BwEiVRQrTMbbmut/YyhPfFmUwQo7I8FFd972IwOh2QgGNM1wfMoW0K5FKEDDCAO63Phs3NrNcBDlQGz2FqtDnsv8axra8uSyUBpU2lVxDstiNcRLSxRaI8njbR6JK/a8HWt0uOVUzyH0yq1xQBtDGghGDL48oTDKxDenwKxPAbfxogAvfbtm3cyN78gq6trvA8qIG9CNnwOfEBdj7GJuOHMI6AHoAW0mlUwc8pKa1IWBmd9Eqk34R5LMPF7rABHqr3OJNLP65TBCJPHro1LIWiftdHIApcbBusM4iM0Mz0uYXLrATnjMffRQSUy7EHluZAJR2CdsHrbIgsENGQktxCTArthamqKiW2v3+VnfvL0qezv70suk5LdrS2ZmZ4iUEhKrN+fwAaL1Bs1uaxeyMnpifzzX/4sH44OJZlO8myBYbO3t8+e2surS7m9vWIf7vR0SRrNBud8rm9gnnyG51X3W1koZJr4ZAQWAf3TWnLvfVMeMDtgYoEWk79/E6CIioc5bTYcQ6NVBkZeYXuERUNMHiOReLQCrFUDn06gCZADQgwOqbDvny/sTw/6NgHWW5WTkwD6ffntt1/pV589e8axhASaTCyJrw87bxUNJDCcJIB+xyA+1Juvz6KRM4P7gB6no2F89i+XzgXpPGG3hDGodJseAGwICgBn5xd8ffQY6rxpDTJVJdl6DO29PdYJxLq4pVqo4FPz+Wx/w5GdgSAQA2stcRskaICrRriRti2tumkPo1OpvZpsgTKBWktwre3H1VnD6pqnVfZfr0iaKFYQ0JsOCj+NMnMDoABsMVRAL8+v5OKsqhoD45gcH5/J7fUtf67VbEsmnZdyeZb3otfryosXz2T/0R5bzJ49firbmzuSlKRSnkn31iqyV9z1voQJroPsanPB8PNqH+wUZp8CyD+R+l1Vfvrppfz66q1kUogfyEmUxcV5VXC+b1A5dq5ckvGwJfNzBdnZWZbybJFztVH50mq5VnCDOdQW7vp1ctEy2rIgvtDEhGFxRAhTQ4CwWq6vHVZeXd1b/YoC0C4EqEmgAoKMzd0kGvQY/Js2U4XydNyYgZZmZ4Kxi/x3aHuC8xehLcP/QwAKZ43Jbe2W8WI+j7FrCrpQvTxI8k1Px2YPe588heLoc7QajH1T0ErZT1BfTqHvK6YVY01k9d6o39V7p/fEAQcDj8nwS7A1AUJ1c/MVziCnn0BskbRWP9JmUfXXnm28rrZDGHgEUDOY9ayJNFsfOZfWlJ+9Fc9U4PE8LIyNR6oKb8ktVhWfJ51BkdKbDQz4tjNCEMpiKtUa0LWJ+j6N3y32MPEwrokl0GHFF+ckaVpclk4auIJXVdmklDTbI3l/dCGtzkgS6YJcXdfl4vJGavdN2iqwNgFa6aSWtDx7uiOz9Guzsr6xK/Fklm1vjqGr4Jid0SjE6fHji8VykNzyNhgCb+K6HMdTWVqW//gP/yTPPv1UslBQNSTGwi5FQZIp+e3dofzw8y+c+4QeFCQVSHIw2H6qCO70FAWlUlQTTEqz1ZbpmYqsb25LrjglQ9A1fNFBSQ4oEyHXm4vraAc9raERdlEVLLJROBH9ioBaggpgryuDflf63bbU727k7uaKzc3FfIFoIGjBqAwOxz2ZmUH1LyF3NzdEFLRSiYAfY1L04gK9RzKKERqozuKgQ3UUiXohX+Alwubh51MEDoCwj5goI9lFcMQEOKmUMjw/HBqeBcI9QdXCKHxI6PLFkhRnKpLOlpjk9pks92Qy6ko+E5dhpy2N2q0qk6XQuI2KgCgl1xqzR0MEaS32XGIPQSPGc6EqjMoDULN0Jiv5XJ4BRO32mkkjLmWjXicNDwkmXhMAhs+8BTUbCUOf1GGMsZmwH0FpOBb0j8dSzGVlc2Od1OSDgwNptlpSminzfGFAN64R0Lp+t8sAF0ExAAD8abebDPIYaCGB7g0llS3I4soyez9ReU9DGC2e4FgOPCMCGQAMSOZRnUdyiwBex1zoIPlCEQIeuj9Y51JpWqZK0wQToOKN3vIY9kvNfEDD8AqCvlZYSOBdiVJdLHDWhNfHTugr6fVz8zKmkxv1e/L215dSPTuTpcUFOrqLi3M5Oz1h1QFCNnCw7EdZWZU//OFT9vRtrq/KVF6BANaUfSg7nJ313P7622t5/Qa9gyJ//9vfOV4E5xGCUdiz69tbnotSaYYjnFZWVljxQDJLZfPNbUmkcWacSmiUlECZXC8n2QCeMDCe0c8YVVB2ggwrGAYna5XVqzdWiSVV3CFpb4Azj2/VEpxP3FM8KwEaBuSmqm17Aao8VjufL3BGKe8ERgewxxB3XMV9kJxi+DsTdQ2BH1Qi/XN5Rdh/hp+cYwkUkKrf1Xko5uZReRtJr9eU0bAr42FPBXwMe1RwGzRJKC2CtWC9dkadpg1BfxnYBpHggz35JuAGoGbYH3L2HgI6OmYwOrzHE84QGgGwwwntRQYLAPb48PCI7RFOr4Rv1HmsapdIex0CGNT/DxsB9gTuJe4NnC1El1i1gv3G/FVjxqDfH5VEb4Pwq6I9bboGsIEcLck/FswAACAASURBVIc+fgvEyCQyVUpV6QfrAmwWTXaxxq7NwHUM7psry+queMDm/VyONPv3PGkLDmsk/NLEW/upqZw86HO8GfwCqkTorT36cBA4ZqjcopqHHk+c5739fXny5DHnVu9ub5JuxaKegWJeldNAJib3zZpUb69o/6Bo/u133xGsoOBRTGR2FnMCZ+S2diO5fEaePn/E5BUAJ9gB8/OzMolDxEfBElwpFTzUBBBfZ0Jg9FRPzjTg9UTF6IO2ICFbRcGnQJwqmgibT/T7EtodtbFce6N9KzDlCspeudP3dq0Di0IZhKqStbbT+Iw+Ty416wnHlDj4rXZF/+CZYPdBS8Z9efIMldt80B7ERJoIgD4nE4MgadB1D+2zCzjpzeUZcqqvsXGYpDMZMP8SzPxydkt4Vnl3zQ9RXOXygs+MWfPpDOIDmxDg448CoU2vktlnDGiJ/MQPacwG53iy6X3MhFmZNFtvvY0F1GqrqyV79VZn3jMGM4HJELzUqREushlt0cHTuI5LEKNZpceTc83J7czRr4c3kftpbsb3BaOwWvdtef/uUEaDiUwVSvLh4CNVwxv3TRkOJmQ3zM7OS7fXkVrtWh493mP1FkyHF89eyN7WrgpKoZPXx6U5w8F9vLVbOThLwNCmcOisW20HoXhgpyHV6rH0uvfy6tVv8s3XP9A+4Zk7vY50u20WNKYK6P1dkdWlikwGbZmfL8r+Hvo1E2wp8zXieqC1KJy9Yk9lDB1TsyZoSEAFALvum56AsAqnIUAojhUFnfGzLrykJ1r/uBIyP6NV65nITGBrhvSv6qM0IfT+ZNgq+GEmH1a19xhJW4SsF91afzgdhVRerZIqwAX/i3ZJjNoBrbxOsAf0fwWHx5LA7OkAoAZ9f0IAC+CuPwtaDHXM6USr7QMVcqM4kohMFfNkxOB18HWND/EaYaGNgm8ovg3B9Oyzeo+EGbEPkizY+dvbGnMB5AHQJsHv4O662CNGKML+eEwIXwmbA3+OAgpyENxDJLV4HzyD+kr1+fhZFaADeVZZVQDpsM7KMND9xp4Vchkpl0t8DhS4cFqUjesWTO0V29boC2wsXuAUvW0gBLQCEdqgx9bmYnPfdX14MCKCVsqg0UIG+m+vay35eIzJH0X24p6cXsrpxRULY4ghILfWbLbYt/zs6Z5U5mZkZmZW1tf3ZBIHQxB50sMqfaBgz/e2ecnII//Hf/iEasmsHlCNzR0BhG2SgjObLy/I7vPPZAF9WJmczSsx/2IVIShZYQwQ+m4lnpSD9wdyhVEViThpp6gErKytSf2+QZQfSdv1TU2WVzdkc2cXWZc5b4t9iRyhnK1/HHlX+6f9LET4tMQSXGRurxZmDTmy3+eF0kH37Uad9JEBktvbqrTu7zhvCYFHu9mRfl+ThX6/I+XylMyUClKv10hvwaHDpQF9k1VJiOyk0+SIIxHCWqIH5+DwA58TAQhU6lCxxmUB/RXJHwJQNYoYOaPooFYctaqIpJLBeR8Kl+qYEXGjPxJ/kYBOlWelOD0nw3FC7u4b0mxhLMxEFivTEhsNpHF7wyAsk0lIrpCSTC7FS+IS67jkGBvRQRXVZhvjs8N5KSUc26IXD1UAPBv6zDCfGCNogFSiYo3dwcWB0cb66O9ooowD5dUz0iiokCySz2RkbrYsixhSn03L+3dvpY45YZU5Ggwm6pMxqx8QT2LldjhiMgIjhK9Pz0xr/24sJre1e4klMrK8uiaNVkOajTuZKuQlm0pK9RLghSqCM9iJqSKlVxsZMDPhm7DHFHRl/P9MNseEGAkvmuDjqYykcwWKLeG8U0nYaFKKgIbInnoCP3v+31BQQGmUGiBon4IHQBoqUfwLl3jQl8O3b+Xy9FhmZ2aYdH38eCRXlxfs62M1AlT6fp+BENSSH+/vy9b6KudLa7BqIyI0wmPSjvnRv/32Vn757TUdyvff/cDkFncKVGesKSp5xUKRewKF5uWlZc6jLs3MyNbOrqRZtVW1V3Wk5k6DYCAyrzmMU3RprHIW2htDXQPBJ1O+NpRQX9norhzMjm9ozw2TdxN4w52Bo4HYUrvdoTMD8Ia/rFiPxjSkOMfY5/LsvBQK05LK5JioaQSrdlD7WjVB9STblcyVfu79UDY2Qr2LrTn6TmCHdI4WHBm+kC+kZTRsS69bl/GwzXPaqNf4XhjdgvuJ/vAW1FIhEIf7MxzxfiEZdXEIOHgsIT4HAgPcNzBIgAxT4C+hwl9YC9gQJouJBNsL4OyRzAJsRDKJF8L3Qd2rVm/YigD0GY4ZZzCV0NELisLD+XSkCzAplWMVdxJLSjqbl2w2z/sPCjv7jVlZA9DQZ0KohWytloMZhHOJQMGTA95RJGAApVDNDYRcVFDGRe6gB4BEmgFBCgk6Wg20VUaZEuYjguKAV/z0hHqPr5/YoGLsoEu0mmlYjAaCmvDoTHDMsr2Vi9NTzpzudztydX4uzcY9zw6SW8yZhcI5AC9Ubj958ZxV3f3tLSlNoQXFqwBR0Sbcz5g0WndyeX0h1esr+eqbb+W773/i5weICEolBGgABM+UZ+Tx030ms41mTWZmS7K1tS7FkgKSqNz6x/GKpCcQ/ERB1VSdLAE3C5CCJNfutmFOevWi/aSG7uvvWZXLqk5KrQsrbt5iwmDYhFL0+ULKJynqUW4qqhhQevZRJnxJFWLEr5INZVVTrbKEgXpI99bgD60xHz9iVvdQtra22B8bBGQ2e9arqQpYWVHZtAL0e3qe9K8xc9hf51iBV2NslAyFHV2kU2m17FmzCjriAADcKgo30UAZglIykUqlzADeW3R08V30ToM8xANBEGl+kiJoFuyFII7aUK/q0ReYOCIrVNQIEDIEsP5oZ0LlB6YOASVarrxI4NMCNJ5Ve6lrZb7GhLgctlNBOr+QWt3zKp5XjrmyQZKttEuvoRK78F54q7ihxWg8FDk9uZSbq1spFWek3ejKb7++kfPzC/agFwolmZqapv2CGvHe7pY8ff6U7LxPnr+Q/Z199tuyfxoBukmke1UKy60U1VDW3tkwSOrIPhyg71ZjoEEXeivH0m7fycufX8lf/vx36fXHZDxhbaCijtF+O1sbsr62yHE/2eRY9nYhMjclybiBUcaY0xgFWWnkiX4Pkmgm/GA9XaDRS6wq4uSV28g8citmRfs48ZaanAIE1dYgglkGEsP+IrRrtuAH+vxZ+BXsKcAi/DzibE14rQWCgBUHP4XtJC4ci2oqfQESy65qx6BdLJlmKwFa6HAnUHACOxJFGPwMWDHwFfCFyDE4exhjRfsD+n08MxiH8DGBjeGF1aQQxSV8/LkKkidUhHP004jfUfDB5wLjktoxSCYnQtAZPwOfhu8z2cQdnEyYM8D/or0QcakyldROIRZmYcDWlOxNi/XBZOTPwxdbSR4xCuIXAMO4lKrqPmLehJOAs4Yzic8KW8Kk1VrFcXenp4qyMF+mn+33AXAPgxiduQZAWlSVk0hMtUiAnwkbjvxee5sT7IYKc6pfxtdV5CwUnDLRXNfYYCylBlTBU7RSDuUDqrfdmGQLZTk5u5TqTY1aCOivHgywji3GHo8eb8v8fFnK5YpsQO8J5w5nxtlFxrbQvmIDIjy5Raz4P/2HDdaLSCtLqVoc/ihyDpR+IvnZBdl58aXMr21LMl9k5YpXxeA0jPaJJzPy5uBIXv76hsEGepDOQEuOxaRYLMj6xqZsbm9zHhQqCkAnUal99PQ5R46MjcrAd8dLc12s504xRStHh/1iXmmmE3L6CJPbqPPRwewY3I7L0Wm1pNO8l+GgI8NuRxr1W+m1GzIzU2LA16hD5ThFEaRm657J7eLCLFEjUAvxdQSg6B2F0aOQSCohq6sr/BqeBSNvPhwecmOB6uOigRYDQScPtPE9pQJr0zrpLRDlAZVwgMAxzeql0iKiof3EQICYZEGrTWRkMIlLnwk06MUjmS7mJRUbS7d5TzHuYiErqQwqLAgqNUAGNQOHEugQEkUYBlSfiUQZ0kLDBRTR5PtxoRDYDft9jqAB4oOA2wW1fFQQkifO+DVhKVKrE0mrxurYjGIuR5otElAEeuglrV5fsxcb79lst7hepI3AEOBSTyZUj8Rr1et3HIGSQ69vIiWNNqjkQyZijeY96eZry4sMBj+8e0eKNi40nBET8ZSCKUrrUNQRzwxKJui+UKxMZ9EzDBpyXJPZTI7JbQLV7KlpKZUxziOrFSzr9/A+Bc/lAipoQD2MUoO0T5dehyJK2vuugY8mtxBj63dacvTurVycnDAxQWUMfSdgEuD/I7mFkVuYn5PPP/9Mnj95ynlrSIZhvJ22FyTzVIpOUEwK1GSIi33/vSa3MMQwtDiLjUaDSsibm1tU5Iazw/ifrd09WVhaZntCH1U8q454chvtjdfzayIoQdLwkOKnOTc0oa130gOhSNWZfWLoe2MErlRLsBLwdzKGMxswYMFZBpAEA4n/6jB3iIThfOdp1/B1/ByS25nygkxNz0s6g3OUVuo5RxpoAq3Bn1L4H1T6SFW0cN/UHz3Dd9EWOgP0zUJ4ZIC+MCSIA+n17qTfrcugdy/N+xtpNupsRchlczyTqLZqYJGgg8ey8Z6lU7w7tM3xuNTqd3Jzc80zynsRh4pom2sJFBSvyWChPyCghjuOHk1ULdAj7/OKwTaBPWi3u2whwN2AbcI8QYB+Ac0awfdIGNBAbT2BeeeJrHT7OAFgk0xrcN5uU1gJ+wJFdap9JzGHF0HLhOcLThfnHIka7jnQZwTPYFjg8+KOInnFAYaNAujGa0GRkaRkslBFLRGMQgsFFEdVDE5H82gCFmS36ksC4SujmOkPmcPRLFZjPQMpAsqeYSkR2h8+D87b0fv39CnTxYI063U5Of3IPYAvuK3dyt1djfb00aNH8uL5c7KYHu/uSom98krhRGDnd0STw4k0O/dSvb2Ui6tL+ctX38jf//6jpJNZBmJoo0FPLgK75ZVlVqMAXHa7DVlZXZSVtSXgyzoX1fvHOcseZxszQ02cSN2KfzibLanjq1xITxMMDXQ8CdRc1CpCFoxpS4GBQN5ra4kW/FmvgykDAwUVkXyCOsi/GAkXzujE+cG5R6DnSaAGhyq6GNaUEByC3YCzBfYTfI5W8mG7PXDE87OCQo0Fpe9D/wG+D2NA9AjoXfcgEedQ3xNtAgZokDaoIkJIAr29RwVXUL0bGD1QaYgeP3nvq/ZSK+MAnws+0RNN+iRrW8L+oA0HgTveAwAulhjxAf7gvwCldS20NQD327+PwInPaP5GZ9a7ICI/JYX/WARgFU9BXwV8ETirT2dim0pIKqPrBvYX24CM0qfCmCm2sFFojeMjTW3YKIl8Bl4oV+Wy1gAbHcjWEJsKoVX9Mc8m74JTBy0B1+Rbe7QJc9msWbBq6rV7+Xh4IoPuWPK5ohweHFPQtHnfpto/BQ9HI7m+uZKd3W1Sk5HwILl9tLuvokEj3A8DSShYY3/YFmEVL66Rni1lwShYr+cXfcAJGfTarNw2W7fy8udf5F/++W/SH4xlbmGB9/HmpsrWhCf727K3syHdVk2K2aQ8frwpxQLsrtpMZXHplVNNmbCBNpQQMDsXYSc8qMY6fcEggqAc6+KLdgZYEQyqlIjvUPRo82tI+OBzcNzAiOv1EKeCfQMQpscYHvcQ/hbvDR+rVUa3sTjr1h6DewHfQqan3iWwhXB+mTBNVGuli4SO5wKVz6ykUyisaLKNGB2vDR+OhAh5C0BhJLd4f00IFYjlv1sYqaWTODQJmkg6iaKE0E/BGM3NzlJBG0Ah/BE0c1j5B+iUSUsa+Q6qvrx3SkVHoQeVWJwFtVOIpVUhGb4WPhXvhcornh3fZxLIsalKf8e/Eevi/nGUHJhUVl3Fa3fQHtntBqAq3od2DT7VWAY4xw7gWWrJtYM/WlyoMEmEgjcEuNhCxyKP3nn4d2gKoUqKPu/4BDGHAWAECZ2R56Zfk1tVnVZbDNtEPZqIropX6CnO58mtCX0NRzE5Ob2W86uGZAsz0uoOpFa/ZwvmeALmw5CgyTg2lpWVBdnYWJGFhSXZ2NiVZBrsUNONILtGHZiOu7S2QJ/8A5D2f/5yfsJMHpUNOBRk4zyEae19A1o8tyzrTz+XufUdieeKMoGBBt3QIj6WpJHQHh7Lq9/eMPh49/69nJ+cKt23UCDNbX1zi4e53QXyfE+0f//xU8lNTZH+7FQjg5isnB1SlLznRCtbYUxCpVsWXIgLKVMZ/cIjHMABD/H9Haq1qJh0pHlfk2GvLXGgRd229Hot0hJKxSnOQ8tm0R+ckPrdrRSncjJbnmEQiWQdi4gLhp4qGLharcZAbG1tNXCWaCz/gMqtCCkKWF8cfDhLzieE3D+pLcIAFIYaDs0pUKBFeLJFRJCIqY7wwddxYXB5UU0cgraRzEgslWX/MrcbCMyoL+N+V6BNUMgD6Wpz3A4SZhqeOMYKKR0agT7UUnEpvWqM7zfR7wrVYusrxYVlojnoS7N5r0JUpgDtfYs8C0x61AGgoqTVZ9be+d6o9iKxRfIGw7K4MCcfDg7k/OxcCsUpVVFlO4SieUpJ034FVETw+xeoxqZSkoYhyeWZZN3WGkoz4/yzoayvLJGecfDuLYXAcBk9ccDv4nVw1pHgcj9icVlZWSXydl+/535xPRFM5/LsN+8jMBmLTM1UZGFlTQpTZcnmUO1NW9VIEzBH9h2Vxr8Darz3IwZ9KRpBwrky/DD0m2JlGN3U7chvr17J5dmJzJSmJJ9Ny1SxIIeHH+Tj0SHZAzivGEXyxz/8QR7t7cra8gqBFW2pdDVWr9xCnj0h798fystffiXYhJ5bJLfwoZiZyyAI612Zl+XlVYJTtXqd4l27jx5JuTJHQApnzsVKNDEwKrFXd7xyYwCVl3GUcuqxqtEMDdkPXbYaV4pCsAyKBKdPBfZBryODAfrfESzrSC7cIawFACj0DFM9M5MlOATgo1iYohNEwKnzWxOSziFBmpVMdlriKVRDTRCMyqhWraTgnlXXXYzBZkerGJVWcLyvTp9ZKUIMUvj9vowGLWk1qtJuVUXGQI17MurD/oCeDMeLSmyPVQaIjSC58z4adx6FKe2xhj2BY2u1WmwhWFxYpCOsXl3xfdFnRoE6q6LD7gBZBhiHtYdNgTPFfWGgMQQdSj8HvodAF9sBp4eqpN9zJA4Q0MA6IbkFtajTx4fMSml6jgAbHD/uNyh6MoZdwx7hHsP+Ke2dW89RKEDrga73uDc4e7DbeMZcIc+fQ8Ldw+gyBAN93G20d2RJly+WSqSVw+ZksgXeU63mAmnXkVcqbmRoM/cCAlmKPGu50kLZCGXL8jcPcYP/KkCEniYVfbk4PZObq0vJplPSbjaoMwFmCxIkPDdAOli+7e0def70iRRyOXm0u8PkFkAh75kxeJiuGCOg3W3IzV2V9NR/+fNX8u23P0o+W5D5uYpcX19STRlB3aPHj2RhaV5aHcyfTsn+4x2ZninKJDL6h8ww7FdkDWCsnFasn8nooDYKyAMXpy27kImGE1aFY/uBgQYcN6EBHIM/BHUYn9eFGGFP2s22BnnwUT5iB9/vD9kGhJ+Ff9EkEPGHJpisjHBMnVYr9d9eBTKAyUQHdc9ALUQlCYBIj8+HpANnDkANquzwd3gvBJTwKWQY2Vx53AmI/jD47XUo6kgmBIUILbnxnnFUNDk/HsGV+iecCfg9gMhYJ3x2TDTgoYEYJFqURqDq415obOOiTa554b26YDShUkXAw8YVYq0wAxcVHM7fFVRmhoxx8Lk1hjBRNcYX2r6AO8lKaWzC1jAFKxSMQDLCGGSAqQ5gL+WYzFIEE317qZikUnHqMXj1G//FGkLgEWsGPw8VW9AgGaAHAbD2CqtPjoyCI+tFzxwrVkwwVRMlqIpbRdIrh6wQW67sdg2xZr83lPdvP7D3dmF+WQbdEUf/QEwK+wDNCFT6AOxtbm3KJy+e8Yy+ePpM9nf2VBuBSsyIXUyTRF0l/zhd2att2DucBxUE1WScLDckt12oJX+UVvNOfv75pfz5z98KwrbFlSX64Vajzj7b1aV5WZiblmG/KVvrS7KxviTJBMSquvRpfGsttVpOGhEDcMTJgCdnE6jfsT5aqxDpZzCxnYA45loDel8QVyKp1KKGSLMBiu09gZOZ8rSyFBNx/gyYl0g+kOTi2sQTGHsz4hhBxC2ocuo9TjDWRFLJGJzjLYWaJwRFkABPRGq1O7ajEWRB5TVQOVYmAV4PQC1tP1uitABERtJwQJ8xM13iGQKo2Gp3eJbgOwGeQZsFQCq0SXrdLotUKCJwpKaxi1BcAd0ZkyKQMKOdBL+LGFFnTGuMjEqv2kFVA3blbFUOdto9WA6qq8M4A89sisMOQKFogvWkmOxA9WQYE3MyitoSskz7YKG1eS98igd+hy2O2CuM0OwB2NdZ9AR+TOgXAMrS4hyZQrjXmCsbsCrRgsU7CZYlqu1pKRWzUsilJQcwi4mjjXayHnovxmkvtaniG1vRY1xnojoqg/OkLQTqNRTAikuzNZDD42tpdcaSLU5J9eaWNnI4Frm+rss9fMV4xNFquzsbsob4c32X8YaLDXslXmeYWzuE05JJmx5L7D9/UZlwLAqCUvRfse8CokIYj5KkGm9udlE2nn0u81v7EssWZGTjRHycDVXvEik5PIG64wEDCswBxOgSqAjjAM5iWHJlTjpI4pD8DEaysLRCtVVUgnFotTobNqAHTemRg6NsT0XWtQfHKrwIt0hXhoFERaAr9bsa6Ykw/N02guG+9Npt0gCR3IJuJ2za7stcpUzqCIaDQ6AJI2VazXspTaMnLymnp6cUDGG/bQbzbEFz1FmTSG45U9CQYMz4PT494fNVZmcD0R8El+D4ZKxPkv0RHNo+tOpnkkggBCXgvFTCXy8q3suRah3Hg2CuKLFURibJrIxgmJMZpe3GxjJoN+X+5kpi455UZqYknphIq4vqJVDxFHt/9dIi4G6SRsJkNJtVNJbzdPWCKiiD0T1JBge4cER5bUaf8/+tBsLAksgu5/JCth+ou45TwYXVGa8Q8ErK1uYmR9Z8+HAgtdsaKa+xRFI/M3og+j1JcdTJWGq3t6z6oH8boxJwVlO5rOQKU9LsQE6/IdlMnoFQKjmRxbkyVYfPjj8GFRkYG6B++DxMlKGWiYpkr0ekbH5ugesAMAPviQAIDhyJP4KCZrcnmP2cLkzJ3NKqlMpzUpyalemZWQbVpE04tGrekTO5SFmzgdOmPMhRV061s7EDpOfxk+kaoW8Y1GTMu72+upCZqYKqKZqI1Os3v8r9fZ0GfG11jcnt+uqqrK2syOyMJrd8Hp/tBeNHeC4uBx+O5KeXv8htrS4//PCjXFerPGe4r6iE5LIZWV5Z5RBtVD8vb25kZW1Ddvb2CCrgbMIgsU/eil1B9cZRZzM4msdaT64lFUGQbPfe6YCE5AJ6myZAwupsV3odUH9wjxvS7bZYFcRfTZSBlA6Z8AFJxt5hVFK/jzvV42cgLd/at9ADkkwXSY/JFVCFL8okBqcXkwmcDJ7BAngfmxVQOtkHBdujVQlXYtQgVo05+xtpjxDUt6XdrEq9diK9zo3ksqiQDTnSCk4JPaVJSOa3O5xlDFu8srLMs4hRVrALOINAoW9ub3huQBnH2UXPOpJZ/Fz18pr2BAEJHCYCT9hyD4q5vxgf1e3ys+lcaYZwrDDg/UBX5riwYZ/AQQfo91DF73o9VIEhzz9NSf9OH5X7jJRKi1IqL0iz1ePnTiZicncLaiD6b0GL6ks6qdUf+BsteusIFlSu4WiLpSLtBZOSBOZ+Q7VcRTM8CUJAD5E+2j+qkE4Lld1ZRcqx/xf2AIluHHspAIy0N1gr8NrrDhvhCZ32vjhtklGCUS29AmygoUe7RlnHK95UqwTPMpjRTfqo2sejj0cEG2BX8Bl2d/fkxbOnUshlZX8bo0hyFFukyIgFR353sPftXlNu764oTPinP/2z/Pzza4Iz06UpqddvpNtrSblSlkeP96UyX5Fa7UbyxZzs7W1JvpiV8QT95ghYLYkhom19URZqhOJAYSAfpd3q82iAr0UzjY793uqVQx+b0uWwbwCWQKnTnjQFJ9n/ziBMAzbMV0cioYCQ8K72On36HhUx06QVZzw4C1lMJEjxXGpgO+TPg+3AyiYrKdoDCKYU/SgnG2hVFAkrmEkANkCRny6VaAtIMxz0dU4qkjTYDIB7oDAPMGKtbhUXkR5FG0EtRD87Al3QTTE6zUb4EYTpMjDNoH1LIKaI5B49enimMc8DQCk7UTY2T6sPnvgiqkGCgLgDiaaOt8H0giTvAsbaQKQO7QFIbkHdJIDQalEjQFkK+kcTV8QOCKJV5IbVZBOLxB4SkEbijrGHMeEok3Q2re8JOnIalSVtNaLeRrPBfYBOARhmWDvEBrk8AK4iaaI5PreKT+psVBWlU1ZEKIbiYJGDgxTS85E0rPxGhFMCirv3hYP5pvNsL8+rcnF2KYkY7EuW6rXnpwBrlQqLu1i/rzNOe/L0sWRSKfn0k09kd2tHkuztBPgTjgNyBiPWUJkymnRrsqKTHrSKZ0wE69GGf7q6/Cj39Wuyob777meKIi0soXILYHAk+9sbsrq0IJNhR4b9huzvrsvi4hzBvxE0GHymLS+bViB92UJWilK29Y56b7XfVf0pxtOBmri1/SA6xj0EcwDjGiFMagKnvcGA56p6XZPaXYvz2FHNBEsM79HqtEnXvWcrG+J47HmRd7jV0jOh5xZgB2LRPNvw0PaGdiZ8jkwuy8ohzjIu2W3tjokvzhLWFHeKjAmj2nJ6hbHsABai2OIq1bCb+B4EpvB7ToVG0g0foyBSl/4R4nuIWa8ur2TYR+EF00JibOUpT5dUDDahY9x0lFuaySb8Cl6n1UYLEVoVe9qjb33Xfg6w3kprd90O3RstVCgNH4A01iKWRK6FewgQUIE18gNISgAAIABJREFUxioQ65Wwrxb2E59JZ6zrpA8dW6YtENhfgnMm4Mg4U2k2ks0kWTRC4j4a48yiyKfJOfVFyDaD6reKTxXyGZkp5qVUzEk+p/dei4RIcnVcajjjOMIiwHhNExhTtojrXPjIp9BfkAERh60ayet3Z3J2gTaaCrFlaO1Ub+ry4fCMLZbIB9Fis7+7KZvrG0xuY7E06d9u3kjwMPYrPrjmKk6BFon9L/++MtE3DeehMUvHQUPYGEtKrrwoGy++kLnNPUnkp2QMCW21zqbkpUnwMWbbfjxlAPTLLy+pJplNp6VSmWXSAgoZLgZonkgEULUFtRMJAfrGVKNAZ6U6hVJ7OOzNXO3SsIAApaKsN7XVKNCCv+3WvZyeHLMHCgeRymRwZAg4gKZDIIVoKxq2J1KeKUkuV5DGfUvyBTRiQ6inL/MLFVIfkXyBpkkqMShO6L1C8oWgLxknDY3KhpksKckYSoyLiKpveWaG6DAMAypsCC7dwTgNGZc4k0wRHQP6RCEpozfBUODnUZni7CwBTTEnaYxlSmRF0jlp90cyjEG8a0pS8Yl07m+lWatKKj6UWUqTD4lCQwkYQSETE7sYoCkCYccFReUEAQavHGki4PQ7co5ABlQwRRa1/0wdKdBaVqRNcItUZdCYYzEVkjLpdXwm/C4dRFxkY3VN5itlirPc1GqSL0J0DP2uSr/EpULDP/b3pnpFRwojUr26lnQuI6lsVuKptFzXQCMRKU1Nk4I8HvdlZXFWCrmUnBwd8TOAxoxnQr8aAprZigIPcBytVltqt3cyNzfPPQbtGYgWAn2I98BwYJZkp9sXtO8DzKksLkuhNEtK69LqmsyU5+zeKASjTfRK2VDQxueRap+ogheg6KkCNub3acCpdEI8FzDtDIxu/U7ev35NSv1o0CU1Fwbx7OxYrklNTcjmxqZ88flnsrywIKvLy1KentbAlMmfIroEsdjLHpOPx6fy8tdfpXp9S0cMtT/sDgzi6soKK8F40umZsvQGI84S3trZk5X1dd5hIwmburX1NVqlMEDqjMoZ9HYRUfaePTN8lliQ6kdBEpwxGO0eq7Os1o5QrQVIhTs4lmEffd+425hfrDOd4dAQTN/V6/yss3MVghdABVEwgjGkgjAqn6D3ALgrlGWqvCSZ3IzEkwVJJIsUPiCvk6ImFihYfyD3kuJM2ifkf9BXb70UmgCY8EsCirjDljTvL+X25kj6nWtJJ7uSSWM+NqoVQ/aNJWJwXDGeQ/RpIlBcWIAQSpc0RNw1BMZNa28AIwRgGhJOOn/QuUDN7/TYMwRHPTUFm4aZe2A13DIImSqpsB+dNHt1tUoFW4+RGrBPMwRFYhRtw10CwIS/SCgRRKfSmK+MmeRJ6Q1ikkyXpLKwIcXpeen1NNjDPt3dXcpw0JTxuCMJ0B3TSVY4kdgyIKaAR58MGdhQ7dPXijGCa951BEedNpVPoeyOHniAUmSBTEYcAA8gjgJTRJCS7JGHDU9nwKhA8Aag1hSe6fx1D33sSdDvbmDFA2qfJXAB8GL/xlvBtrUa93L44T21DaBSjgQJ9vTHH34gCKE9VknZ2kDF6AUrtqAlZ1HhsmppVMiFSHciLq1OQ65rl3Lw4UD+7//r/5GT40v2DiIIGwzabDOpQAQF1FGsaSImO3vbMjc3SyATdwI236gbKuBirAraFdMf0IBAk47fB8oU9jV1txB4MooyZpGjstDu8Mwi2SM7CcG/iSKqAIuK3IDSB2G1AVpdUP2noAzAzyyT22ZTq6nKUlI7qWqig4Cu7oEu/DAASvhAADgUjoHATR/AJcQiUUFVcRj4K9g+nWqAOaN5DWZLJQbfWAfqWFAYaMjzj2BeYxutZFEUcTxicA/KYvW2yqQXIMTSyjLjGwTjWAPcG2doDYcTtl+1QbOD6mlMR+/hHisgrJV7Bo1WTcUzqN5DxoI43NEMR2KAiYHnxIgbKP4DzG23BzJVLPE5MR8SgT99jfeJGuinqr6mGu/jPCwOZbU8rowsJLj5ApLUKdKS0e+Ju1kogJ6aYcKP/dJeQ9VvYPwoSFzSMjVVkGKpIFMzJZkqFclU4OtYewwFqqyf2u8ZVyCgUeuz43s6fUApzwSlQKd3+qMxnVG5TSUz0ml35c3rd3JxXpXZmTnBuBfYs9p1TVqNFgFP7N38/Lw8e/aEFa0/YjzX9o4kTC0ZNliVgK3PlfZAk21Vodfklr2YRkv25Ba/gq8BdD0/+yCnZ4fy9V+/lg8fTtm6ND1Tklgc0yaSsrG6LBsrS9Jq3MpMKS0726s8l7ivYFyg/Sag33sV3pJ8r1jp+lgg7yJiAQ1ZISjGIEZfx2FC7oOkFmsFEBVsTfgIFDMQqyIBvby8kvOLqtw3u2z9gK0tTkHnJME7h7uO323cI8aCP5nhWQaghTOsyW1aixClKcYa9br2sMJfajJoY8himHIBxgF+D9VMiIZC80XjFfg2JJiIJVF4QFysAl7ud1ULgmk+P6grncMe6D1EDAGbuUgxzgkLJDgL8FHYV9gPxEmo/sLetZoNVncJDFnlGecb9x8gFcArMK06rbbSiTOafJNxwP5TY1URAFH2Az4z7jDODVoi2l1NcL36ypyCxSqlS5N2HFFOZv+75RzwJ9hDshnBmrN7Q/FG77MHPTybkaWFOd5BbXNT3Q9UyZVNAhAa4Bdan7AOKbYKIskt5pXlAiHddBKgm8VkwTQHZxsrNZh+xUaLBePODFTV+FdZi9R8YKuryOl5TT6eXFOoFb66WJqWi+qtvPtwIrd3DaoiQxDr8d6WbKxtyMrKFuflIk8ki8USamskYkxIRRaisIitYxL7X//jXJDcsrxMfn+MBx8c6FEsIdnZRdlkcrsv8VxBxgjCKQCh/TFA74aTuJxeXsvpxaW02l159fKlnBx/JGYOiWckt7NzC6S+oa8TiM/K+v9P1ntwx52dZ54vKudCBWQwhyabze6W2gpOY833mXPWZ3Y/19ozs8dry3IYWw5St6SWWh2ZCSIDlVC5ClV7fs97L0h7qcPDFgmg/uHe977hCTdUzCgvVLCKPJB3oClxwyrgxK6fC4f4gmZhEIBofE1t2O/aaICdz8BOjg6EuVdyJjsZEWsEs8MPNp1k0ww0ZVAnN5ORwFKpXLVstqCuT3Otrj9fvniuw9tFMzyhoFASj8yWCpY7Ozuysnn67LkdHp+oyCdBo9vOS6bIozAGlhD2og5iDqxo/8PCJRjwjBJ0Q+W76tBeQREh29OZgfuZ4V1kLVepWyKbV7IupdTxwIbdcxt2Ts0uR1arFFXA8/0sIvxeWeB8lrrIEuZwrhWdYh4T0HEWIgd/vFh1YpEoUdLgJHbevxI4WYH4gc1ml9ctHFcmpRzuUeiFz4H/sLi0fDZrt264cijw2u7FQKrZF4OR1gLQTDi5TP9JHnmn2YzzoZnyUqxmi3mtvXZvaJfLhFXKNfEbgUNurFWtVEjb3ssXSgZI6sW5ZBK2mEu2HUgnQYFkBbl5CjoS/sGgbwlNmnLyq2T6jxoehwATQMSlKqsN/YlR9drGlm1tX7dCBXEiEhOHRBKG9QyDSumVkmSYCgp2FJJLhC08OLgKuPztBINP2/iib9988TsbXXSFSiAxhst+fHxkh0cH+pZru9ftRz/8gW1trNu17R0lceKZBKsMT24o3FwsbP/wWIJSxydn9uvf/EaTWyAwtdWqfe/jj+3e3XuiF8CzBfZdX9tQQ6pQrmh9cggx4dTkMgjMREXaGHS0rxWs39p5uDiT72HxRDQdZR9T2zKl9UK22zmTtQLdbmyR6GozRSQYU1ojxgTVwM3c/aD3w2Uq5AUJBfuBw5N3QddPHPOxH+7sl0KlZrX6luDJl0t47lVLpOg4w+N0RIvwIaGQdeXhIBThqW/4n+cjbrPiXUTWGk2WXufU+r0DG/QPLb2CdQwQrbEmmbxzuJQqbIfAMym+4Qh5QuV7/q0tBIcsn0FCAt1DnxE4TUxnJXWkw8RC4wZ0yUjNHCDIal7puoDUOf+cpgDTfMFISdwSXmBMRiNHdCQCfSKRsG5voPeGcriKxwzT7ryVKmtWWV3XlILkoXV+IsVQ7nNxOTIscwu5tArCxXymQhY9BmgidMpJnvk7uIZcE1Mr4gjPgGSDpIpnDSefhIu4wz3xvBx67lMU3jexkfMllytbJlsWV4eOMdSZCNn0N+dniPOzvA3kcNx3bTXeFn3xK5RQUNrzkBcL23v1UjGmXgNCKkiRrPBQMnYIY8p2d67Z40ePVNw+vH9fhb7n+FhEvG3gOgQ1ocnteefEvvr6K/vL//G/rN3qW7O+ZmtrDUskL61cydnO7raSABSVKbTgEgIjvFxw1tHd91hyxU0KvqS65wBzjRBQb8j8x0l1/Du+JsKPNaWdMEmfCgYIfYM/OZf4O4TM4/eRfHHGuO6bc9VQz+bvRTcx4mtBUzXWaPRFV/HDJIaflzD5H3ri6MI9bi2FPzlnTIC90Wy7REXfOXcUeXyGQwdBC12qyXzzxjXbWGuq6Y4aus6wYO/GdIPvZw1QCAN15AxSEcyUdzFXgfT0+VN7tfdaNJ9avWblatkV6wcX2nNMfknKibE0TE9OznReVqs1rT+eGb9oTvKOnH/n0yo9I01qnHc8Jb9QoldVYcavw4MT5Q1A9fsXY/FKSTChenGusz95lpx3xBJPyN2pgOcm9fpAm+AZEEs4qynOKV5BANA4IW7P5xPtRVdWJ0FG7dWTWgp1UDH6WajLp/yd8P2V1bKKG+ypypWiYOGK27La8QmPI1+CYA3JaYBbuvZEUMcPSJi4R1xINJZ+LnBHnkJj49nTF3Z22rJmY8PSyazWHSKgL5+/1LMhscfS7sGD+5rccsY9uHfPksukRD/RWvGpd5CxiqidYNvEHnC4KM8yCAXRUQ/cfufcDmx//7m9eP6d/eu//psdHJyJ5kaBWKnkbXOjrjhYLeSt2z6x3Z2G3bt7Q2c865SzTgJSoYh36zU/TRWbgoCqwE1hohubxf4Vfj7p3FoAfeUdSstbhQGQ9k63p6EF00uJZebQTZjZRb8vRBzNbiFwUmnR6hgCsFb9LHK6AVZGrEG5DYACDDRACjkX4SxZCdE8itsejc6O1qCKcsU7b25psBXodp6XeGFLQ8OLZDRNaPqiNA0qgqLOzy7B1cPnsq7cwcS50DQ8iA24ZoAq2NraECINmDKFNoMiCkpNTEErapDC+h4LSaT4pIGfoxDjNfOsaeihdcJnMfhQo0ph33m3PmF2lWNR+USNSClP7vZ6QoCwt/m7K5kwoSoCgiNojjjNybnHnIlCDojD6yJWLvq1UBNAnvRRSG+5tFIhr8ktTZM44eaZEh/Oz9t2cop91qWa4OTX7HHsd1iHhWzGKsW8Vct5TXKzaRaWnylMe6NsOXoikdrgzeZAP/C+irfuhGTURvf8iPcjW6CZPXtxYK1237JZdDMKNpxd2qs3R3bWckrg5mbDHty/a9ub27a5dd0SiazNgu+uc/89j3Q0iHOElePqDE/Yyn/7QXMp6EpQplS3V1AMYKlJmy4TVmhu2s3Hn1j9+h1bEefWC993xRbgfh6ft+3o9Fxd2C9+/4W9fvFcH0RgZCM11tbV6WHut71z3Rrr7m2r2UgQ0/GDMXIHQrIRu+Wh+FVwFZfQseeaojABaJ9Z5/xY0EW7nFrr7NQmk5GKMRYzixBuKfxLybEXUEHuCOZI97XWaEgtlGshEWShrq83bTIZ2ssXLxTUSKpQBXURFrp4JKoLdYeAEdJNfvL0mbU7XqDSOdbiC8UfBPXIe+Uw9qSMWeCKClleKsWtDig4cRysSuSAfTHBAsYGPylviUzBLF20XLluy/C+xHtiwnVxboPWic1GPasCNSjmNBWmyZBjcivhjanEr0hM4BEH4Kh8Y73Tx3TJN6f4RKR0l0DMfMqrTZtCoW7h3ITIBVFCBV/CRSfoeEW+LZtTkMfZzCqlkn3w6H11yp98950NJzNbrTetRyCb0rFPa2pL1jIe9DW9y7DJwxScw7NQwqsWQamJdS8mloNXWShYPpuwWiVvdjm2V8+fCvpJEI8JLN1kKVGmks7R7F345HZtTbDn83ZL071CDvggIh8TqcACM5MoWBoIW0EBkINjdbVhG1u7VqrVrFprSOyL/RNcS734C7SZaBnhjyuoVApC9I5WXcgSKa1k9D6b2dH+G+t3W/Iy5h3QQTw6PLTDQy9u79y+Yz/4wSfWqK2quOVPh1hGI26d1g7PtBU7ODqxr7/9zk7OWvarX/3Kzk7PdCAApX/w3nt2+/ZtcTSZ2HZ7eNtu2P2H70stmqCq4vadNOSq1HsXlnsFmQqCcMEvjc56LAYdkkeFjJhSX8iL6aRvpyf7ShaAtNIm4AAC/gRUm2B/0eso2VLgD+IMgg3L4gcuGPxy9x7mNwcpUEUXs2M6Diw5Z5XVpuWLVZmLz+ZpS+VWrVRuqihKwA0KKs0chl6sA5t0WFqc4JF0OZTKrY8ovHzvIGrRts75nnXbe1bMzS25wnRpIHhkmkYJkOCpT5MFa1KE9P1FU0Z7CVVXbMeYaGYyik0ep1PqIoNK4bAEpkmycQVjU7HhxRp7lL3qYlrOcyM2SXWYfayCgn3uSYZP2Ty5dq/NFU1tlFckM5YrlC1fqlsmV9YEvFhqWDqdU7F6dPjG5rOh2YKCm2I2oYKCOM07E98dNfRBX16x8EeBl6mBqMLLCyq4rSQaHOR8fqlSDorv3tlXvAvICLduWOp+QOEk0wWhKoBQ8y7T2aImu6ITxbMk+sGH5PEqYQylQCzU/sPkNkwKKAgo1g/e7NnLZ09VoBMfSbJOTk80JWCKTkII5/ajxx8okXr8/kMVtw4Z9OuPv3zqtmLD6cBa3TP7+tuv7C/+4n9a67yniRRJWnOtqgJ3dkm8XFWRRdxCTCqdQXHXk2SH6sfpa1BIDTQFt3jxxOA/F7ixaaxJyJWariuFYk8Xk0NBYbHMU6FqipHEWXE850w6xk6vAZWCiEtsSDNl1doC9YR6uIv0ABGMqrpuyxEax+WC1q6Kr8nUJ7xK9vypiasZhN/4PJAOXBtJqCYLwHzTKdve3LS7d25bvVrVeyPkcM0k/JyJ7AEKIGI1/DsVz2EqzKRFCSRFZL9nz14+t9d7rzR5olnrPuIuhEYSLREeEuHRyM7OzpWEQXnhXOfziBWc7ewrEnhvAHqjk8arw345W6FUDLUnuCYmXK3ztg36I0y4LLGSFheb4o7mK+eTLAhLJVvfWNe+wR9UarY0XBGlCZN1uKbcXx5uv87BsU1mXsxWV4FaO1KLYh1VVa6DM6eCF3wur6YGSDfWC88mKsnz3IAlF0sFFXVMjxDGWq2BJKHJ5OikK28f8Qdjk9cnQa6v4irijrSMU8q3XF01goJOBQUuE+0Xz1+Jl481UDadF9/26y+/trMzns3Y1jfW7NH7DxVXPsRZ4M4956Jj17MSUAM6k73pIIj8u8giFUC+LuMUEfsScW4RzZsM7ODgpYrbf/qnf7aDg1PL5Uryob5xY8fu37shJ4tRv2vDi47duL4h1WSEfdi3IJaidZewiMEPSXs5oLm8bOASwp8hdgnxJWFMcjGcPGbW6w5sMJx4IZBIKH67HgWQVDilWeUzU0Htxzob+ZqLPqKGNNBLauBwpsg+T1YsqaANcSlxJpqSXMp4SvG5sFK5IjgzjR7eHT+v273QXnDESFC+JsdUw9n1FCQMpz3mG5vP9Dz70t1LNHCheesNGk1wha5wjio5rL4fnaBiWRQYqImsWXI9HAB4b8QshhXEDASwiNeIA04nI03POfNEn9MjjhPHULGxpwfoB7imDGeu8mPZAnncIc8mHki4lCFhQMdwvYKDo3lBc1cFrzezvBD0mO2NfkcQCDUgVKRdiVOpHRTEt2iaOcffNQGc5rbUFHa92RCSwhtm0DP4mqRTn6jTBhdXn01hnUXULoiYlotZFbeNWtmq5ZxlMzSSuD7oBcECSKiCaJMYa7aAitI7DhZDQcDMy07WdMIml2Zv3pzZ0dG5qEMIEgv9e3RmJ2eOrLx2bcPef/CebW1s2/rGrvJ8BqGuDekNNm+SBJpqaNrx7NQX+D9+tLkUpCsIGwigFmx4KPKY0hbXt+3ao+/b6u5NSxQqEpRigV11v1eSNl+s2NFZy847Pbvoj+zzzz+3vdcvdLAwGaC7Xm+uWaVWF08P7t7axqar8waob0yqYoLxtjMVYAdRofGK1xa5Qk7UP3zz2k4OXtvyciKPUOx+iDqS2A+wH4jk8G8JWKU8xW1XamJ0KuEXHobJM4cuAfDmzesSPHn+7Jk2hXMS6UjBBXN1NCa/YPqBPnB4MLmV4pdrVvsEInBtWWDyVjUXMqLz6Eb03nWQ3Q4dKr4PjywR76NCsuP6lSxkEXPJ2mSRtGSubJZCaQ3yO5CvsfVbx7acDCybWEqdD47ZYIT4TFlCLBysJJLAJJiecH1OOEdAIitOk5TlsBcBvi0FZ1dZw3s1JkVsJnGaSqXAp3XIG4mFFCCBWk/oYuEn62p4wMQ9CUzb/Xt3BQvBF5nitra+ZQNBt2b6WoSE9HlMIuZTdZVICFAKphuczecVpMdzs+5garXmhpIFLJHqlZxNB8B5v1ZyA2fRkwg3XGfKIdExJc8z6/X64i7W601BkLEmolhgws9GZeJLsipLEgRJCkCaXSQLLy4muUy0GmubVltbl1UOXao53JwwneEdS10yZJ4Q59VXJYhS8AWAhR/cHiB0HFxeWvv0xI7evJJIFkUB3dDW+bkdHR2pwXP37l378Q9/aI36qu1ubWoC6353flh4ouD+pKQWB4fH9t13T+283bVPP/3UTk9OtVeYEIBCAGrPIaDEYyVp12/dsY2tHRX08rYNTajQg3+nwxzhXHTV38IYrzgowboiHBeOnITbOaTBACcGyM/cOu0TNapmqCIml2qGINYjmxkmDeqeOgdeiArEMS5ReuyHhIuEwZNI4FccLoI00twS13RFGgDFckVoDSy1RhNaB0weNm2ZzMsiiPuUmq/4NwRTVwbWszQM1FFSRHUc3pHzW4BHwmdCsbpczNj5ySs7PnhqyRWseYAPjoX2SKqwnTk3b4LXW8aq1bJbFpGoarrq4mcugrXURJr3HfnanXZHgnlww0koSKyjyIU89BDkCFMh4h0ieOquF1CZZA27iIWS8nxBiQ/KyZwQ3LfWQOCzkCzzTBASuYRvkylYrbFh1drGldAU76h1emwrS5K1ifYiyRtrWT5/4gs7JLTXbUuMhHsmOWFyFKWpZY9Uct4TMUSQ13Bg+nvHJoIkDgEnCn44g0s1NqDAIBjG7kGbAF58rlDxhkWCRgEWMH4IxlwxNr6uaDDvJtWhCHxbhHpDhiKJAun0+Mh63ZYSKgL5q1ev9E5QlWdN3rh1U8k0Re3j998XP5filmJOk8hIbmVNsbanAwlKffvkW/u//+J/eHFbbdjW9obdur2Dc554vYUyBTw+tw9FoZnO4De7CJM4jldJ8FuLnlAu6FYkaPSOToAXFv4rYhJYgzRZ4JydnZ5785UJLHEt+DETI2ORqkIXmPwEJXovShA2ojkkqGmYOiDQIqha+EDxv0nosLmQQjD8VlS5E5YrOPxYTZ9wnvM5ggHPaJY673c283NUvMLJVLyxSrEodNBqpSoBwwLFnHjhPq0BFUACSWOJsxeYO5x1chbejcSf4KYxzU27jVqn19UE9/mrl6L7cMGC8qJnwfnOFEdK4C5+o7gvOxF/v7pPCstCQdNNNY7JJUguESMbDnX+cS00hKEnsN6l5D+ZW+usoyIum3ELLtBR4geHgpCJWnO9qXdCA1uKtGibBNVZ3rNUn0OCTxEBwo37p7iWMFRA8oHm4r9lqzKfWbPeFI+RgoO1wDqJkz0VfuRpKRpxWVGwOI9X61XlWLUGsTZvybRDsrU8g8WMciCmt0ItRWHFeHyFQk5wR18w3nDy6U06k9Mz+Pab76zThrqDKnvRssmcffvNE02r0DLZ2t60Dz94pPwDteQH9+9bSrBkV2EnyddZGX2xQ2Lu0GSHVxPfxPMOKATPW527iAvHm71ntrf33P7tX//dXr06EI2j0WzYzVs7dn13w5bzsbVOjiyfTdqjh3dttVZSw5riVlgvDW3cz/stQlFdGr+yd5wV/Dn4tNlb2MQTs8FoYu12387OO+Jmk28yWOG64aWDxsKv3Avh4C0vcamZ9S76QjByT8RRzghRUkYhL5VmgiMYXQgKmpMjLVh/DB34TUzmnbL+GXhFpxFgxlFEzxtA3gRjDSqmI7aEMjITVTVyp4o90YJJaE05IMAHpxZBTBLEjw9byMeAC9P8bJ2jQTFTcYtdp9tVem4p9eUciIK0Bl4MDFh/7oELRNw1Z2KN4vsXxIJrCkR+OOeIpqozp/7JHQThRA313B6TZxOn1jQTMuSo5Osq7mkkeJErZk0Q9eNdKd9PIvbmyBjlr0KpML1+awukRhhcYHRwcKgpFmy9QXFbUhyCziRfX9HjEIxEbGsoyg9NDd4TzXaGRwxTEJYqFeEjF/V7tVKwQh6/+agHwzr14lYnRZhcawUishfi2VVTinyW81b3mJYQZbs7tNevj+zy0rVbBqOpHZy27ax9oTxgZ2vdHj68bxvr27axsWvJjOu8RCsgp2BE3+a3wp4e25YUtxuOUdIo3DvmJN+OX05IpKi0sWPXPvgDq+zc1OQWqLJPMDy9o3s2mS9s7+hEUzeKlM9/+7ngWhmSkAzqwhXJoWOlwrQEjiLFAZ0b8YGi6uIVft7H/FfdZT2UdzyTQqwDFkxxetFr29nxgZ0d4ztIUeTegxSoTES9u7LQATsKHBgmZRQsK4mluEoUPygdw6uk4C8Xi3b79k0ZgOPbC9xOgitMCw2LCpTt4MSkBZVbX1/XZ3z33RN1wHiu2rBAFwLEWF36oL4quKG6qV7UUizI+5BKAAAgAElEQVRLWlxQUucnxI4NAYnNoKlhMuWFVTJj48sVy+SrSjKHk7G4xPBsB51Tyyzn8nkFn0Pnlc43HVeS3UiEFySMZ8DEg6Q4qC1GuXaemwtZOe+PlQGPIRrBSwEOqxIk4IOQANLpdHVJbtg4KAlz0JDoeHLrXVs4dztbm1YqFDUhHM8WVt/Ytv54JhgsQU/8uMXUUnZp02HfSvmsEshW61xJAod4KpO30Wxpk8uk7d66o0MAzt96vWgr05E9/eZLJQwkBqxvEiagyxS3FNjeBQQyMtDP29zc0mcfn5wq+SEYs+ARblJxKyn7tGA34t4sUMVmCowq9cI2d67b6tqGFVfrli1WpLAMQT4qjoqvHWxkxNuMB6gCRUgsJfUuQq5znBcLa50c24sn34pHzLQWaBDJC0kG13Hr1i37YZzc7mxZtVIKwkzeAfTiUvMYpRWHx6f25MlzCUr98pe/tJMTF0zj/vG1pWPP/TqKoGAffu8Tq9abNgsql95RD5DKd7jy7/L33i0UfPt6wk1RoKMaCw1ZDIwEMz493rfpZCj1vl73XOJvTOwL+ayKQQI6+yQq89F8IInSFBjBlclUXEcOVCELaGrkEDyq6DlLoAGhroxzYEgatXZR9b5csemCwqdo2ULDRtOEpXPONwIu62IFIDfKgqGzBjwhcYGrbudcpuhAm1CWZloFD7pWLdn58Ws7fPPURsO2bKpoxjIhQczNYUcuFsMBvRoEakjYORDYoyTMCCwR2MVFFTcR83jUHXs67Ihzmjil0ta7wKrLhWkQ8aCp51OkMx1qxBKeS3V1VV9PHCVhpXFHYS7fRxpSwYvW/YPdJojnNUWwZzy1RCpn9camVaoN8W25VvYX9lXJFfb5pcE7pjEmjibxgMbSqk/PSMjpriNeFu2BWBpSXw2NLJIkPp/7ZK2rmVYAfeI+ueIzBt9wuuX8LOIjhcF4SpKSsBINvSLUk5Jl8ygsE8O9yRjpOFFDNE4WXByDIvY/TjfjYa4OvLyQF7b3+pXtvXphzfqqzomDN/tKgmjCkai5z+37skiiuM3QKBSyykWl4i+nDlDcDq3VObNvv/vW/vIv/6ednrasUq3Zzu6W7V5bt3oDbYKJEnbWDhYnTMY8KYv+z97hjgq02pdB8ERFRVS9VCLikzKSP3XFpQrqtjpM5wYXI8Fpz0/PVQxyTzx3rj1pFGRe1Cu5wnt7Cu3FVTwjLI+fKXipmiYOwZUaKkWtvNs9KSIxdF9lvh4aiFNUotYFn+OJmnuEA3OmGUMCrYlU0Dcgy2casd5sWhPf5lRauhaaNC+xuXK4rKs7u4oy6wthyWoVIZ28ijnFVwT2gEiS0LN5kwk7a7fsd19+YUcnR4IsU/hqEhqs1PQuENwj75Dnpetc+JkK558CzNWG+Vom1VgSQmOi4cN6RyBNcQYhrHRKucdivpQaMAUuST4oLpoPQjcEbibxgqkpxaxyERUEKS9uw1lOfkU+RCHvXHFEFd1bM/pock5z7YKF6yxaiHoFJYYznmfj3EW0DVyUMXqyMsGFgsV1A00GqlxvVGxto2G1Oo2mt81Ph/x63uNwfV+DVwIxYU1qsv9OjugtGFfa5d1jAYSoXipJoyRhw4uRvXj2UpNDJohbm5v20cePZWf46NEje3j/PUtSnKCWnOD9uVoy6Bn+w2kz/u7iGaopeEjmmW7qWhdoPhDjhvbmzTM7Pt63X3/2K/v222dqvlPcbm41rVErWWplLlXl1XLB3n9410p4n18yDaYw0ca8sjwTzURxyAsfFQeiv3ih7VW+o7G4qPFsbr0L7Ija1gqDponQOCuCyldFnUgobiCyOFORtNA+cCHBuQY8vEeEh6R7QjP8knzMz12aaeSRKiTjYCbARYnVqNwLohuQFyrwZt5s0nQ2oP04y7kdGi8UsA5D9s+UPVrgWFNkMuEUiiTYjZGnka8TI4AaM6ChEUrOomKZ4ch4bK3zU4nJbW6syUaNRrgLwo2131g3NHiIWzx3/o51rb3Bmrqk0etcX85MuZZAA6JZFHikOA0Ig4O1EeK1asYn5ajCPRFXqBVYKbL5zNL0KamxRc4NIpAzQxP7CEGXzy9UPz4Poa++rs3PHC+YXVgWwVlHV4ozT3xZYXJdsLV6TTGAe+H7JYgFXHoFW87sFYqke9FTHimKqVB0uHR4cVsqYNeZtfpq0eq1kv6bZr4QvupNeWHv9aJPbR2B7M06n0rHQaifRTRULJmxXn9qz5/tKWfGC/q8c2Hti7G1L7ABndvN69v2/vvvWb22ZvXmliXTTplEB8X7W+/4dMeW7JWoOJzbHzZE0HIFVV2iuuExCaZarm7fsJ1H37fS5g1byZVtEYpb9c2U1KZsMJnZm6NTG18ubTSd269+/Zn8RQuSi/fN0FzfcguaQtGu37qt6SObyw9ZT+w90YgXH/buu13zd+AiLBg6/+Nh34aDrg0uOjbAx3EMHA6LgYF+HrxJcT7CASxYEP5kwYaAxGtjY03Bmy6ngsHSYUA7O1sq/t7sI5QFZCd7xfliossGZarSbDZU3LJRv/rqK/EaeC7u6YjyIJ3nlBY+UAcCkne96BqxGRFsCV5zQQ6dA4aVAuzMrWo4WOkMZ9RV5vldrqQtnUP8oSBuQzq9tCWWI51zqewC4eTwovtNkU73mc+Nwk9sCg4oij2UR2WhQZCMIlDy5gsTW4ly0Uxgszv3V92i5TJ0aIsKHinuaTTRRh+NpkH9mOmRKy6zvmZTYFVLu7azpYQP6BZpUrm+bh2SFDiZsgZABXtmSFxR3GbTQNwS1u22FewpmsHr90dzm1ra1rZ2qZzUQd3dqNlqLmXfffWFkif4hnoOQ0j1I3mDckiTaJCMtVpdNWF2dq/pIHzz5o2utSifvLkX4JPpleIuSYkL4eRsteoexwimra1vW3G1YeX6mlXq63iruI9z4DsRPLy4W9riamKDeJQf9oJUKMhFrqdDk4e9np0e7dtyNrH9/T1jYseBARRGvL7dHfvow8dWX624mEDRLX00XVcnEY4XjSyg1CuCIz9/DjewY//y83+RFRCFAxDHjc1NTW9JRvn5kP5v3b0nSDK8eUlieYdLxarzUF1Ai18RfhQFD6LCOZ1pihsOJZpQ7FF4MaPBhYq+XqetQx7+4tnJobXOTgInHqEnrEaY/sFNBeoK/JTJFYmMT4vYR70wnSWuSAwjKpxzCGiK5HZYHBoSNsogZLRQITRHfTS7atl83S6GNKIi0iLAYOEJ5spWb25411tQspGNBi0bXAA/xPsOUTiaZkm7fu2aRFUO91/Z/utndtFraeJHISfhmitZ/aUrzU5GmmCSSLu9hBe+HBrsHdYpv2RtMHFbECUNQJIRpVPi4TBDElUOCSmgU0Boct13FV/t4UtN52nMAdMnMeCZATtl0kbcJKlxmOncJ0kBSgUnX+JN5ZoVCiAEnM/qligcsmNLaQLjPMvo0UfcAVpNAs87dK/moe6NRhN7wrn/wESBfTksiz3K/mM9cX/ENNYmDSdBk4ingT8khdks8caneNFbnGnzYpm2UgWF8zXxhYmpsdBTJSLBGx8dvS3+PKl8C9f1aRJ71X3KzY6PD+1w/414S+dnZ9Y+b+m+up2uCqTHjx/bBx88EhT7o0ePLM8UJah8s64jbUGgJFBHk5G1e2178uyJitujoxOr1Ru2tbNhpUrO8oWkeJhARXmHd+7eVlxEGfM/w4zfLWRF53nHv9DRE0GII8DghEeQ2jDra2Cd1oUNejSQ+7ofCUcFhWQoIoLFoT4qX2ZXDKXQ0WRL8DxXaRb/VkmwTycEIZdVC8r9XuDLWxVBwzniZq4BAp9YwiwhmeTrNMWX9Y5fP9HTE1pQRQlNIVYWLqyC0BcUpHwGm5+8bIk4W956chLjuNcLFXblSlX7U1OdTEYIGfaA1FPTacE7KWS5k9cHr+31/mtrX8ApnLgFHjZzaqR6MFcTIDoLUOiVnKMrVWniq5ra0Bjwq17V3uA6gIATr2nS0KDygoqRptnZSctOT85tNqUhgRCNTzGvijCgjQg6sl9JhAOAJzZyow0POQfcffY+X6ezUE1711NRnFZTwt8l74kYQzyR0rTQEi5443oB3gTXOiZRTjKFXxEKrQgXt1ay5lrNNrfXdK8SQxMP11FKIgyEHm8wVbgSP4tqy2r+C8LpOZTsEqF3JJJ2ftZSw5bGYq/bt353ZK1ztBloNHWFrvuDH3yiwgfqzYN771maYcNVcYsmRfCaD/ntu8WtT+jggvuwJApKae0mEdzra2oL6ujz33xuX3zxtaVSWU3RNzfrtrleU7M+vXKpydT2VsOSCdYHRUfE2XtZHbETQlrwb9KkcI5vhG4Tv1y4MmGT2cI6vYGdtVw/BO2S2GAiDtIQXN/c0HkpaK7QQo6wANFHDsw7R1hS1Ld0xv3ih67PwtCHeyaXZ1+w4t5tcmliGOD8FJj9AXoZpvOMn3XVkBK9xyekPszx/J+zhdjtQwhHVHCGsQ7cis6ntaxpzj9ycfZcF6pW0qzZaGgdSzzsvGMdYhWozEbNtrc2ZKPGmcK0khyBtUsuLdRGaMKR67NOXLiMZ+pNIxdDcm0GWUCpaeoCVjTXeHOcjzQNiCVcLwMPYhn5tWhEQfmforxchfrkInE6J7qdMMzzmsebZOQAnNk9t1qiwA8IAo/hjmBzQSunGUqvAyGufE7CoMQ7hm8eT7gOciQQIdDq8rJmJf/jjCIvdVShN9AZKGRTCStkk1YtF7zArRY1XHFrtnhuRaxPHFK+RQtyPZEx7igLKE1JIRwn06Xt75/YxQW1wtj2Dk/sYjiz7oUjBO7duW4PHtyzarVutdqGJdJokwQuvprO0d4vKOO9U0dqTf35j9ecKhmUQZV4qmhZyGIhmS1aZeu67bz/fSus79pKviJsNBtPXNJAXofz+Gr/2C6TKZtcLu2Xn/7Snj99asVMRrBTIHNwbpnIIRq0ff2G+GxMtN4meB6jA50/dMz9ZccDm0XDNTLxabfOZYEAR49JHdOCUf/CpuOBkgjJ8jNuDwmszKXpQKEUF8zBKSxZJGwADlASKDo1dORQOmaiC7SMiS6BgqBO55JOJz+foCPFtVrV6nWmF1P75ptvVGhyKGHXAdyPDckCR8xGoj5MdTGozuAH6ZNQ7o0D1iGF7v/GNXnH238zHWRy4krKaVsR1xYeS0ZTECCA2dTSxoOuzUdj8Y25b9RX44HgJtv+TNkk2AERpGqopEol24WHJJwkzD88BooRlDCndtHrXsFDPSFxEQEEnuio0aU7P2diQWKT1YQHNVYOQeAqtUpZDYnJsG/37t6SsAw+t9PFipVWm9YZjKRIrA4edhazsSVRzx0PrFzEBsTkWafAqQ5i1vrjuU2XKU1Ly9WqZVJm67WSrVUL9vvf/Er3SIJAIkUBASSuUa+pIFBQCqqfBKStrW0Vem/e7CkBYqLFc2JtsAbEjZ57J51kjPe/3lzTZj85PRM8uVxbs/Jq01bXNi1XWpVlk+C84C9CUusdLw8ICgAix78VuYkdavYjXWGef+f8xAa9tuDnp8fH8gaGa8X6un/vnn3vex9L+XtjrWHVsguJaQIVDmrFRKbNKwk7O2/bq9dvJLbx83/+ue292dNeJOgyvdjZ3bXVel3CJTdv3dG0kiJdB5p3ot6BiAUYdSTCBdJC7LDFLxenhInMpe/ZwUVbBR+NKdYW+5qAzN5DkM47r+6f6E0I3hUiUg49Em+t4HZO/D2/OFzoVNKQYLrOu3MV1LwOE3FsMFyfo17pfFN+Hl6448WKZQt1CSRdDFBZdrgihRNJHdxYilveLesO+4bJuG0X3UMbDyhu6eiGd5pYUYeWRgZK36fHTNs76rRycHHgK8kF7iXahHt9MtVkj8rK5HKh9eem95fe4V268jcxg0JUHDoE2MQRRJkxo/jgKAmaOsD0U3ouCLHFfc8aRnEZVWYmQ1fTCGyH8K/M5oIVCl1rF9WI0z/gwaiAlsqoZeZtOvUOLYnpfIZqM5D+jCYfTP+IuyRRglUDw1xBmKMvBAZJBpN1xUk1Mr2gZgIZi1zx3fHjpnBnUiShvbQSIK7LKR4JK9BprpQUv+BPcv8SPFQCQsadtWp90wqluhVKTQkHSmwsPH+npr1FULwtaj2pcVSCQyHfhU+TeJydnQgq38cuA1Xd4xNBwImd9+7fs8ePP9DJ+fjR+/KqRinbG7mBu/4WD2zD8cC6FyhKvrb/53/9lfYp3tJb2+tqYM4WI8GQeS80J0AYIeij6Vrc77HhFK6bF6xC+orj6x8oioS4S0DH3HOdohb13f7F0Pq9kYpb/j/QTxIW+U5KOR9dhpTWslRzQyPaedAOweXv3R7Ik7OryfA7vpgRCcQ+l+UcU4lQ3FLgqolwpaLsVjbEA/dsRlnbGzHw8pR0yl5rxcqFglWKTByK1qjVda3AK1mTIBbi3qdJ4E1ejxmOYmNPZYWCoHjyiazDaJOILBVztlhZ2sHxvh2fn9gYJWG8NsfAQB3Nw3RY/GMaTZrkeiOY9S4V4OVSFjU01eNkluGh3AaSaU3LEPrhDKZAFGxyjOLtxMYjKEygkGi8eNKv9ykhG/ZB2Rr1RoBFuusB8UZQa2D+oGCYXoXGWZywUNy6mJd7+MapbdwLngAHEbaQQ4Qs7WqaRV7kQopBWlAGAzhFYC9Tto3Npq1vNgVXljI0xVug0Lylsjj0lV+RS+gK584rdKEapq4U4m6Vwrp9/uyFYMndbt/a5xR6DEDGUk3evbZrP/zRHwiG+uD+e3b/7j1ZAa0sgg0lxbioAh4P436Pwxeug38TdDasQYnRir8MymZgr189seGwa998/Y19+umvRYNAvLK5VrEb1zZsPu4rp/ng4X1bX1uV6KBcO4ByqHrya9H9SYeDgh+P4oUalMBgvdhyVxPgxYPRTDDPVqdv7U7fuvJCngoZSbEjgUOU8GtVxU3OcPeO9SkmMRLNGKaN7FVP6xMS6EJgikJYE0oQPRRTFKg8CyE83KubAkvTSikDO+KBtaZGkVT5nSsa16kjJpyT743ClGC0oBc4/zjrVIRO3R+dQ0PQ51Bgc33ejBmJy825wh7iTOh2LnReEEfI83a2N5XLc418PQ0rcr7I6/UBTlJIKopbvVvsczibpW3hfreOHEYIEfoH5zUDDodf0zgGFcW5y/UixsV98P8ZakWnBop3hF05y6gjfDLrqNBoOSV9IAQWJwxdzm0EujIi84NWQixs2R+sH6GYyIs0TCTXdUcCcaKhBEkDwYchaIYQN3mvPGNBvhM0/j3+8r0gahiOMVDKpRMSQqtVCoIoo6rs/rJvhQs9BgTkgd6nN554X2p0aa9iHbmU/Ssij8fHLTs5act95A182/Oe9S5oaCzs9q1rKm5LparQYWhm6AwPtA72CGuShq6atPFsDlD9lf/+4/WlPOWCPLtPbxUiBSeFc1veuma3vv+HKm4XaVfldaUq5xwxoQSO/N3zV1LtZer26We/shdPn1ghm7atjQ2r1ZqWLxTV/WlubVulXreVKIcfIc5h8hMYFboK51UEU/IImcZrrde205Mjm07hz17a8KJrIxIgsOWziYoBOjQsWLepCT+HqRMbLphND/sISFzaarWqrtHJCZ2Evj53rendRXiNFC28JPe/cvGJuTogdJqTtrG+rqKXovb58+eSLYdzx8SYzlXs9FEccd/iGUucKq/D1icBCLYA8/GONYtMUyV1XpciU8ODFt8gyG9j66MJ7nJFRTiTJOS7KfQlckPyTCdJ8GwvpoGbEAA88DhcUWJTVSArzvNQEpnyiZaCK3GXpAYYbLcrIS0vVFYEl5SCtPwmSaKZXI196oXwVYqf5dxhJsRF/POAB4+H9vA9TNSX9s0339p0YVZtrAtiDJRXct+IL1x0zOYTiYS5D1dOBR3YfiUJqbSdnffM0jlb29y2tY0N+aKWcikrZ5L2+We/cCXLMv6X2AZgKTNQMc/kj3uk48/18YxI+Jnaoh5MsKVLSOeSgEiCzj3y3BCuUmCZTW1jfU0dXQrgCvzb2ppsgsqra1asNixfqloqWwj8W4fr6fAMPmGe8MWJrU9141RUk1cK0suZvX75zI4P39jN3R35LktlGvhaKm2PH39oH374oTw01xs1W60UfXIb7KP8M4LPbSKpQ//V3hvrdC9U3O6/eaMgybuneFqt1W19E1682YOHj2x9c0vcYed1vUVZODzEoSeR6/cWjUFX9K3aI/GF4geTe6wQRkP2bU8NKdaGDkg8hJsN2UN12mcqbEnAOIj6FA9YUSD4gOQ9TZVqVXudd8MBx4FGJ5S/Y1rvUCYS1YxEJQQDZOowRQnYIZWohsKNRuggBUez0rTLRcouBmNxkIROKJTE6QPaWl5t2Ooq3oQzu+gd2bCPkF1L/x+kitt3UWi4MAmHU6fl/HYmQCS9rDkpnI5G3phPJFR8RzgT75015X59PrEtlRB6cSgXhxa2Dk4b8CRGEGopNpJMe8GJsAvPFbg0z02WO3OUHVm363b9+jVBu7AgEpyqVFKMYE9TnHEPXtg77Ek2ZCisAinFazuR1nXoEGPSo2Rt4iqMoGXovK/AZ3bfVYoHEmjiEpNX/gQGSlODpF4ifchMBLVanh/PSIWUEiv3MSS2RksS50Xy/EDKOP8oKmfTsWYKiWppudqwQqlmqWzZimWsEupSUSZp8YIs8FBDkyY2VaVDoeLY92xM5vl6h4kBsWIy35VoYafdtpOjI0E9WW8713bsvffuq7j9kMktCSb0jqia7jnBFawLfmNv0LGjk2P7m7/5W/v66+8CqmTb8kUm5lkrV11sEO9OKYMHhfVYvF5Ret7hKHqhEu1/PH4Dy9P0OzQiKLROT1o2GvCOZjYe4kIw0eSWxqWE5MIEVhDyTNa9VKVO7JYzrA+SaM5GHhoTEd4Vf+dJKWvEk1bnzHs8ITGTRExQDJdNjjAvoRnLtAwoJHtDglQIOJWuPp9Ekb2dQB25XHGLv0xWRR5ILCyJphPfL6KbBEFKEnpiButMCqdBSIrnS8OZsy3aZskfGh/YQs7SuYwm7MetExtOx3YxHFir07GL4dDqtYZtbW053WdBU32o/cRaZdrOPqfQ5cynkUqxKyVwOG/EkHRW8eH13p645jR/uO7JEBsPnm1eU7UeCuaX3sRhz4I+2trcsp2dbVFMPI64grTbhXgzCHQADTQsv9iH/LcEcUJxq4JOfZxIqQl2b1FFOER2n6Q6FzDCetWQv3Rkl5oSFLvLS8vmsJ8p2Gq9bOuba3bz1nWJLZkoDG5hpbwvNNilZH2lsOtFrSf53phn0bvomXNiiUEH+0fWaV/Ia/hw/8Rev963YX9krbOWXbu2az/+8Q/VhKIZfO/WXWlquN6FN1CcE/2WKnD190Gwh4KMdcdnEUN5rtLhQN16Ao/wiZArr1+9tn/4h3/Wc2g0VrVnr+2sWWIxVT7zycePba2Jo8HUBw/BOvCtNZnnrN5OwfPX0SMIEJKnuR3KisQ0T1s9O2tdaOpFcUD+CaSW7xXCDDoJIkZ4cctyyDnkLjDkBRnQafJg9pwgw6B4LvoaVAD5ppnr8FNHl4nbHs44FarSZUmrqRKbzLx/BmDsF/7NkRbePIQnK5gzfx+oKKxx1NHlisEwSEr/UJEQm4QTTsz0pofEmFhfSVAV2Nd4w5PGFVN74gNnBz9za3PdGrWqmgTECOwCXbjVqTsaYuACAf2l3VWBT7yisaTpd6BPcpZRyFNIcmYT+wTDXpp7AKOGLH489l2rihkUvuxxprrEOM5/LDnlax1Fl5YMarKKSVd2OoH6iCAcZ6TOoKvC1oc/nJk8e5BY8q4OSu/EX54hjSg0gShu33qBO5LDUSMzFeQOw6Y5XHAxTvQFyJlA/OF+kpJsmnjiCEytVkuWyxPL2fsuNhvAiJ66RqiIDkxHQ3jS6Bo1iugrKXHC3+wfq3A9OGnZ8Rmq5i5M9vDBHXvv3h1NmOv1TUtli65jFAagTG7F+Q0NryuqbDirV/78h01vaCPiIPVJOjEOEwBes0imrbJ53W59/CPLru+YZVCcBD7mXWA2JA+ZDfXld88sUyhr6vbZp5/ai2dPdYgzhVlbAw5R0OTyxp27Vq7VNM2LgSxOsbh48YICxTYWuFKt031dqoCFm9c6OxbHDcAnglJ42k4pFOHakMBB7NaU0n+Y4EEyL2fqA3zWbWF4OExLGOMfn5z4BDSVsvX1DYnyAJml6OXn8OJJqghsFA2Cza2Y7e7uCtbLwYbPLckeRZeUz5IkeRDD2ZA+fQXWFLuSTBVZ6HG6wiJ3NUFf8PBt1UmSIhtFX/C2lEE95upZCeQ4TNwNtRHhAZKFspvw/gFyVpBFhtsvYIOkpDUoMbPpaAyyuYAtUPghJqQ1ySRZHNCFrDkcc+8HpawSBIFCJAto01xFLQI9kMcrtabMvCWuMehLMGgxG1s+lbAH9+9pyv7119+It12qNWyGBdVyRSIiwPeYVE5RdpuPLZ0wKVsTdGUVVKmoQ4wFVaFcs93rNwQrm08nVoUfsJjZ73/7axnPU7xzrZ22QwZ5X9EcmyXiip1pJSQkeIgRCEYtlV6KJ5d5J8BQVAPnIujQBQb2QkcQqwiMqUtlVJPXLAtkM53XJLdaa0qMbQZ0M3j4pdQkCmgFKfs6zFFcI3XhvZsri5n53J4/+9b2917avVu37NXL53Z4cODQy2TKvve974tHRHJfr5bF9aRxwEGlfRRQFup2ryQFR8GPGTj2P/3v/20HBwdKRinmt3d2rbG+JlsVkoRr129KAVpS7AGy6fzsoFgejbyvlJm9m+1QuWDXoaR4br1ex9qtIxv0zm007NnKYi4IK56qBFqUDvE2w+Lo9PhQa4211Vhbc34KPtAURxGOi2906LSTNMKPjSrgwJSi6ikHO1Npng/PBKgP6zpFF5OGBQcRzbB0TrewVrIAACAASURBVOp9E0TKegPRFOgQsncyGWDQ5aDEW7DF5dCm43OzRd+WiyGGCzoYSEfYYxHZwUtC4I69QdPLbUsc6skakh2PrejwZq+XSkxOmWjgE83fkVB5N5jdyNeRiNERpxglYWAfUxSIfzigWeA8IRmyJynCfD2RGDERYpIhSOudm+LJ9ofwf+mGEiOBO3nn2DvlXkjyXIlbrvRasFIJMRy3G/IYzdnB5NWbiKhBK5nBdzR4BEt1NkwXOZQpAOHskSR65zp6azo8jULIn5HzHr22XGr/kXiQVLG2BX9TYesNAVdTdusGQa2h2Kw2pe6cyrpHeL5QleqzCtzonRnh9WFfekIWfofusJ+T7qdHI5VigWZMr9sx9jRw6wviJAioVEKc2Ju3bijWPbh7V+cBCUdMop2/HotbhM6GdjHo2nn7XKqrTIBYN9dvXLNcMWXbO2tKLGhKPHz4QAkhzz0WGrGJ7s1hLwzjL4dAv6MG69YDEioi4YOziHAUhe18SlE2semY5BJYcaQeuFAU7ytO9R3J5B16NT/kEgBscukc3Cl2VDRX3Zc5iotJREZnJRNHJiScdy4kxfdz7mpiFs5xCtQ4yYtTShVso4ljyuABL5e2udYUaowEsFwsiVPJWptjXyPLOpTHnb/OGcw7o4kkoRr5tHuiKcGy4BrA90ETAgVE0pzJZ2w4Hdmbo33rjQY2mIyt3evZAM5/KqV4Q7OUxJm9g4I2+4gmlniOJRqQJgFDnhM5CPGDQoQUgEYeOUmk/tAQoFADjpxOgVghbgINhlZQFHT9xvWbdhOLPazyMq5yzt7iPvhviglCs3i+86nDONstfc7hwb5806MIFgtfnE8pkr5dS97siZB2FwkTIixAhuPERlzqoJBLcYsAEIreuULGbt+5YR9/70NbbWDD5jEO5VtN97VeA6JJ9mYRigzU2ekPERZKfOK/xYlMJu3N6317/Wrfdnau26tXe7b3+lCx8PjgWGrjf/RHf6hBAGJSd2/ftTSTW0hBQqsFek1wDXG0QPS6dYuiONX24hZvZ0eaSDdhMrRXr57YYjGx46Mj++lP/16xttmsWSazYrs7TVut5K1RKdn9OzctlyXXRUTvLY/QhzmsiqAHoDM1UCb03DlXXUEXtNF5p29Hp207b/dlsYKND8MKQeSTCTVQyG9ppjD8oKnBXpJYZhh00Lhn3YmassJaQTwMRwFXJ2bv4HTCngG9xHqlWIucaH6e23st3Zs2HeDw7NlQOFHoUUiK4yq601h5GPkG+0Ceq+gpFPGvppB2kSbOOs5J1iRFtlsbhSYdcT54faNWD7qCa6K4dY9tn/RXKgVr1KtWqZRUG5DPHR4eWbvtlAMgzdhAcrhQE7itjVtEAm92HQpvwJHHsiXIG1gvgjVD5Ru7/gVnGvfZaDR1b7wnzh+oSmoU57lOb0zyPd48dm2ed7mzsjnCSnMI9Yii3hvgasBEZXZ0i0Qh8WmnF5kOVfZhlvupcxarIRnQFMpPZIs4UgHPlJq1woCOuCHxP9CJQMWzOXFwF7OJBKXQQ6nXy7a6is5OEERULegHKOvTGyBx3OEInoi2iOcsRW+3N7RzrH8WSTs679rxaccGQ6eXPHzvlj18cFdnw+rqus5tBCJV3Ma4wnAIcc3QcFVEEgLJHJYcvW2FZw/Ych2KFJmpjNV3b9n1D35g2bUdW8mXXYXSKx79oiuPQvJvv/rWcqWqBKc+++wzWZeQZAs6VWtI1IMEsrm5ZQm8sRQcI5yRdeWTJRWiqvzj5NaTMjhKFEa9TsvOTw6t0zq15XKmBF5+iYjfUNDKu84TDg5ZXWswWFYihLpfsL9gE/NvTOjo7J6fn2kxs4B0KFUq6txyMJEwcVhdqZGK9I4vZMKuqbitKKn89slTiVvwUqJ3H4cl90fx5/LrwRd2uRSmXodskiZBTxvUC0VI9ghGZPVMEIZg8q1udy4nSBEBnUmyeIdqZPqUCOU3CjWmwhxikf+EVYcbkrtliTpoU+eRwgUApgBcgdJKsBaU59iMTGvSbl+B0TXJCX6r/IxofcCBT8EBjzqZQKAnYdCXy7WGc+DmMxv0e1LFvRwPrFLI2rXtbQWfZ8+eq7jNVVZtGex1KFwxlx73LySxP0OVcjGztbWm9fp9FS28DzYRxW2pwqRxy43ljeSmLvjPV7/7XBM/JnwE0W67LdGAKDSGXQBxQUEpm7Hr13ZVwMM9yWR5/nBUxgrmsbgFbi4IzwirqaltbW7o+1vttpUqWCUgoNGwTA7rrIzg1vX1LctKQTlh8zC6FQwzKFy+C8+Pkww6k/AbNF1ZLKzdPlNTp5jL2nfffCnoIwX7dHZpH334sb3//kPLZlISUKlWgHkG2ONVoHEfTaodBCf2D46s1erYP/79P9j+/r4gsKzvrZ0d29zaVgBsrK+ruIVjqaZOgIQpeIk//BYyqMATApvzhkO3UQk2HskTNQ1Oj99Yv3dmw35HvI5sBjGOqYQ/mAzeuHFLhcLh/r6NJ0N9Ds0mklASPu1okuAAkeZdMkmnG40yIM0MVxf1zibvNZfPCKIroZqgAkySRKeXZI0DhwowQ1PHkjaaurAZUxImJOmkiyfVGpu2kgD9gELpiV3OuypuUSmnw3kFN2YynPRpLPuS5ocLyqRsMkYTgMmYCyKRPLMPnb/jB5QfTv73HIIuOBUREo7eINmlMCb5iJw5JX2CURb9oEH/uZCxchl4sjeg4OwhFATvfHOzaZPpSN1VDtxO21VX4QYSZxxKj4XJhQSp2PM8K6at6+ubrjYJTw9+fILGmEOKR3AbgSXNic8zV+uUvgMFUdL9q0MXnCIYCJhgaoIdZwUZZ6lyj8DMafTxLNlnEvYT5Jyf77BpJhRMpzX1U8faG0ea1mlizcS5YJPZ0nKFqi0SNBkLQlnksLi78uIOwxI6AsGn2SHJ71IIIqXAC3qeOeuu1+6oochZNLxAxONCheqjx4/s3r27auLcvHZNjUIJxQXybkwE/NwlFvnklmn6v//7L+znP/83rZvd67u2XJnZzi62eqBOZnbv/l0p9RJHaYpGblssZiOc19EUvh9ldSLP9hV5fM4m2JOMxeOnsIW7SAHFuuoA8cN7fEFi4Q3weIaEbMbVPlnHGVwGvFEQxQa5JZ9QQOlw4TAEWXhvfJ+KybSvDfE8XY7kqniWxUm0UlPSFYSsBFl1KzXOpUwyqbiYSybUVAeOrKmREAY5aRoQO/jtyZ83kIiv7C2KPPIB1iaTHCHaJJjjSsdOCyDpn6tgEMKikLVFYine7UkL3Qg5ldoZavuDgVBjNJDIN5gWqSEu/rAXUly/rISCUiprHGSSFPpBmcm+LMCc66tqHLBvT47PbDycWbVcs0Z9TWrvnEmbGz6t5UygGPC9AecOQbauPpdiX+9EsHgvXHmf7LE3e2/s6bMnanTKG9epn/5eQuEXGzuxASsIeeDdRtiu8ougZqpBSBAcAuWFWBOv7sOPPrAf/fgHVqygvcKk0REbQomFSbBTADxRjlB3L249kQ9jHIeKB042ysh4ARP/nj19KTE2ruV4/8g2Nzftv/yXP9H+vHP7tt29fUdqyeLcBuSL3nsobiPf9l3erfss0zT2gs7jo8c0EEivXj+BAWnHx8f2N//vz9SM3dpat3w+aTvbTStkE3ZjZ8t2tzctlWBtUxRG3vvbJoKPzeN54Getn6nk36bGXvcCVfW+nQC/bl1YfzC1iXzdgX+SmwWl8FUa+3mhYlzcyCf9nA9MFaEcqEAHbo0lH37GK2g7lEWDAy2IiwSDAwrMly9f2cHhUUBr+YiKQpS1IA9zoTJjU40Gsourqrhlwq6CDATd0L10UTLWNNyn4kxiPc92DQiKUHLT2QSbPadFKH+VmKlrVEj4LIjchppa8HsmxInEwur1qlAuxEqaEuQ7Z3hQXy5EK6PAdfQkAy+4wgyxLjWwEOJi4kMC1xrx3MYF+Dz+Q+cg/+f5cu2Nxpr2Pgua+oGpLnGQgRSxhzgQGyXisaMFIjshpzB4P8mLQvKe6KIib+/wb0XOePRYhmMVwnHwQMHNNRBPZCUZhhDSsQk8XRSqKWy7Fz6p5p2BZhQaErQUP3OCLgmif/hGQ2FYCJZcq1Ev5axcZkjoIlTKX1W2eWEoeYDQIFb9JmV+f35SMxZV6tJOzzs2GM3tciVjx6dded+CgLx/+7o9enRPw7xSuSG7RlBiV002Cbl5k9bHQx4SFKdicau/CZ05h5agkObeY17c3rYbj39gmea2Wa6kcfK7FgpwQ3q9oX3+5deWr6yGye1ndnp0aNfk/cq4HZWyhV2/ectq6+s2kdhEwGYGc1/3i/MgFgOiv1sCnmjzdtFt2cnRvg17CJFACqc4daEDkgoELhCTEB+tj0Ewh5ffjyuM+bQZfy5eJgknC4IJLYGACW20/HFVwJKSFjpbLPRoWk2XCwU7psX8951bt7QoWp2uILYENCa0fD/FqVt3mP6eji7X5LAtIH39KygiKrjR61Dda3lYeXHL5qHYJOH0mA++ngTQPWnlI8YEGI4TcvVSkkSJDDihCzAoIQxdKeBPbDY2jeBMlareCQUc3TKCGsVjDEYc/MAUeLZsQIoREgOR+2Xy7pBINg0CM8VS3XqDsaWCHyx8KDiKWIQASS6mk1YJE6rjkzNZAFXqQHgrKq6BlCI6NOx1NelFLAzJfCCrvFuKcCYW7CUCLR638LoJiBy2N3e3pbL8xW9/ow4VHr9MuegWcrjRTJBgDlZWmlaRnKVsc2NDkGR4vYh78M6ZWmANFCdmdCFJ/sUJvry09WZdHXkSGKZavDMSZvl3YR1Trdv69jWr1tekQE5x6x1hL25jUIrbNPaseZ7i9oqDBfRvrPU/6HWtD1fr/EyBBJ7IRx9/395HiTWVsGa9Kliy509haqPN5GJm7ALW6uERvMCu/f3P/k6c27Vm0xO/Yslu3roty4C19Q27efuOhAA4yJ2T7YmZOmWBs+fIf+fvebLu98cvhwvCAZ1LHffk6LV1W8fyseUZwg1nosBaA2pCgsakfH/vtT6HA0/iC+ORDjrv1Ce9u8ykL53WOhRd4JJiyFEJFDzYJrHXavWq5YvwgdxrVZDQpUlogWuWkI0tvDmBJQ4HjQ60pA37yPCn5Le2e+2OJVM5Oz2nCDiwxWXPJuOOpZOXVszlroox9m9GQnKOanC6gYtQUFBj5cHnT1EdRhBnOtOa4h74enGj5ky6gTqxDtw6wDuz7hvKVJIi2WOGd/pZeyQllQprEgjSpVUqecvlEfxZUfPuYO9YqomIiBSLWet0W2oAONcJtIfDfIF80tzi/3PgaNoWYMpMsjfWN9yeBIGfS1d7RpmdBBD+ElMybxzN1IRTQh8Sa+Imy0XKnHjbhPvha+jca5KzdNsgQcj5exRsg2okiZKaqxFxJFExIE1zNWkojhWrgOjJugFgVdKGY/htOStWse9qWqnSsCx7NeFWLUqMpOoYErQwNbpqPgWV3nCchkQD6zlsQPYkZETSw3kE1P/iomsPP3jf7t+/p715bWtL3XR5EqjP6Cio2JmXWjLiaipu2/aLX/zS/umf/1VJ7Y2b1y1XSNnGdkMQ7I3NdVtbb2pq+7YIDJDNUN3GdRGntzrblaB5Y4qJba/ds/FwIigyDQwKXKa0oFuODvHs7aiwpTnKvlIyqQkbjQOfAPCuOJu0ppmow2fwNpQSbdly5TLiv/K9JLx06NUwlEiTT96c2+2NWk3otGeCTZo4XH5/PGPOZBoBTMRr1Ypt4DNeLFiWJk6A+xPzScw5PyneuyjeL80LVPZb4PheFW0kgpoAeCwTDFGCOm6Vw9cRa1YpWrHJSdMobNvewb57VafSdnx2Zqedtqa8nub4NMW580GMRnBKzgpg0C7aJmggQjLBysipPhT+TquQNeDCxCUdD6Z2+9Y9u3P7npVLVVd+TbiXpbj8Eyz+gH3ntH9Qu5a4UzodJlIuysh9rFYreg5M3w8O9+27J0/s6PjIOblwAVNvraQcTeEUJTUX/nNxG3Kst8WtK0ZzD6CxfOp6aX/4xz+y733ysaWzKzZfTuxySd7gxa2S0/Dc4qTnqmkaFF39s30aFfeOcxyndnR4qgYi9n4oB5+enNnr5y8lkviTn/yZYNh3bt229+5hBZRWw0QCn5rCcWR64//d4jZOzTz+uBUQcZz1qIYi4p/Tke29fmoriUvRhv76r38qqhpw6GYTmHzeZuO+Pbx3x66Tn2CtEqDYUiwPxcH/n1IQi1yuL6lmNv61re6FJrYozZ6ed617MVTuRJMJZAAoN/HYRaUiv/Z9GGPmcIDKuNN8KGKEFJq5MBrnj9wo8KKW3SGFz6pyoFev9+y81XYfV03rmbJ68Ud8iOd+5JGSN0YUiXMxnR9PUxRObL1W0zNnqkz0pXEExYjnCjT/DDHPMfBkBCWdN8q+dCgtuisIfHl+X8gzeECTwjTEIG+l6bq+Dk0ABGnaLvo923+zb91OT8O5Zh1I9qryYc5HXrBrX9As92KLnCLm0cqtFYOCJg6NumD7RYwgz97Y2LRava5ncnh0JEQE3xMFZl37xnm70JSIqawtznvXkKCJ6FZA7MvhaKAJawAuhemtI174OW7zhRq6108aWIl7i32o70HirRBfOez8OAuhIviQirXPgI/3xy8om6C72F+OdKVuQoCOJjOCVTlr1ivSRHEHrWDZGglq8sB1WoM3rTz/lCiUbPAQilzY/qFzbQuVup13hnZ21tF+vXf7mn34+IHqqHwRt4OqEIfkljp7gvaTyzY7v9/zI6fbrPz5H65TwzocIxwgcdqiS0plrbZ7y2599CNLNbbMBOciyQowKnX1IPIP7fPff23F1Zpgpb/+9a9lbg/3T4dZMm3tTs8efvCBbezsKLkXN15BAdhc4Fb4HDmIRwQOlOvBifN5dnJkr18+kSLy5RThmN7VzTCtFO5f5spMk12tjWJDSsXyJ4PH6Z9JciwVM6O4XRWR/eTkVJtUthqM5/HKknCVC4OQ0LHppTy7vBTHisOTxIXPANrz4sUr8cu451hcS5Ut6XBAEicCAgcbPAGUf+l2kZAhXBW7kh4svKsabYz4eXDo+DdMs7kOCUutAKHsqsMOsBXekXN6USUDpud493Lw4pOAgXz9fJrEu2eyAVyaJNsl3/Pq9HLSRFEQuSAuIOW7h59gaTLejmImJHYZCc001rZs7+DYlkh/M/Xj4Kdru5hJCh9YMlZFHNi9PjC8kRUqVStVV3U9DmFZik89nwxt3MfyBD80DjCEP8pSw2XDHxwdGfzjWnPNBQrM7N6tm5ZPJ+x3v/3cBqOhlTGSp4Bf0JS40H5AkZJJFkkwyQ73s9aoW6eD/2ZPa4DgQxHR7fdVcLFWmbSxZlhzNCe2Ntb0mTxrCZhJxCyrKfZiheK2Yc3NXWtsbMu2CV66H8iByxcOiHgoKBi8ozPHOpaE/nxq3379e9lsbeGrHKwqgNh8/P3v2/sP3WZko1ETP9mbQlfNLrc+EUwsIX9bmgpYAf3sb39qL168tJ3tLaklc+2oRtOIacA9b65pXwKLF/QwNMOuDmFxs/2DIjdRSamrDmhiz8SfiToK58dHe9brnGg9zKdMMEEaMF2Er5Ow5tq6mjUvnj3TYcTeYO2z7phmSSE6KIH6JAkekqu+C/Y49zVM9xU+JIEbn8VCKadDgmaVusvBty7y7Ig+lVXEHtzfFjiSLCWGUwPdXak0bWf3lsSUjo6P7eICmC4dZRLHSysA36XBg2AVSRyoEnHzHWGhxFXu4wRgYp6vwX5voMSULrY8J2dTOzs7dRVDTbbSKu413ZWSZTZ47blVkJAZ8ojkwEDsDNEqhNCYOsFXZn/TiMoFTtLAMiks2vDFTVmrfe5CV1JMphid+CRrPFbSw7t1JVRft2ryoSmQdWilFyI+CeJPJZ1BTRRIINeEuBZNMJ6Le2sj1rViEwT15Afuis6uEs8ktK8pHj+f5JyfSQIgH+sUtI63wk/qai+Wzj26nNvaWsOvW+rNJPo8N+IWwit9u1wmrFBeFUy50dySxRUQ/GQSSgjxOYq6RP88P/Cu9mtALcWCUYiZ4cCeffckJLkzaTKQ4JKwffi9D+3evXvyud3eWFcx5gCaYI8TGlARwglageL2ot+1X/ziU/uHf/xnNUNu3b5ld+7fsEIxY+3OmT364KEKXOcqehIhTtOVaJTvfReo8X+PjWONZvDERGH1+ExcTpZmp9XROcg3Mp0/PDgKCR/QxKo1m2uC+wJVcyTAxNpd4GQDcUOVfAaLJocuk+R4EbRaKdvt69eUOCLkA0Lm8PjEOhc9hmdCO2kqI89XhzQ7/NTpDawjppBqREqQbabmFe26zUbdtppNqxbyllgu1ACEt1pbres85+cO+oMg2sj5S0Lp9CT5u6tJElSxw7SWWCk6zWgkLQ4/84BbB3XyQtZALNEIG9H4WUnYcDKx1/v79nL/jbi3TvNxtXqhV1yBSDZHJMH85p2QwLrADo0S6C5jTXhqjYarNIe3xzNATCqfLdonH//Qru3ecIeC8USCX6xxGs88O5oXTvNaqPkSJ6tMFWkSsjZAqKFF4M1BBAPn1u607fXr13Z8cqw8gzgWmyL8GZVuvX/iCSUxmD3iyMdAbwiNWykaw93LUigxsZ/Zn/3kT+2DD9+3lSSuAXNbrhBfaFqCIOSaQxxxvL7OBTWBgqK6xyJH4egsDerJPJ8n3z0TV7TZ3JDv7VdffW37r/akXv+Tn/xEDda7d+7Yg/sPLJPICF0iKp44t5o76c48xnicicUtsd0LYIfN8r3eojKbiXP71FZWZmoS/dVf/bW0LXAyuH5j0+qrBVvOR/b+e/dtYw2BI67dYa6xB/0uwkJ7NlYzwZbocrEikc7ReG7t3tCOTlp21u5Zp+uUHXI4GpKsK+K7mjboq2TTQvNJqDSFQKMX/wiasjdiTAWZwBqIdB6htdTQ8cYrxSZoL/aBrHXk6YzzwVgFkxebLgQmxIQsvrzBHYs7/g1fZd4dDSbQfygbQymimY/IYa1WF0ri/Lyld0mjGYoQ+x9dF7dQgzIDP53zAPeMvDHNpKFDIx6vcc6EWq1iG5tr8lsHodDqtHS+8dwziZRV1AyuaACHjR/PzPerIydAgklEKigkx6aHivoJLiKeQzovmOK2bOsb60HHJmGnZ6dCAnKGxvwwqo6DEiHO8vnEUtYNAzUvSL3g99YGXGgGAZGW4U0zuQrwPoNNovsvu5WRo9mCIvkc8dih1rmohBIjC57oDBAYEGCxFwQaafoT97AjFLJUE190EVJWzCN8WdQQBbsg1hXX6/ousZAN01qwGkENXzzZyC13sqNgyYcnbVsksuLcnh631Yi7d/e6ffTRI50J+QKc9Zry1iiSFhXF1Yh6x/LOGb0rtvJ//vGmWrgcLM514OtcmEQd9pWkFdd37NbHf2jFjeu2yBWVrEuGOYzMKeIQNfj17760Mup8y4R9+eWXdnx0oOKkvlqzaqWqhYkFULXZlDgSxa0rpXki4ZwajxJv7RhUCipJmU1G1jo9tqfffaUROYk9/D0OKH4OcFw2EJAefqY8FVMuG85G1GRTnlvOBWMTkZBog5XLCvB0aAjcbpHR0AZgmguPlWukkx2lyukIMYli2kVnjs97/XrPTk/PpQLNi2AaxWdzDTwnoIyETTYti7xWX9U9IKbDJuVnSmr9HbVUNhRwBR6NbDLkj5Wxi8FAh6YX0MCKBupOAzGjWEAAR5PnQd+m+ryMrdZWdR8+CXGxDO7XYX4Vdd718zQlciii5Oc5cIPKdCwy+D6eM++NgEmIjxBLrGPWt3Zs7+BEEvVakBSsHFwrl+LQJlBDFVw0r+K23etbkolopaq/i7Lko0HPLqcjTXuBASuJT6atindh1lVlCR5MG1Gh4/kBvbp17ZoaIF9+8TubzKeayPEegLBJSRUF1xGKkVhKYD5eUfGMCAkJMe82D+9Ra2dip2fnUiEkCPC7WubrUbsd2u7WpoIoz1pcLHn+ZlxpL5O3TL4sYan65q7+tGRWz0T7LcB3uC9N+AJ0UOp8SoJD4Qb6QPfzWzt8s2dbm2tqGBAM4Xp8/5NP7OGDh5JwxwoIMTcaMG/FMUJGHji3bfh1Zy11YP/2pz8VNJyp9cOHD8Ubltp1JmO37tzVs+X/RwXMmEjH/evdQo10I2oknNYLFXvd9rnUzZk8d9stOzs71NQWuyIhCIKKJ2s7XyjJf5UE7Gj/QB1nkmEVOVJHdGGJyOtioUbeH5xdPXug5HiABr/gbD4jpU4UO5lo0B2NDTW677LL0eTYpwtKJhFuQkBHkyISKVAURdvY2Base3//wKYzPg80M/sTT9eEbALcFmMaDpypRN+YJNJAcXEHN3ZnasnUlikHxSL7NyJMhKjQJCev7yNp4Fp45sQ5Dn0mnhG6zMTVCxkmtDk14og58OpsBX0AJmsoy6Js69MK1gYTwOGo78VE4J3qeV5eap8o6RfMyLll/KK4ZZLnKs1MfN2Tm4QULj//P5dhis2B6lwp9h6TdJILkhLek+Iy0+fxWF/PtCFCJjn6aOiQ8PO+KQZIOOBN+We6gja/Iu8OUSASApIjKZrOZgHx4AlkfzCy3gDKCPtvxbI5rEk2rVSpWXW1Lq68fKAxnNcUN/CGQvbpsNngPRmaRhEipndyeqqJBFz4riC+p0pKPvnBJ6IMoIOwDvxtySTZG0/ydAzqwvH50lHv9ttq3n722a/sH//p5+L2MQl49Pg9TW/3D/bsBz/6xLa3N32Ph4Q7FrHKi6+gbQ5Ni7/kNTtbyAe0c9611sm5Jrfwvi66F0rESJJBx6A5QQLMBAeverhp9dVVywmu5qJRICoOjo/szcG+YRNFsccZxMIpFQq2sd6UfzN0ids3rsmaR76Q/b4dnpzYs1ev7LzbldiiBNJIe64m8gF+qnMz/FzssLBxsxHUWwAAIABJREFUY2o8uLBsKmnN1aqtrVYtDwePdwMaI5UR+oCYwbrX2QhsMKA6/Fn5uhb3N6jQioMfmjrEJiaY7FfRplTUuNLw7HJmRYoImqBMQ4AAz+Z2eHZmz1/vWQsoMvEpkxJcjqKOLJB4SQILUmhtfV372OGhXcEoZfE2clsjJmZShAedJf2MFSvky3Zt56a9d/eh5XPEFLQ2UIHtOs1CUGNHsDnKxaHP7CUaexS2LkDlhQd7E2pWFFOCzkUu8uLlczs4PrzSbSA5d+SFw9+96HM9lLhXPHf04ta9fj1mkTcIqQbqaz6z//Jf/9QePHzP0pmEJbPQtjirsDzkHAzWQO80kQRRDpB6WQQq/3zH2ioUoHAyX754ZcfHZ1avr9nB/rF9980T5S94Hv/Jn/yxmtf37ty1+/fesxRNxktyK7c99DT4LezZGzR+BvPbByKOtKCQ0OAgqKfPxnBuvxMsmekgk9vjozNrNOt26/aurTerVilmxLctFXISiaQx5evQkQJvi9ur7eroxWDRiTIyQofzy4R1+xPb2z+U/c84DkPSnFPeYBdSRvoAwOG9GI2q+lBg3N7HIdae+ye0psWPVsHozR3uX7BZaHQ9L6JdnJQcxxu4QiVqKuhcTyFtghsBCzQORMhZ1SAJxS170X2T+6KukaNiq0lOzlQZ6lS73VMeSQ3BM3d9CXQV8Kum4QkdwvPtQo6GbUEwYsRgOe9pbPMbWHardab7o0mX58wdTdTLQMOB/OYUBf8A8WUfss8dscQ79zNBCFcKePZdfySaBauRfyO3lqsKaFD0MBIJrXmmyMB/5eCCFkY6rUkpRS0NOJrfFNDEXmKDXA9sKUgzuQQTXK6F3MFRRH4AcT7zzCN9SR7awSWAPS116qClJF0EaJk5pyZEugD/Hi0D4fdCj5RmCEJXWeoR8gHfm7kcE/2M1SpFCUsVCxmrlooaqgjOH7SY4jqGwy3PW61x9pGLgbHuECkbTeb2cu/IeoOptbsjOzlpCU1368auOPnuC7xqxZLrNHEue9zyd6EzLgyJ3FZPuCtb+b/+eHOpbh7BIngcxeKWoxfV2lmmJM7t9Ufft1QZTqR38mOnSTyt3sB+87svbbW5brNLs6+//trtXvATpVCs1UVIrzQalmAygZKeTMThcb59yJoqhcmQHo7rs0kwCmGhYb9r3371exUhFD+QrSGgs9gmQ+S5L90XLRQw0aKGjUBxCxxZXFa6AXBMh/h4DbSRWAhwbvlFJ4XOEUkwv5nQ8gsFWeDK7jHZE8yKw57v59Ag4UWBjMSZKReL2GFMCDnldfCRLwFf4qBBbAu+G50PV3ntefGazSnx5XtZzEp+tLkc1gB3kIXO8+LgkgolkJKR230AM0FZlWksG4sEilUgsZvQfWIC4sb17geMUiMLXB3xBdNckm7nu7ExuQ6ujU43nbpozcxpwOfr4KEAmjH1zdnm9nU7Om0JW8/z0KZPYx+1tEG3ZYvpRMkeib882VCjzhWsAFcqnVLwI3nCs5iOKNZBkkSnc57OqjsmiNR8Kq4r76BQchgxRf3u1oadHh3ZN199qUSNJIS1SsIscYIp/Gs2mh/66jbCNcT4+nKuz0bYg81IkXN0fGLn7Y5UYgnsNEOQWp+Px4IldzotTRVZ714o+SRRX58rWb5Ss8bmNatgSJ0pqLkTu+G8X5+8Ufx7AaGOa3hvYtpIMXluh/uvrXV6oslP6+xMSpscSj/80Y+kAMnBsrO5bqUCSrVRzc4PLo+IAkRap9cX3Oe81bGf/fRvpfJNML5z965t7e76+rOEPf7oIyvIV9Tnyc79icwKDwRhPuxiPyHwSvV0jnUUAlKn1qYI77SUNEEnQFG3UipqH6t5BTRZKoM1rR/uSx6o8DMzwI7dHF5d31Acarof+KbEI0/aHFnB5+hgFu+VDibm8A7L4peKdQo4+PF4tpYQi3OoLE0xqboCrVwhKcgLtsrhhmgLB0brvGX9Yc+o6yS8SoeShgkCPOL7A2t1iBBrOkJm4hQlCpLQKMQqjcDA9TtE3osqWd6gOgwUFDpCKGx5ViSPBHfWBYWtuMV4amfYw6zPptYukKjpHJN7h/RStAruqIQFdVXWojfb4mTPE7mVK6EJfjbNswiZpujhebAPYukh/nJI+Nk3TM0oStXRl+e3Q7SB2jp3GLhcRl+DAB/FO0k28Zh/F0Qqk7mCaU1nEx34PmHyZNN5yJ7IiTfZH2itEKd438QQrYdsTt1+Yh17GQEp3jt/gjKhWdZobNrWznUXw7uULuFViqs1fTXJ8fPKk97Q0wlQKBJoBOtIUF6/fCW7Ls4jitvHHz62UiFv6/W6kk0lAZGPqqIhHNokQ5OhdXttuxh0VNz+y7/8mybxFAU371y37d0Ny+aSdhtRGsRXVNzGQvztn3Fy+m58kTgdhWVvaK3TlvWxDmn3xLktZPN6RsQxmoG8b2LEoD/UHmDKR5xdq9etyntIrOidZHIZOzw5tt/9/gvrwmllosNUazq1nY1N++TjD91Hk6aGBD9Q8r/UOUiz4dXhgb0+OLCBhKamOv88sZ65X7GmCQgOOZdTeyNYgBFjgCJvNhua2maZMKhhRi7gE1PB7L3612Mi5igJYq+HokXFQNj7eT4f+GSIEUoYmUoEPRAplOK3vZirsEWskHOJAkOCbpOJzRDfklUR1itzu0CV+IIC3nnnoIdcQZhGLmJEU8U7Gt1qvIpjSPxK6Xvww8VqiCbMrZt3bGf7uuUyFPiXjkASv3Dqyulhf8Ri493iFq4hz2NtbV1aGhENEvc28RJxHp7Ns+dP7dUeSLSRux0oHv7H9eUTP6d9ebHrmixac0GxV3SJoObsQntmf/Zf/8wePLwvaDf3N50zyaNwxL5QpcLVVNiHt8KNeRwN4plKzkOs9OYwhVNSBdjh4bGNR3Pb2zuw06NTFSAIi/3xn/6RdVotu3P7jt27e99SCUTMXDvGG8k0r4LnbkA9CLKsRin8xmHw+XReuaxndak0jMb26uW3tlwigtSzv/npz1SYcf689/COvEIbqyUl7mhNQNOKdAI/9D2e0PCNcHYNf5zkY+PZXIVs9wKHC7OL/syOz1rWQ4dCk0vEEEn8A0SUaXaAWXP8612t4EM99YJ8hVwK8VW3BorTPLj8NJVZu+LwS0naY64UtqGSpGkwOmResTWcD3yPU6k4XziL3e5GU0AQaGgvrJiLcY6JK1nRv9RkQk0YBwSUxIslaXA8e/ZStoXzBaS0SHOiaXIpS5p6DQtKbPn8Hgp5RxVx7tD453PKlaJVV51GRvMIdfkbN9g/ORv0XFmZCTKoxeevXknYUrk3Iq4oR4fcTJSL4O2sqXQiJeQL8VHWSEHJXUirckmoUbfz9FyDs43CmbXEuUVBTZMOWLJoUZeXqiuINzwDch8GN9Q57DvqDqE7xH/3GkxUAya3Uxp37nXL3/NuJKBJ/MHDOqBpYs5whVLRpNW1QYgd1AsaaommBwIMvR3EJV1fhgY5xW2liFAfejxpq1aLbtPpxZzie0QdCKkW1qMjBx2WruZECkHbpX379JWsrGbzhJABfD6Q+vc/eKizZLXWtNXamiixoK6uuPjRV1u7xpNS9pOssv77H24s6QioK6S2kSdjGruTPEBcTxbsxkc/snvf/7ElChXBjqMUuKaJJCwXQ/vsN7+zxvqmTedL++KLL4KfJVNSYJwpidI0NjcwRlUhQ6BMBgl3HSI8lCB2xI6UTQGBZj61s5ND6yIgNZ/aqxdPdQgQwEleeMkcDjxQNkoMqCjq0vHk5RBQ+U3ix2LnuoGVSha801bCRGCAi6HiEa/NekMHPZuShIXrk3ddEe86Nit2OjNr1OuCTdI1ZZoiQGkiJUgqkz8OKYKGTzvo+KSD4fPQ1pp1G4WpCYsbTpB3UIBgok7pJvASHwlFP9MlunCCH0gYwKEm4kyEaSv3RXBgEbm3LhwyV2TmMONnaTHjs9ft6U+m0u5pC3dtovv0adGlEnkmk9VqTe+b+3SenSfKUUFanmezuRWLFVniDEbO3aWTTxEKJ5EQ1T47kbiKDtfZXOJGJAKFUkXJgviGFO8oxvGOl3PBzOgq8fzYJPAqFDhsYaenJ1aFb1VFmCBtJCe3bt2QqNkXv/ute/GG4gjohdtWOLSN9R7XB7kqwXg6GSnx52spPAgITG65TnD/TDThaXMPHFLbGxt2fn5qZ+en1qzX1U2L3oysdRo+xdWGre3ctEp9Q/wC+Lhxo+uQjsVtgHeFXOyqGOPghacGJL99fqLC9vXLF/Zm/42C4yd/8AO7efOmCu7bN3fFZ1ZnGE5UgPWpmNbRl1Bxi+ohxe3f/ezvxA/k/QPLvXPvvlVDkXnt+g1LZXzSHBta3ikLha1I/A5Dcgl4Din/k6nK+dmxtc5PrNdpq9nF2kIumL0LHyQmKoKWBGQCcDx1LEluo8F4SNi4B6YUBEypEZrbkHBNCOHw99G2g0BP8p3DczWxYtO5+zfKJxbrH/nIeUHJIZMvuOUNDQmsy5jYcmAApyMJFVw+FIESDupfKNCn0tjVDKWCTJahgzwBpBZv3bISVIROiC/uK+rXyDVAnwBKVchBUYBfG0TjiGWy8aDoz+jw5etdZRKBH2wM3NMOyKTTEPAIrmnKxgHP+jo+xt6sK/9Xpqru8TsXl7VaLelPkhlPTB3qx9olpkgtXEn+pa7d+c0UDHn9lsVXUMqUpQTvlE4rdmmo0Q+xG3H4l+sPZESfcNCPQ+99Cg/kGwoAFJee9qB8ApNpNQ2lmIzFgjz8XEVaiRiTWUHggiDMCrzcnO6H967EUHCqjKBOFB48G5oW+EP69TsMuVZft+2dG7IL4gBlsqvDOFiARFEpP6hDnyjwAnluJJFMCrAEgooDH945nl37BFTFwweCra/BL6N5GOCcstMISsDap9BFpkDhumqefPrpL+0Xv/jM1je2hA7CH7S5tmq371y35no98KxA0cSG89uJloREEOgLkGRNJmXDMVXC3zpt22w8tw6iHr2hph68DwT4tnd3tE/29va0hoC+yiKsXLG12qrVSuXgkZrUlKI/Htgvf/1rO2u3ZXXBOyG6fvjeA/sQb9981pvU3a4QJyAH5suFzZYL643H9vLw0A5ASanR4WJPxAg1+eCAofYbkGVKuIOQiNRQCwW7vr1lG43/j6v3YI70utI0TzokEgkgM+E9UCiULxZZNJK6pRalZnfvD5rY2YndnzVrpo1c90rskUiKEk15Aw8kfHqfG8977kUxFgoGxSog8Zl7zz3mNVM2wvuCN9jC+grPZven5VxKBuV/Lx0cPhe9HaVYHvw2hfgIqpuCSYcEl2vR1FLenj0VFEJV5LGpMKn4g4ih/k7D4xYCJGHJTFJn/sXlmfWY1BkoAof9XVaudF5xnvFMaAwRC1zhGF4ifqV+jl9WKjYzt2DvPfpAhW2niVo4UHAaRN5IipBhrpUGwMzMjOKHw0aTWqPsHVTpXbPDUW3sL5pc5D5yaeh2NLk9PD5SIR+1OijI9ehDQ0cFU+BRKmGWXUrQkdC6dli5Es5Ab2Ad/cM//qNUxDv9vl3WqppWoQuQz5N/kYfESe67KRXLODaWyA0Fgw4cPo9bFFXomHTs6ZNndnFR9clat28XZ2cqAv7u5z+TVdfmxqbdunlLKBYKPQkjKu/ld7zzuY0T2whFjc03HoCLKHGcOW2h12lqcpuwjtWrFfvXf/2VCkGKnNu3Ni2dHthMadzu3NqUAJogybrPgGsOZ2qkEmkNBsglzeVao2Xl0wu7rIAS61m1zsS0LToA6uI0Z2mqairn1bFzHeGHhngOz5b97IrJNAEZlPj0OFrXAA92D+kfUBClQ0De6X7znC1S1SVHk+VkW4UrOYQGLvwbZw/QGMGxgSktjR1HX/FeXCQR9KWmjOjHyHMcuy3y9q7t7u7biYpbVRvhQfUtm0nZzHTRZmdKls06woezU1Z1I1n5HO9s7wrKC/KLQdR43v1fJwvjEibl+isXV1qz1AOgThCE5dxSYU+eEq49IpgiDYjclX1auapblT3f6Wo9xMYw73xsHIg0lMRIDWhco40i9Q60jDRV1KR1hAX7iPydOHV2fmo0dsn5o3OACsagS8D/oRmGOCU1gwtteb6PyBw5ErBpp+54URnjmOeFfkbmEdQ019whB+LeeceyMx0hJya2uLUduXEuixcudkQZKxXHBVEezWZcmTmgOjyH9fvRGpcIoKOI/PRngDAU7/bsvG7NtjvCgCbkmd27f1cxbGpmzool6Dc0uJx3rqFK0CDRwE7WZU730D1R3Cr4qKgJAV9CMKj5pa2H0Elq1JbuPbatxz+xVL5gHXV83JBXx386LSL7H7/82qZm56Uw+pe//EVcRBZuqVBUgbayum6La6s2TKVU3ArGAsxOqpRBDS905ySxHRIGDsTy4Z5VL0+t02zYSfnQ1RZj4gcEIgjzyFICcjQdpgDrc7EGOjA9TW5JsEkmCpOTWix0CUjGSIr4/wR8AjxKoCgM8mdYkPDCCcqeOAM/4PDs2PyCWwZR8JWBofF8pPibECSLiQeBkYSdg5K/c+nuni0uLdj5+YmKbDYX4gMO70k6RwWD6CBo4gIOHqSAOakhEHy61NUMXD7ZLLRash/g0KUTQ+eVDU9yyeeQwLCRuK6IwwcOQkJLEkCSCmxDuP/w/TwLDmA8A+F48lwilJyiEqg1AQ6FNX42P1Gw07NzierwfWzQyYm85XNZuzo/kzgVE/12r2d7+wea3tJFFMRL6s9u8yTYarctnow3PNKCfQPRc35lR9BxpNcpJHjPJEd379yx05Nj++6bb7TgmX7xxcFNMFIhN8k90zX3JgfrhmDcbsFJTCnxH89PapMDNz/HG42GDJCSybwmBBhd4ztL8n9UPrLpKW+aSGVuNKuEp0qRP16wmcVVGy/N2dTskqyLVNy+I9tcNzBiN1oUZ00YfKqToQnV79r+zlvB/jmwSVaAcd+9e1/cHgLPna2b4txS3HqCG+H/XtzC24EDTyKGJdCv/u3f1MAAlYAt2Mramri2K6trAZI8FLcmXpcOzHgeKzgGGzEVLE4l4KCvXJ3b6cmhXV1i++MceKT2aVKwf7J0OPMUPXDGWuI0k9SCmuAABDFBgsvfk7S59YhD0bmGaFETu8pMPvmSd206pc+Lh7qKEji1BbjadIr94GdCzedxILBO2KISA8OnOTPqCqlwlkYzEjric9gXJM8khPTjsLcgZjBdggtFMYjfa7T0qVbrgm1pb0EZQFwpQCAp6mSxVakImgiiQIIPgSsXJ9Hcl/v8+bFQrThVIjaxxLVNj9j8/Jx+1gu/EUG5NMGBGxiEtLDkgn9ER5sGgygWQaSL5gOxkGvkgJNKesItUfiSQImeL4e/N9+4DveBZo9P+KQZnmOvp/XJvUP1gF8E5ImEQZDjbi+o18LhoTFF840C1BVr4bPxbhx+7KgVzrBriCM2LaHjze+TwEewkkFFk3vm3ok/qG42avAYaYhAW3GuGQclkFKoFBOT0zY1s2AjOZAKFLhaJddT9+sOdNyzobh1+K/Z2emJvXj2zBYXFmQtQxGH8uzD994T53YiP2YlGit9YGw+qXAeoaM4YnHL5LZWv7Jq/V1xe3PrVvAXpnlSsYfv35M1kKyP4oHuWDUlEpyDorMINhqaxWEaCRcNa5R6tWG9Vs/KR6fWrDWtMFnSM6GQnF9c1PTg7Q6Ks6dKD0iGJ2mK5MZsujAp5M3Y2KhNzUzpvP3i66/t5OJCSDC+Vubn7Sfvf2ArCwuCYpPwHx/sW58JI3EJgUKEodJpe3t0YM/evLFmy6cWNBY9ce66HR5OB+zR/lDrjHNRCSeog1RSv4vpbZIErtOSoBcFHw1pUEkD9l4D1EhLcEZNKgPyieSNxJz3Qb5AsqjCQFQbeNskXfAr/c4EH6fxjh89UE/Z97mjAUJ9FLd9dCbQ9lBjNaczFf4cwwQaHkDo+Q1Mclj7xLxGraGGOAkvBRPnOJfCGco5eXZ5qeL2zt0HSvxPj4GMtzStIm4QP1yldKAGBufowqKLehJfyAnkKhHEi5z/B5oNjr1PliNEOzaiXCzME0kacSdnx95w1CCCBrELZMorOhQm8d/XTRUmVRGO2u9JU+Gzz/7BaJyWzy9sV4i3tk1NIf41YRPjFASuJAwU8t0U1/NOJfZxGqS01c8jii9QIkzSvvziK9GOmA6Bjnnz6rX2wqe/+LnVrip2Y+OGxLhSiaCWLLcQPtWTcSXIQahP09QgCsh5ockRhbroS8GjnnfZbtjbN89gUBt0qt/+5jeC/IJ8WliYs9FswuZni3ZjbVW5A4iLa7eSQPPjmUVUQbwGmmzE94urqjQDGs2etTrsg4HsgKQ+m3QLNug3KkAQMgU2LEpfW+gVzpXz8wupHXOuCSEhlKFPuzQcwoJHOi2g99w6zuHS76ZjfL9yAO3HoGYORFQUFm9mSFgq6IawlrC50qCp3bIrCcJ6g5qthBYFAyKaD8R7FIo5f2lAMvmGDuYaPV6IMVVmUshwqDDJpNaHNpzHoJa4dyaAWEHRjOCz4fvDvc3gPpFiuJPXuoA+Qt2AOCKNiGcvX3pDeTTrxbaUu6GwOHWJ4g8BT9Yak9+ri6pdMOwBWSJEj68N4okKQynEex4P8i6K5FGTSOV/xJu1vIfo9R4pQNQqoi9kA3KNGFqva6/K0zY0ekF4gH6Ssjp7O0B1ed6gFeSPHWKmzoUf0BW4Vv4MVXn2NHl8PDMRFuP/a/ory1BHT4Fq5BnyLPG+hcq3tDAjiLgQSQEV4/s/5I00juIQJE52AwWoUm3bYRnkY13r+fj4RM/jvUf3FcOmZxZU4A6GrC9HH/z/v6550IGXn/gvfzvvLCs6azoowFh4F5xCg8ltK5W11Qef2NbjH1tibFJ/BpyB4EvSwxSrUmvaH7/62orTczocv/32Wx3qdCHX8R4dH7fZ+QUbm5i0PhCW0HHDPDvQKvw4jDjy4B0Fr/bs9EjFbf3yXNDU87MTddxJrnhhgvTKUsKx7tGSgMOITXh90KM0jKABRWJQLUNkgW4EHC0WwuHhoUtil5jQjkv9lk3oL7arIkL8Mh+063BdWlq08Tw/e2S7u3sSleDQloR1Dux/29XrsjnxZOlqkqSSWC7Mz9n+/q4208z0jIppgiedNAKPujeSRobnQzIG3DgfPB7hA7g6mmQWgqCMOiztjjo2HOoVdUVr2giaUI+ifoppPRMUXyS8b8y3XfEYyLUrOHOI8UXCyv3zzFGVg4fFZE08JDOJEPH3TEfYJCvLKzY1PWNvt3esSUKtQQ2QkRFtAA4XAsbq6poSlbe7e+6VmUqLb0lgZMoErA3ICocAHoFxdEjyIBi17EUSmi44tNwnchS3wI6Oj4/s5fNnKtq9S+02UQi9EAAp4OAjc+0UXQ7xQG2aKUZWKpIkDhxgwJKrjaagjKx54JyoxPXbLU1jarWKhAoW5uYUTEjQgVWisgxMDTXnfGHW8oUZm1/ekOCWbI9C19Y5Gw6ZjUVkLErjnwGn63fa9t1f/2zHR4fqlJEMsR+Qnp+ZnRFU8O7tLSuMjwn2FJ9Z7HJJLXmYtEsdlEivX9q//vO/CHlw5+5dBXUOLaBOH370sRSoKWLUjQ8R5fr6wrRVptxhcgv3FMsmDvfLi7KK23qNdY0qI0mte+9yeHI4gHwgyUO0TUrlqZTNz887YuD0VO9EnJIuB64nU3yGBIcCb4S1wL7l5x1e60qrFFysURAIFGVwtFEHjckacEJ1ZwOXF9gfxWkSYaEBk8ucYPU+8uGQI4GAywdkH3EHuHgtdcvhuLoiekvw2F6vbYUCMHmgng11VhHq8nBLUQ0dwUW0eB4knU5FkKSe1pAEZfDubbf1fKSwrYQCyF9EHrgADX/nU1PvFmsyLYQCnDr8/XxSzF5ifadSWKAxnUa74ErJG1YAxHS6pSQMTKPhVCLy4tAsL8Di+6fQYMLEM4caQNLMhFkc/nEX36O4RaGWIsORI16YUADzbtjXMmpHfVbNSbyygc05p80h+e88TzWxD/6gvF+f3tPQ8AYIsZpknkmGJkqB0xoVqifGJ/WemJKTRJG0lKZm9GfZ3ITNLa1piotHd6frPCuWt9vfuP7Bdcc47IiYxPO8jvb31Rg42N+3Ya8vWPitW7ft/oN7VkDbYXKcjqEnAWFSrp8PUxaeHZPbCsVt7cq++OJP9h//7+9tc/Om1F5pRsORvnPvti0uz1t/QAyOysSekHOGCybHTYXutk+Xk9ZtoRp8YeenFyoCqiitHp/ZoDu06dKM9rr8uktFNYE4EysI8AXn0fRwKBjw7Y11KRSTmI5N5CW4992zZ3ZRqSrmEVcf3L1jP378vs0VSzbsdq12eWlvX4G8qmnaSmMH72+YYE+239rz7W0hnlivnHOyy+gintNUfcM75n2QhMozWur9rJGBTVMgToxbB9947l383K5NQyVC9R/Aawt1cacBse+ck++FrjeTAnc5TgP1/Nw2R7ZjsrnzdaW9TDJI0UtzHiG2TsdqzZaQbDWaSkEBujdwSxLOhMLkuKgaWG7RjFxcWlJTkeKC9dyo4Jk9FGpBRbXEJycsxz2M5GyiOCUF0f39I3vz+q3OevYWZ1+0GnPxGYcnQp8hTlKYsidBEzDhUmMHVVUp2SKG2JIoGHuIfIW1NjU9pXv15vnQtne27csv/yTIvBB/CW+2q7glFuA+ACxZyLyo3ApEMi31W5B0nLXE3Z/+7FNb29i004sre7W7J9FHvGDH86CiclaYxMaEz6Ng8IJTzaAwVHGkAnkPfQbXiFEKyRrv9OzNmx2rVnnfbSE2JE6Yydgv//4XylMobm/fvOPCfn18SyPf1oc8sfkZJ3Ex9pGnRIG2SA3xuIzyeNPevH5qiQTaJ3X77W9+q5g4Cc1tqmCz05M2P1cUP1xlNFxE9m4UaQxsg1aaAAAgAElEQVR0v+vJsVCAKaHFWPPl03NRAIHoJqEHJmgKM0n13JCzaXxizJXAsVLMjSkecj5QRPHfNNt33u5IEJGvIL+jeEz+DFUAbQzXVAHK7HtOHOMwFYwNV/Yn75kGDUU8E2RieozH2lP9vvLH+bk57WnWYfnkWI0bPpSJJEgXUUkyaTU7EbSjoIdCguhVQ0KsDnmnYJycGPPGGhPfQDmS5glFsLicWMu1rXxypuKQHHJuFkoh01AXPuIMIjcnHiA0trqypmf8zXffuff6GA4DqHv7cEAQ4vy4nguTb+6bZjKUjpPyiZpp7AEXRHS14jR0KuhOQkJ4zKcxHoUZRZOTarI3rIUQgzoodE1LOQJ1DM1mYqX2cb2iXIDfPz45rmsgtyAfwiZM5zP2RAHVyfCAmCWubuCoxzM8UntEOUIAF59x6gHdg9MnuX/ZuwWINkUtTX73uh6owJ3IZ20RRNFUSRN1uQGknBoStR4kzhd0lRy45ZaFLKlKtWk7e8fWbPUljEZjgvXw8NED1TZT03M2Pbugwtan90G9PTSFPT8ONL+ATRTn1i0qnJRL8I4QRiZaXRZYKmerDz+xrQ9+ZJabsDbnqFj3ukRXu2007Yuvv7GJwpSEL549eyqI5tjomM2irlgq2fwiSrEZkz4XggMc7kANAm7cX4oHKCfC98WJPT0+kLdnp1GVYi7m2G5HkNdEQFMQlE2ZRiACERKFqPrmvEbvssk+Qnwf96clqeQCFhbm9Znb29u6/5WVVS04Oqy8+IG8w5x0ra5t4Bzy7KankdIvinPw8uUr98UD7kpSPoKiY09daJJL+EsuzDOQpc383Kzt7u5ci1jR7SfB5TME/Quw4FDxKDGVsmvg3vE7eGayGAgWCkrwOl1B4FggBBMKSL6iQluE2gl+0IckjurpuD5LnfIgFiVVylAYksTy8xQk+3sH6vxpt2kjBw9U8SDGbX19Q50rik46XTQO4EazGYCUMzng69bWLSVBHJoEIyavcBq5x1YTT0KKZedQkpDF7hObhOSEYEnAhi+q4j1AvzlIb9y4YUdHR5qkwFfkWbA2mEQxYXdBrynBvmg2yG4llZbYSLV6qcbM3My0TeQn1DXd3Tu0erNlKZ4/djkUEHhqDvvioMEnxTNsdnpWCUP0Tq3Wa1YjoULgZ5QkZcpWNrZsWd6xGUG2teYjwT90tbT5Ax8sJtNce6/dsj/95x/s8uJMk3D82di3OXnaucjV4/ffkxWQJkRhAvHD4pbJ7VUFj7OqRKX+5X/8s6bft27ftuKUe7Mdlcv28Sc/tqXlFUE0FZhCMPHpYcgnKJbDHtPUFo50h4Pm3K7Oy1Yu77ttVweFbQpN5zQTc3JBkZspA89f3ddOR1ZA3Ptpuaxn6ebsA60lqXvLjw5rJk8Y19fXFQeiB6rmxwM8pKsSaWF9Ou/Wzc35HII/RbRDrLwDTaeY4NpqwVtDLh9hsJxlRpkkwPWliOwogNNVJQlgnTINBmIDF5zEisOnP+gqoQNuBQfMuYQ558WB/EBRPUwLvGCPHU74SKj7DjXNESS+fKIpLIUyBzxTW9AG7icYCuUg2KJ4E2yRiI+IaxArSZg5YOHOcB8kBVNTk4KGnV+c6yCfmca6AHgfnWQ/YN1v15VkSQ4pFoWOAYEjKwz+fMQuryrqXnN9Kmw53EPRoCZk1hMFQgbJEAkcMYtkm/0JDYSinM/QoS5uErxeeLbRbqin98398VlwqiLcmd/HeqCBwr1QjFIkuzgMyad3yWlUkfCSFIOUYSooysLQVDgwuS1Oz1smg3+0CwNKSZXJTRCsiGdMnLBo/1I84gdcudI/22/eSsSGhsvSyoo9evTIZqaKVkQd95pzGz1Aw7kX9nsTP3dgyfWqffXVl/ab3/xaMfDevfuy/qEYWllbtkw25f6gIfnXuTREL99tp+J1xn2LHkL14soql6iX18XVJDm7OL+yRB/rn6LWCJxbCTGm0+KBu1q/I0dG02mbmyra/Vs3VaAyBU1kUnbVqNvT5y+CbyG+pT27d/e2PXpwz+aKRUvod5/Zm5cvBU+en5qW2CTWOZVe175+8dxe7u8JfhgFjkh8CYyCMLbJRrx4p7nJ+S5PaUGcu2oajNMEAwbfo8nRk1jbNEJhYzlNdw3OeQ9kBE0gT3T1btWMJv9hTb6bRLmPsnv4xmLKi2EaZcD+E1atV61JQp9MqvlZRyX77NIuGy1LMg1Jp6zecOXv4uS4TZUK1mXClErb5uamTc+6/RrvikKVvQ0PEDVz1j4aJJnRnPRMsJJrdXq2vbtv29s7ihNw2/k+pr8UFxQgJLoRsUNhzz7gXKOAuUB0SuquxCC3BqGR5U0+UF3uq7u5uWVbt25JE4N8jL36/MUz+9Wv/81OTo4cRYZ4F8lscNogR2DPyiYHUT1ZPgJ/HZU68fLyknjDFFT3H75vo/lJ2yuX7eSyQvfIEome9Tp1K0xkbXVp2sZywDURo/RpkCfn3mKNfHfuQzDF8OUNewQ2W3Z4cGynJ+e2t7dvZyenOkfwucWmbGN9w25t3dEaoaeRRv9FqtCuiu5ppGsP+O/zGECuECtpYhD5ruIaMOU2nNvn4twOuk379a9/rRg5jYp3YdyWFqdtZXnWxnOjIvU739aHE5qSBlXzODlWEi/HChofVds/OlYzAO5hdnTMssT1ocd/CRACLx0bVdEDms7RMwx+fDDBOgOiTXG2t7/vas/BTknOG2gX9LoSUFWxLCEwp47xPNjTxHT2JwKkNIv1GXhAozcArUbNS6dCaUiWdKudtbVVrUEscY6ODpUP8FlMK8krZeNHQwqIfRjw0BQmRrPmRbvJufgULiPkpeQbTGRpvoqu0yTeAquFztNTU474Ozc3Y0uL8yre+IfP4fupJXg2W1tb8jzmTP76r3/R4Mcte7C49Ik+sYaYQTwgj0czgMKSocDRIc4JVUsMAyJEvutoX6R1/vM58It7gRIYvYDjZF7Tbw3fQBvlVKPI2zb4x4Ou4HNoJkBnoLYiR6fgdYFXLITwVXcPb94p9AHFuTG3XnPKmBeAohqF6S3Ph2EWKFGn8gQ6thwQhspPlYfqDPUBDNehRlOvZ9kRhMPSNlWcsKWFWcU4YVp0xnmjKFrHKtdut4TE4yxmmMWgpVZv2fdPXlq7PbR60zUXuJCNG+vKFUCrzC+uqOEci9vrfPZ6GBR56vgqJyzxX3+2xNntHIMQLVwB1bk/HA/D3KRtvPcTW73/gQ1RIZMshDe3RK1LJq1Cx+PJM3krAgV68fK5JoDAmNx2J2P37t+3dG7U2iTzAY6pBxYOLCcDBxGB0EWtVS7trHxolYsT67Xq1gSifFx2pTZEl1Q4YXqO6mZDXQ82CZcVk1ZekBdsvAjgrn5gUbxExT/Iy7x0Nh0b9+bNLW0yF9w5lwImyqNSf5P4E5sH8Ya+fv/s7KwCHnCPWNySZEosBz7rxISuCTVmdf0kwT8lMSq8EfldLFSmNxwK8P2kqAZcE56pxvkOLVDhR/eQYlUTCu53KFiP7odOsw7wUfGQ2cT8bn7OvSYdehz5fOqAw/PhdyL5DZeZ7l3o3FFQ8UxJ2jm4sukRTeXpYLKROOSvSetKODK2vrGhIIl4BRsDzoPUg4euEomHFp//4P4DJcMvX73S5qQAJVkFTs2zhevMfZLMEXAiHBUvNibQXDe2KJDu+VkCEE0TJlAELN7n2zdvVCCxYViTbHbsnSi+6XbTSeYZ8NlAd4Cr83uxTUEVFD4UXIb9/UOrKmHJ6P3RvUrTwMik5eeMdQvQZqaIbHzZC+Xzen9087HQ6iczNlmatbUbt2z1xk2zlIur+dQ9wB/DZhWvLPAhdMhKGS+pQ/Hl8yd2Uj6yXretw4EvCnVUySkcP/nwQ5H9EW3yLe9fkauIojlJKyrVwOnh3KJOTEBev7Fui0vL2tdr6xs2Pj5pXSBn1/6T0Sw9xC6CnIM3BdHt91p2eXFqlatTa9av9P+Befukyi2NOIQ4dCcmCioypBosBUWmNC1bDJDI3R04M57E8jw4OHUfeKJykKHMOzKi5hRrhD0pyBRwQ94TnpDn5+oSE+h5xiAUWIdMg5hOxaSAnwP+B6ejXncv1NEc9gB0rFFUJrZwG3jQMZkA+ljzLm8OAQvUYf29k8wCJaK49akrXFtX2qXhxz1Vrqoe5IFvJVAgpgHkXrBM0/l+DgC6mHSz4cR7MeveuNdq0UFgyznyXuCzzjV5SKZEr+B7+X1uh6a5tmUyTGqBAOZ1YJII0QAA8tRuu2gK089SqaDr5LByLmK0anNhL4eHophf04Sa98S78Am9c/gEJw7nCskwjUCSG76HZDFOsNl/vCverUS5EC0B9SLfW09wiHUkOB6vj8Kk2pMjfjeHoSt9InLzjotK/IbbDAePtc81875oWMlzHNVO1NbHJq1QmrXxiSlLJIlZLmTDc3OHaN9R71SO/XlogpUwoULevn4tSDKTBP5uambGHjy4r2YZypK+L10MxGGIPimS8mySyWTNKvWKYKxff/21ff7571WwwKlfXFpUkXBjc4PemHV7TDWiFVBCCVaEUkvqLVASWDe1q5od7O7b1fmFErlOgLM1621NHaBgCCped494oMbam4iHZUZsfmbGluZmbHpyQsrEPA+a0N1B347PTu3J8xeyGONMQnV8fX3Vbm1u2FxpykaA0p+f2c7rV2rQ8WeolcLnv+x27avnz+zlwb4NseYoTNr4WF6NCXxk2X+dOgUugmhD3S1TBfILEsYOwpX8zGhW6K7ciKuCk3wWxidsYXZOvxPPdBwcoJuwLuWVmUz79ER8Wm+gORXIeVz6/0wggno9+5N9KasQG9rF1YUQEhRnKD7T6KdYu2q0JYCD2BYxmWnGdKlgC3OzUtgn/wAKqSSYiQkJqYpOsz4K7ngK6xoHchGYLE1bJpe38tmFbe/6+ZsbyenMEq9cuUJTRSoNLDVyeQ9ZpksXaqazLuDtCmYailu+n6ajLAODsCGL/dbtu3Zz67aN5GhypDSdfvnyhf36N5wVB3o32VHnCbLGyVeIS5qcoiIs5ICrKrO/f/TRx/b+o/fFa+yw1opTdnByZi93d62fHpGAGXoclYuy5bNJu7G2YPOzTB+ZBInYGriwPlRx3p6L4bg/tRe/xIhUCgGcrj179tLgmL5+9VoWkMSIjz5+bK16wzbWb9jWzVuWZo9Dj1MTy89KR2n4efnDpkZUpme7Ov8XCG8Q/MTYp9uxnbfPbTBoSVzq17/6leL38sqy5cdBKcG3XdfZPJRavXOSVdwGxxJH1zgdQu4D5NvDhLi2KCOfnMM/dZFS0JAUsXw/AmXiA+NPPjGu6S1xGyuUOGFmnfO5IO+OyyfBBtLRC7GBJyuoizPdv/jXOdT0HSnhiAWKw5x4xLxbTTBHRkTzgF7GNfDn/JnW38iI6Gcrq1CmRqxcPrZ99vlgIFQBiEXnfaNhAeQWb1rnmjOxFQVB9DtEmkAeYt9FPsx+6ahYJfY63JZpuPuqE7doCHDO4Eqysb5ihYlxqe3T/KQY3dne1vm9eeOmPbz/QGvoT1/8ScMPrYHw/qMrBOuY/09j0IdyIOCYpF76JFpLkHMTOyYK8XHFMnIHGsXYS5L3igaJFkDQE3DKIc87xqWe3md0AxAEGvHVQN8i32XdiEaGmK4oXAyDEGNk+srFoXPBGiBPdS5z3B/ejPLpqT/vpuKI0E+9juf+wfeZ+CPFd85+Te+Ju658Li63SpOuxL3mZopy8YAax7txBISfj5yXNNbIt0Dy8gxoSiWSxK2uvXi1bbV626o1GvJ5xdTVtRVrdzua2i4vr5klUXHwhn4sbq85+MHVQQPXxMAS/9vPlwVLZkFHWFQoNx3SRdcoV7S1935kq/fft+Fo3rqxuCUIUKhZwq6aLfv2yXObKJSURH37zTdhnD4mOC6L+sHDh5ZC2IDkM1yIOqfyFAwiGIHr4F33tl2cndrJ0b41qhfWbzetjUDN2Znz1eTTxPHh0zgKdDYRm4CHycPh8KJoYYGrQBDD2Ys/NlYUEoJcDvSIz6Y42dq6pYUSzZcJDhyUsqBg+mtw0FB8BZ9uKm4JMBQK3gVG7MoTK66FyW3srvHzPG+CElA8EjSSWwKJ4AbAOIIfK11bwQs4ODRldZw+HGC4qFKMDPAzknnvMqXC33tHlURX4jPZEU1GVQiLb0aBj3E03bu+IEh8nqbCP4AgELwoRj3JSQUSPeIsDRUQFLzyCGMqBPE9mbLV1VUtSnx/2WAk+bwfJa2IU4Qu0uP3P9C1PH36TCRyEgaCMhwJ1gQ8WxUPUr8NSUd/oMKZoo5OtJRcGw29N3mBhgbAzZs3bW9vTwrWMjHPuiE3hS+iNSgD8+V+Z87jYq3yHihSgVh4V5CO4sAODo8E1aXbJD83PDfhaQ2HNj87K+l/4JeL8/Nau7oOpkmdtlXrDUtmsoKVwb1d39yy9c1blsTzFhQvMLjQQRUwIHTIdHCrE+1waikwD3pWuTwX93x/d0dNHRoiqBzTIeX5/u2PfywojgcY7w7HSbBEdIYJOwGWWG+qkPrD559rLR+flG11bc1WVlftxuZNy4/71BrI3Q8bT1G85h310JVjU0kO+4YdHe4KjtxsVmVfBESX9crhoC5vvS5YqHul5tSxFSwM/h1TmFJRe4p3xz7k7zk0XTQJXgd8NIzcsThgKuswRtYcn826R8iM53Z5zn3W3Yonj41WVuubNSPoDNN3+LmttrhxE0oW6CimrFCYkSgahzuHCx1iM5IZ3m9T8EqSa/an7GiACgeYH9AgPDBRL4dLJ8E3qU5GcRXnd7viZk+HIUgO2XDIU49C6VTNl2uuX5hKyFQ9jXe3TxEi74mChH0jRVKOgTSwKGD9COoA04Ty4FYW8gZdmLXZmWlx7difLnzBBMe7q6hQIvZBkSurIPwyNc119WhdG53dBHQGoGk0iTiceNZ5F6nBb3gU30FHzngi5fFeTY4Q00Ca0HjyTnLV3yHN0ZDIeAEJTBW4d0HXwOQ2wkpjx9qnxFlNHoiN6vBrIsJUY1wKtEdHx/q9JI7cAzGZ4jaLgBzc2wKiTYs2ksUewhs77nHrfGu8j+G5aqN6muBT+ETCtt++safff2/zs3O+7phM5HJ2B2/LmRlNbXpduNrvIN5KlkOizpqsN2tWa1St0WzYkyff2/Pnz9SY4L4orJjefvjJByouOt2W9eVz68m40uJgKeL8t6AA2+/b1fmV7bzZtvJR2REEw4S1GkwzuS9Xv3bBlJ6eB++S54NA4nRp2u7euqUCPQtnVRBtVxEm9r1889r2Dw+lGAzMHEVSvvf25rotzczaKKreOAq8eW0Z1PnHJz1ZsoQdVar25fNntnd5bomRrN4vxS2JloCbiPKx1hGhTKBe37OL2pUQUjgfDLpd0TBQcMYWaHqq5Inn+aVNSjl/0RLEELxvNfnPSU3bp34+pQO1IXpKGy69PxvFXP5eoo7oDuBd7QrLnFM0G89OTzXdyI7l7LJet7NK1S6YOOEAICjgUL8L2DTepsXJSXl983uJSewz18LoqyFCs5YGGIJPcCab7a6lRkc15UyOjNpx+UzQb7JX+KIUM9HCh/OXtUVzTbE/8N8ExQ4COewFeHjOxYRW4Xxb4N/kG/BDC6UpW13fsIXFVUsRn4MmytvtbfuP//idHZePdCwRe2MhyLPiHohxamwFhIeaUgmzH338I/v5z36O071d1RrWGpq9OTi013v71odvmB+TWCITz3w2ZcvzU7a+Om/TpbxlUhR8PiH0nCoI1QT4sDt1+bt0H2JXYf/L19+Id0teRuOXtf3ewwdWuby0tdV1FTWZFGgOV0v2KW2EJYeGVoBkq4CHc0mjOug1uJge54HDSuF/v33zwnpdzoWG/ecfPpdWx/Lqio3lmVaZPXp4V+iNeN4L7hF8hH0iHJrRyou9sEWk9eTk3Hb2j6x85lY15Iir66u2srIiKgjQ45PjExU6xFGpJgNPZW1Du2m53zrNHKaN5DhSF1ZTNO8DjyAOBSeWZ8m0kIYvZyVTQRplmsbiUsBACUQFcR3xt15PnxubQ+wRmr7Q1ChmFhYX9PyODg9tZ3dHww4sNImTiQQIkQvRpPC0ZeIqTQQ3TdZ1IQoJfJlziJgjzRhZDL076ygOyVfUEK4y+XRfeOhlK8uLcicBJoxwLTngSbmshtLC/IJ9+MGHOue++PIrNfqlPC11aBeVVWEoikxalmL676Q3aqU/Q4EaGh68Rs4U8hiQcDSYQJhUri4Nmzc+e3wMXQ9vnsUCUNPiQNeBI+80g0ATpWiVYjIFYFVTc9YA+TsFKoiPmKMr7qcRXYXHjId32hEoP7Ccc6s18t/G9dCHHIV4IEExUFPKrz1v5zOUf0bNC/IcnYcMC2lQo6+Ut6XFWQl3ScE/TG75Wd4hkHhyL+oh8ilRW1Ert6Ti2snZlR0dnWqgwI7auLEh+7PZuXlbW9tUcQs02dEZwbdQqGOHKXuzYGDJQTcUt0mHovJhUnkNilaC/zCJyBXkc7t05z2z3LigynIS8gijxKbabNl3L14JJoGq7FdffKEpytzsvC0vr+qwmpmfF3yRgwBYsqsdXtMbHOoRhS+SwIwrdny4Z+cnR9aBr9eqW4PuVBBoUrdb/LOeCh0ePBNCTTxJGkMXFliui1EklRCr02mmRDJa/QBDJhk6OjzQgti4salkgg5X+eRU74jPVecLQrsgcPDo8NJNatJEYD85PRU0kesieZCSMQm5oK6esGmq3GoJqs3vwn6IQyJyWSnAmC4JXtzDVgcbECYyzsfjJbrJvS8uHcRBCCMmOCLEB9ufdxL9vgBi14ZimYky0zImDPOLCy66FD6L74VPyO+F/xN9ypjcqkhF4EfqecBupl3EgkRoMNR/c5/8rJRX4czJ3qfjvEs4d5mMvffwPXVz/vrXb/R86GILpiJBBEj4qEG6fQmTIZlAB742Cp18Dzwlrm1+YUFWFbrObtfW1tZkRH9wcKjkmskY181zJ4H25NsFxdj0/BzFPxvx4vJcXT4SEZJT9gacWzjYQIQIXGwvEAMITzE5JCjAO5wulfTceNN0N1ljQIDzKDmPjFpqZFQewMvrm1aYnkcyS8I5seBX9zhuUlW6DilRZ1XTW1PBeFY+ttevXtrh4YEOn/cePbK52TlB+T/92U+VTMEL5Rn6we9dRechmh2XzzWZYar4xz/+yYqFglAK8Oc49B5/+JGEwTgsuiEA+yToh0m5e8CqwCCDMQSTKnZ4sG3l8oFVr861rxAgcAsabzyReCBswbSTibqUoFG6DAGU9Q/MjsNSENxOVxBNt6vwNeBQJofLSWBoxJV14YKz1jjgaUpQYPDFIU7zizXJu/ZJhXPsiHua+MGdhZc+NiFRKYqbqyo8ef8+usSaYvaxnUHZuCl/vZZsyByeC4eYmESywSK5uri6tiXhoGF/c2h7s4LCKyZRDseMnXv2AnAhEjViC5/HGgCiFPmzPBc+w/l1bgvEPzTWXLCCg8OhUtwAa5RJmw6l5NCmpoqCa9FEomgFZgjkS8I3SWwZ3HeWNUTDic8G5q3fJYsBvAZBdkC/cKEKhJui2nFMRmn0EJNkhxY40E5l8G4yBzTNDfkTNxp6jzSrsPYiDsdDmZ/lXIFbTvOD98j7VecZyggJV9P9FiXcAdQrTH35DCaTOq+qNcUTcaQQoYH32enIp5R3PlGatqWVDSsUHBbOWaJ1H0tZTYr6LmCjQzUgjsxsd3tHtJy15RW9MynZj45KUAr6wsTYqATyPEn3wsont2HKGia3tSbw+KZ9//13dni4r/vjXtlDskl4cMfSI0B02eOcqb4P4/+ia0C0MCGskIhfnl3YgWCa2HK1rXIFxxORltHgt+pWTDT/gAQC8xvJ5uz+vQfiDo8oUepIa4AGD4nm2fmZvXr9ylqdlmzX6NJPyPaoZHc21m2xVLIUkMNa1Y53di1DgQVNBOpAu20vD4/s291tu+h2LIMVyCRcXppePYkhEqdl08bf5SfUbMJ/laYbXLhht2eT/L7ZGQkWUshx/0BR8dQdRyCSxjcNEp3f3ijk4ROfKX54/yh3OuoLq0GnwwBX5f3Kb7lN4Qgdx2xxcV4oH+yeoGzkC5N2VW8IxVaRKE4l6FSkdF0baysS1aGwOj89uW7yOPrJk1/Oxol8QXFqbGxCSrZwklM0rdJZGyTTdsrUvcdez1gGmzqQQbWq0BY4L0BXQeOAuMReZ3qGsCXNFPY9EyPOKE3zaAD1HbVEY5B1OF4s2tLqmtwOxsYLZplRWdBAHwLe+/n//FzJv/IEFOxDUiluNxxeORA4hFUIMKhf/YEg9X//y88sCfKrfGoXzbadN+p2cHpmVTW5XPBrMp+10UzCZop521xftsWFKStO0HRHdJQ4F5WMvQyUm0Tossb8RmJE3b69evHaarWmYLg0tnhOH7z/SM3/leVl29zYgkyi9e+5b9zhHpdUwAQRnFjcup/4OxV1moZRsRmY5u7ua+u0Kzbstuzbb7/RVK8EF3EUBeGBvffgjhUmoAz55NlX3Ls8ODZb+OMoCFiptuz8smqHxyd2cnbu+wtLrrlp8bYpEBXXKlVRYDSxlR+xezRzzbI+Qx1cYmUD5T3EXXj1FIWsozD7UeFHbKZpzFmKwBxwchWagVZHDhSLYbxxybO1loNAkiMHHH3EXkZ4lXPo6PDIdna2RfVZW1u32RkGSwhHXYoLDU0KxGQT2k7ahycUdWiLwLElPyKP5zOFNKpFyo8LScmKq8oUE/V+BDVxAoHzO6vilmfDOqJxJnhuDx5s0t5/730Vgl9+9aXyfnJYmuE0ARh6CV1HDoYTSgcqhFMEOW8QSVRzINAa9JxlYYNQXEmFOOcWk1vOVqGksLzk3q6bMt7sdpFUGgWcyY7a5BlK7LWPjzzxsK29R/NBjfpaU++en1OzOzSqabOt9DgAACAASURBVMBxppJrc+2iXgUPXz8jvcEsSl7arS9FdQwWlE6XMA0Y+DfPjpxLFBzZGZGbQvEcSv9lPJeRevV0CRs5EAOBFhf8qcl7lMcKJi1+q85c2gbYPe0dnNj5BfarDGyG9uDhPQ3MZmYpbm8KSSW15KC8HuHvEvcTzJqNNLAMFep/+dk8Z6I/FC18FHqRxHeoRwvI5GjBbn/yc1u8/dD6mVHrkLZfH6JO5odnsnN4ZINUxvYODuzPf/pCLxpRAoRuUOzLwwcM3pEEUR26QclRQSoUyvKaS5pVLk/tcH9bFkCoH7YadQkRURhqSkkXSYqoeDiO6yXSEXGxFVTovJJHLZRF4pML7+oT5FdXVvViWRRMGnmhr14+F+SCqR8/yyI/ODzUImAhxwkECSwBoFq50MQI02m6RBRSvCwSVxIxL25JtMeU1HKgkpCSYKNqyuf59IHDclG8RxIvAo4XXI4/58BgUcbpSkwKHT41UKLJs9D9slAzQCILuj9NJoduGeRFnk+RpRIdEgw+m2KRz2DhSKxHyrRMKHNSLqUrxGfRXcb31qXCHb7OBpaAF53qAV22nAJwlEF3Ow4OETi3TSnNss6YNhLQnjx9qmKDhIp14TwgJuXw5OgSJuxgHxiuw7ZYfyR4fA+Tb66fZJd7c+EHLzhfv34jQRSKBqbLPHf+P/cfhWiYIPKuSKQoqAg8dBep1QiGFDtswpOzUyV7UrKmaBDPZih7o9WVZUNVknfJM6WjT5HA2mByd0LROD4paDKHO0rSc0srtrF11zKjwBRDcRsmQdecm9DRDcY70veXWXavYzvbr+3k6Fh+sAjAPP7wQ1tcWLTq1aV9+vO/s5lSUd17TwaC4JPEjFwF9qh8or1BEvaHP/xB8CDBVlMp3euPfvQTdYUJSEDSPOgJL+UTPh83aYrlk2WKFDq8p1Y+3rXL87L2B0khwVXqnYiwGF6BzqlkTwpiEtQ7lRyNpK/fA91m8VsCxE38DXhOvZ4jDRBqCDYdrEO4ghIjCtwsCRIlEtoLXjgmpApN/PCDyPmjauTh7YdAF/Zh+Qk1WiTkAYyO4iuTUfNAyIh6TdZPCJ2MjY5oOkxnlKkLBbCmkVAvmJbB30m7XzKJgTx6wzWqCy5+NgrNSOxjpeBG5+zXCPX1Qth5ec4D46B6B8OL8DAld4mkfHV5N7F5I8g+SQ1q0MC36LRm01YsTQqWDMeK58phSQx1+DcCcPDksWFhau7PUQUH3tkS7Qk8fBTRdW8I7zk1IUJ1eZ4UGVFkSs0yFGSBYY8BTXLOGHsbCgBxiWQbYTneKbFIQidwsQKsmiYWe5UvihM+k//m+0jEmFRJbV7NSGegCrImES7E6vAU9Y4/GgKcf6AuuoOhEvrC1IwtU9yWZjSJkk94mIxqrWIfpPgXCkptLxq9CSmxQ8fIM1kul7VPmJ4zuQUNgj8gxeF1b1ew5B9MiUCTNKua3jKl/uabv9qLFy+u0Sxw1+bmZyRox8SHqa2QGWGPK/EGeB6mXPpjYGX4Gqfc37iJHchRWV6gJzS58GaG05qES+4xkonD7t6+oIFLS6v2Nz/9O1uC9yQ+e1c+9vVqVZDWk/KxvXr92pqthpT8aUgCXV4ulWyxULBJGjA0iZoNa6C6n6fYSlu91bIKxe3Bgb09P7UmnTt4YhN5nQ+iIqhA8ukf62Nuelbn+OudN5LRkkBivamJ+PLSgtS/ec8cFA1g4azkTtemJydtaXZOUxzB8nEdkEd0zfYPDu3wCN4cSZUrIiMYxUSsVCioSUWCWz5xIRnOmps3NwVv5nyh6C1MTVkHn8huV1oGIJEUp0pFW19Zueaz725vC3IonQx4qX2oTa4pwHVPT81YsTClJiqJXJazqzQlSDL0kEarYx25PyDmQnFL0nwlCsjF2YmGArnciE3kfL9TzIMyEnQTqD82QLkxV7UNAoqs76taRQX+SC4nPYhxBOBGcmbprPYF10mD98s//9l28coVMs1RKNpbyjHS7hcKpBRPT7jPqO5aQrHzww8/suzYhJ1XanaBzgW+sd2OEFa1ypU4fIV8zkZHUlaYyNnG6qJtba7Y3HRRAngDfGHFiY4euGFaow0UVKwDzQ1kydnphSaer1+9FcKJAu5v/vYn1mm2bXlpyW7coLjF3x4roGjf9w72zK7WEOFa7C1zjQwivhHviIGxuCWZ399D5KuK0qS9evXSUMpn6jg+Pmq5sZTd3MRfFUhnmNMmgnNIOGM1AFGjIKXiDj4iE62z8ytZGzVjwZPDri4rSxsmj0z7WbgUt+Qm4kWmoDg0tRaJk+Se0TWDGMt1U2SRE4szKrE0ppoOiWVdCglEc1I6C+nrhqJgx9A50NFR4ycIp0KHC0JSTv/LCoVBvsaZSvNZfN9+1+bmoBNNSthO8FiUiK+qgvrKusYN05w2BxQ27S4qQg3C/Z8lPluwwnN4PGg0zn3+Tb7mw68x7T+JMjEQ6nIGZfwMIYfpD+zhg4cqunB64RrJ6WlK8CwOjw6sKftBhyIr3AePefY4ZzyNTGKnaDrY5eVyyotBsKihr1y8qv3AoEXWm3pO3pwRrxdaZRBGRO/HawZHq4nL3seNoalnTWxUDptIKHcmr3b+c5heqjk9pvyZ6bkGc+GsdWSK+1bHoZXnHAwYvOHu6uY/EIcLCCs+B0oTCBbxxSUMii7KiI3nRqxYyNvcTMkyac4J6BiOJhK3O0Dtld8GASiGNyiaU9Q+f/FGiLmj4zOr1tr2+MNHakJMz87bjRu3VNySu3J2SBgsDG4E5RAo1zPlDIQQilsdkPA65IOVEdSYoCU+AWrGYyW7/cmnNn/zvnXgDaIeKpgXZ6snW412xw5Pz6yTSKq4ff7kiSUHZrNzczosbty8aROTRRW37pfmxa3MiPVnDvvhc8UtTAztCqXV8r4mt91WQ95JtUpVkwGHpHKjWASgFlhUUhmnGJJrD312ArMM4Olct/HCaulQ2dy8EbpdFSXxfD1/9lRFHtwmFuTu3p4UkHlyBAUWC4sXhWTgSCTvU1MlTQzZnHwvcGkKUk0ceBEJhDom1f3gi+kJCxMTaT4XRV++6AQDl+P7YpHHNImE2btwEfLosMM4gfVu3IigFhIBCwpn/E6SRldZ9UmXYNWZjDYNG3JmGq4wz4fCEjU4FCozdoEtTsD5K7FWIO/pcKBrxUYNahz6fn6ORI+ChZtmo5DAIyJF908TCnFmhjrYCSZ8JkJAdOxev3mja6QbqU4dqnKBryyVxWzWlahRkQSqJe84hxCTXPBOSDjYnOIWjyGWM2UvX76UjQUdOP6bZ8G7Eb82Cm5VsXlistTTtZLAHxzs20gqERRcgVQO7OIKuExdwYTiVlzyMLlFCZDneX55obWJpxrXTNOFpAhLJJTCKZZALWRz49qw9x59qASaXIzf4V1cDxyOvIg8ibQEe3mGdMvazab99euv1Bljksbk5L33HukZYA/0y09/brPTJVcFjJ5jnp5r3XBQHR6X3e/2qmK//tWvvchKJaTsSJeeTvv8PAp1LlqmBpQClF9bLLRk9ujptDXql3Z2tm9Xl2VrNyuC7TaYVArWx8+RCNHRc1iRB3ePByTXBH7WCmuX4M90gYaRS/N7g0c8rl5PXBae9Q+tFCjKWHPsD29Y9IP4nItWkNBzkLLWPTlxWyxvpmSc80o3UkX2iCWwhQKq2GzbZLGoSTa8Mj7fhapYCwk1ayA9kFRQ3JCA8e65N9Ya650ClwKVPU0ywH2SrBPHiHnRDqlQKkhcietCUZXD3tVHnb8WBZsckuwy/lx/bKaxLkEgsM5p3AiCn4d748+PZgeTf4qjqSmKfvx1L/UcSQLkL4qPd/ASp1lDAcOhCtSdz4m2KOwFV3x0uDHXIJl+QeHcioS4CbogNpjkhR2gykx4PSa6jQKJVhST4r5qjcZ1Q0pNOwmC5QJfxw9N6CEkGOxbV1lvCt1DLBQ/Kxzq8KSI0RyM7DcmcvLFlGhVVqryl2osFm28MCVYcml61psKPlsJE+FQKAc0g47UgCaUL3u/rzgDrw++P8lRaXraPqT5ND+rwo6mU7R0j3sqdvCJARS2sbj985//bH/8438K2cO5c3Pzhi0uzctHWWw9xKR8a3vnOkyVRJkRv1q9btfIoEnLxC+TtV6nb6dnWHKgnly1nd09NX6gVEixfnRUSSjCNY8efWTvf/ix5cdpKMALHqrJyfeynpieHOzv2YsXz6x8WiaVsaVi0WZHsjaXHbUxGsuViiVR086PCVaN2FIV79Zm0/ZPT23v4txO2w276ndsRPoJLlajNaWmK9O1tM2WppWjvN1+a2280/N5q1VqaqouLszJlo8HAc+USShFcX5k1AbQTtJpu0Uuwn6QN7wrBQOD3NndF/UE3h85DckpRSFJLvuTZ8F+ktDg3KxEJ1MZLOJQ0W+oKHTKStqSGXQF6u4NPzmhfS6blV5f4olqfqEEHRAkfkZ60wp0wfjYhODIlVrLSjMzdvP2HUvj+ymRJkcSSJk47H/4xJ1WzS5PyxIRROAF3hnnB8iZdrMl5Ismo7m8EksmSzwHniv0iQ7fh5/0oG8LuB3Mzlk6m7MhsMGgE0Ju8v2TZ/bqzVs7Pb9Uc1RqvjSAAuSRZgOFLTFEeASpopLAjkiVHGGsZDZnDRoX7P1+z06OD61ZrQRaR1J0n1Jh3G6sL9vtrQ3BHTWMlD6MK7h6KutfP5x+edPVrVXwIN3fO5Rg2tu3bxUr/uGzX6ohsDA3LyugNPeneEBDznnvVJ5RcCc222MhL4hmKHi9mPCmBNcQi1tgyYMuXN8XoumB7ltenrdCcczm56YcSu5C3G6Vcp2Wx/uhgezFBTzE45Nz2z88sWrN7XvgjPIS+dxicVJCksROoK5us0fszQq1IoG4ypUKNgYnPB4/L7rKUZjaEruJU2oQpNI6M6T9AiKS76URLYcRxIvajpbjd4xkVMBxNotSFJSF41lArk2TCoQgzQ2uCb4oe4nzhHNKTghcs8528oSEpsTkqDRxaG4xKGAPgTbiBjhbiAXYUrpLgufW0gnqorvQD+gcvw9iCecxk1GKXYS82I/sO+I1omwff/SR/v7777/XFBprTgYbUEMYWlB7COnFRJ3aJaj48+6jjV9EScpijOIZWHKxqDVFzlCv8Rnod0C9KCquaCAkGz4viKUd0esKJUjDlTiholdoVAQhoUm5gJjXCY6Aijo5jqByUTSKaN5xFJTSVJjhlKxIfVAgEcZgG+j5s9vCangYPlte3wF5x/vCeYKGGKKZUoGHppHL6p+J8ZzNzhTVzBFKjIY72WFAKMm2KuxbTwpx5kHormovXryViOfe3rEUlB9/+L6aIDh2bG7etuEw5R7iyr8dteuoJXWer+kCo9S6/+uni9fAZSY2Ub2TVJWJTZeO1vi03fr4U1vYeqDitgcPQMkshagHFmAlpxgZJ1Oyf3n57LkCORNRXtBNVFhL0+JuCM4ij8d3OOlo1xCNvhlzo7R6Vt6zq4sTiURw6SQox4fHSmQmJlH39cRCojpDV+rjy2W3UeVkSuITGjYx3RUEZijCgKWwMEl47t27p3t58vSJOkzwA3ihdHQRiSJhI6BIVjsNzGhW0z0sNTjoFvA1vKpILZlgD4eBRNt5t56se2AJynoJU6LCgjk5cYjSwuK8DkrgFGwqL5CBTvihx5dPeZLyUHShFffDjF1EClwSRxasuImBUxrhivw7TnlY4LPYvDDBkr3FwDs9o4gDtLTx6foIDq2pR1+HJM+LRUVwcNP0lJIPAhf3gegHXwqWeJipe+QqdQQwPoOEmY1GcXt4dKjObRZxEaAXvYEORhexcfgN90fhT1ApFEpaU0wESWwIPKxBzOqZOsmCJ5tVw+HVq1cqnvk++A9AYoC8sY6kED0xoSBKwODg5lp5V4geMGGh2yfIDpYl4pO4JD0wcTYYxSPrrjAx6TxSOF3YschKJSM4mAIjDYuJSWt3+zaSQ7U3Kw7VvYcf2Mz8kgTWVOBqGgfsX6VkOMCDarKChE/gW/W6/ce//1aJliC27bbd2LyhAI7n2me//NRmKG45MKIwVYQtcliFopHijeLp//m//m9BkulUAsmfm1+Qxy0JLsEycr+jqJQfyp5EeBxQmiXrn/LRjl1dlZVsoSSMijnvFtl3hAP4fsFJBGV2mDF8dg4hEAEEcCAywMp5rwcHR875kO2A8859rbrgDPufeMAzk1qyYDOpa285CdUFz0+E0CTUxDrR2s0I4sh9sbbg40iQBR4mEH110T0W5vLjVioCOR7ocICXyj/wfuDOyUuOg6Lt0HsVgV2Uo53v5PQEn9D4fvRGHnGNtQhkjvWDVVGxOCVeDVNQ57A5n5KEhL1AbIjvVR69ITbEfU6x6fAxhzPzMx77sf5wf0XEpJhi0fhBwEjTENnAuZE8Uyp+B3ZG3sEHveLvi4bidQIl329PmIirvCefbroICIkbiZUoB3DBiBFBHMoLsqGeE+9CIj8dpj48X/fSdGqDN15d88BtXMSx7feuE4vojcp+9CkyytxuL8FzIz5HjjLTGpquUlrOZP05wT/s9VXAjYyOqelUmp6zEaZXoZnr/F9vBkcUgbruAdVAc4hmICqcJ8dlNUCw3KCx9uOf/Nhmp4qC1gIHBd0RIfaCosdE3YbWaPnklnX51Zdf2b/+679oSvHwwX3LjY3a5uaGjY6NeLKVdOEjDvhrjpqSRBqI/LXHDQRsBl3vmGdSDu9CcGVkBHGutO3u7gtGSQEAqogGF6ilmdkF+5uf/tyWVzcskcwKxaHOexTBwe9QGhMt++67v9ofv/hPCT+uFIq2lhu3uWTGsjSQuk4fwhO3ODttGTiWKGcPzCr1uh1dXNhfXj23Z0d7liRRmhyX4i1TCs41Elf2CRDM0cyI7bzdlugWqq1xakJhC0wTSsnL588VJ6eKBbuzdcuuTs9s+/Ubu7mxIYgwys/cg2y9JALXsvPzS3Ho1JQOsGWoTuwHEmhB82hSoRg7nhevlKYnPGOKtMmJopTeQZV0evhOVl0krwl8m8ZuTc+UdUnyyxnmSu7j7uGezoiqMZJ17iCephPFkt198FDFs559EP+JCDUJLfW6UonuYfGVGFirXhUlBN9VGqFVJrvNhhrPTL59tu/Jr/bUaEbODPQpy+dnVpqds7mFRRsVd9MpDdoDiYSaot99/8zebO+LskHDNpnOBgMOzxO4X0eBuW8w98XeGs2PS0gxPTpmZ9B16g1v4jSqsoqiQcEzpik1PV20laUFm58r2dw0UO1xNRK9Se7QZNl0hbzWJ9FRCMqnyUeHJ/byxSvLjY1LVKrRqNkvfvGp4tTC7Lw4t+x/0eelhxBE3QJcOE5sRbtRQZtSszJC/aWXECa3KoYHPelNdNpVG/Za9l2AJVMMrG+s2OxsUXFXaq5qCvv0y3+PBwDRkyhAVSyafJ/Pziu2d1AWvcmdJ8b0fPlcGoQ0gWlMkpcKPQJEeGRE+Q2fTS5KzkQOKt/wjufHfh8uSESx6Q3ulNa0uNnkgNmsF+7BvYG4TDEnFF8QDxxDyRdh0+Cvyu+M1jGcf1CEaLwT44+Oj1Tcck0uCgpM2lW1+Xt49JwH5KDkW2pIopki9f2gaC4huFS4PlT49QJ1P6DgmNhCEWOa6VD5jFMVJATLueIDIeWYcjPJ248+/kR54pu3b3ROaH3RfJF6dD1Y/bgdlUPw/Uzm2snvaPBFhJwaiSCdigW3HJNIK1Ql9EO6imcU9pwb+t6wvohvTsejQXppZxdnwaLJqZa8B+Ih1AjORdaCFLCF5HBUVvSej0gsclH2PXsyUpecAudQXleYZk27KwXPxLnaPoAkH+es5xr5XW6ryPkxEGQY+zuajXk8ffEfnhiz2emClYpA2hGhckEqX0M+ICH34pzmjCKupDLYAlJveVH74sW2NDzef/yBfkdpesa2bt5VDtnrBz94+UxzXW41IqiyKHxmORT8/49/XBuSIHh/1xPWyDEAbojtT2Zy1u79+Jc2s3FHxS2CUuLMCoroOG4Op/NaQ/yQZ89f2Ivnz7QA7ty+o423srFmo8BqNDLnQnw6HLtu7u9JoRolptt2drpvZ+V967Sq4tzSKcY8+aR8qokwvDwWDZMsrl4JqnioLmHNl/zcwlRMctxSULvQpAWBDIpHFvuHjx/rIT159kSJCBuRQ+7o6ERQYV5sVPLl/2O/Aj+XgwveGkU8lhYvXr7S/VF0/pALJ0uewO3k5zk4gQDG4pPrnp2dlkolPEOeD0qyJHl8iVgeihMWP1BegpfM3oOglBZ3EHEgkVSiiNhSgCWzcXyjuYgNBzlWKFGoKiq7sfnornH9BB/eMdcsUamG858kwpNy/p8CM4spwGlY6BL86cAR5MBOBX8vL2b44tooCIBi04HH6gS5fA4dik0KDngSDjPGssmhHwS0qdK0FB+ZLLEGmJKwvgVTVsFNcyGnYhc4H7Bg4MEUtQgI4G0LFF3qsnTmGq4Wx/vh93Ft8KAnmTDMTOu/+XugPUw8mTyqq08DQ3YwHfkocu0or6pIApKcd9I8a5Z3AH9QvmEAoaSEPWp3H35gSyvrEmzpI1KD2Bn/BOiV0BaOuHJBG3ylgaK1WvbFH/+nZeULV1NBQVJFcX96UrbPfvELibnA7Yud2rjX1N3sD21nb0+HRq3etP/zv/93NVlYxzOzc7axedNW19Z14IuLpeTGRaUkAR9gmp5MOBQWIZPjo13b33tjl+dHgr4SaWT/k8uHqaXD8ASNDUqlbt/lazzyQVg3ND6IfWen54I7ujeuJzUSYBql+YNAUkfJOPdFx5n/Hp8Y19oQzyxw1OmGss5Ytw419yYbRQ2HuzdUggoghaT2E/ZZTFfhgbvVEh1r3jv3Bbea5Ji1jKJ6RDZgW0UwR9SKfYpSZw1/Qmxnwj7kyVHQxqaSRD9EKeDgSGgvx2IYpALrVQlt8OCM3VwSDR6gfs8Qb1wmTihculgTh64O8iAWwSSnWJxQ3JqcyGuN1htV3RdTShILWfQgOEIByLOcmFAjheSC++VZxXfF2mNKyOEYocckNBQDuiYmOiE2ROEkDpvYZPMY7pAph227XzafR0PKYYgoJI87JLrpjTfiJwk7cZrfJei54gqq2AiENa9/v5S4xTF0BAtxn89RU4TCpdm0c9mTpQRLLhanbbxQstEx7MYKOlQRdvHkhbPmnR8178+FFb1pwV54/uyZ7e3syOoGVAVonk8++UhWQssL80pqUI2Wb2tERITGL1uq3qhYrV5RYvX06XP7w+9/r3cGFPby8tzee/TQpmfwa/Yim6RS8x+Bn7wZQxHAGqMclwhsbyAVXqnGJj1JKJcvZCsyluc5DO3b776V6vva6opEiYChLiyt2d/+7BeaaHcE42cN9v0z+WwSRSWfKbu6Ore/fP2lHbx9bXPpEbuZL1ih2bF0o2XotObGx2xiumRjpYIlxkatJ95mxiqXVWv1urZ3cWp/fvPcKgjQ4YfebMkbniYThRaNRsT7GOC8fftaDTlisQvyDRV3N26s2e2bN+2rP/1JgpRj2VG7fXNLU9tXL14Ivnz/1m1NdHsdhO6CFkUoJogpNOHEF8PjvTCh/UWSzVRI1ixSjR2xNrYgobhlzy6vrMk/lZ8ZGArE0DT8TK9e1dSgZZ/ReOV8gAbhPH72rnsqo/GByApIN5qe4xMFm4SzTNNIehjuoynOLI1HoXO6WlsjSexomlY5P7XT8pH+qV5eqNFDLJTi9dyCCiE5MwAfnypZhwk4ezyfs/LZqd7J1CyK4TS23ApIKI0gcPXdk2f29NlrO7+sqTmRyozK/50kk5yFvaemN413/k1Dttu3ucUlW1hZtXqrLdsk6DQXF6c2RIgSEZ6gleLODnCDJ216atJWV+ZtdXneclkXEXIBVC9uY2Hoe8ELBReQQ5DvTPtnYrxge7t7ihd/8zc/llUik8T1tXUbySDwplNZuVHMJ12MLUCEg1aJmqHyuXXEiuuiOOpQZ5MNrovbxKBjX37xR717nmGhiAvHmuzANEQCTyHf3khv8EafptKaroJ+G1ijhWBbS5NyvOkFCx1xsR+mglwH75Jm2dLSkvNaj450tnOWu02kF+EURpxNKEhHEU3yPzX9oMZQaJqpuJUYIQiKgL5xKoxrSbCGQbsRQzk/ECHz5ppPobkGNXDSKSGZ+AKJRV58eHwkzjZxm2ERzdXYqPXnz/3B22aajAI/9AysjII+hSamTilgvej/Z9yqztGNI25xeIJLA/vbv5dBDc+bZ+x8W29mIGjLfb7/6JHERim+pdMTOOMU9fwOznc1ktXMdP9eTUuVD6A/4AVgFAfF4MnFukBDwStF8wCRrJ4PSJiYe9vIoc44b4Rpu+g4VS/QQZLxziNagGehZxKm8xxJst4KgwxH0vlakj9uQIWAZoq6FzzjOCQg5+D9c97KYSUEdq/hvQiOKDiugfclvYwhuVzXzz7RXpJyDoFbXiyMCaWE4wgDIKdRJmwobqwjzXjuEcXFsAffZhAK5fKl7e4iRtqx23fvSMcBK6CtrbtSQXfAFL/Tzz7CsZC/oqH6YGM0ObTE//6Pq0MeOH8h6Ejo5KjK7puK2/zMst3/289scnHD2knQzF7cct+CV6SSUu87ubyy5EhWsJWnT76XBDhS6xw+C0tLCowki+IGRbx14NEr0ZWmNJs+YfXapZ2U9+zi9NCa9UtxbknoKRIorihcxCETd8Zx+C58ApwVHgpCK64wjApiqHVdNS7A1uZnUbV1dc/Hjx9rGvHsxXNJ5k9Pz6j7c3h4pK6MFl7oqvBsIMGfnpxosbK5b8MdrVbtzdtth7zJegbFTjoqXriLBE6wB3qdSqjgipxZkkcOOv4bmxqSL3hz0WqD+2AROSQRjlzdFfoCUTsGYQ4XJmCxEKcok4BNgAFKHEl+l0wyrgSz5HeymThwJVrSqEtQDayMKQAAIABJREFUySe3+HZ2FYwJFC7u4wp0fLHIxaUNnUcCKl1898pjchO8s0gIe2FRa3rkRS7vEVg2CRVQTAmHaDP5BIjJEttLsI9qTRM9ps2aogKxKkwqCec5wD3hZ+SBjG/m9LQ9+f57cTbhAVHwcs/AzM7OLrR+eO4UQyT0TMp80oMw0bmNwlsGUpbL6XlR3HI4AMGiONXPIsLA1LhU0t8x8WMfofzKz0rRNkBI4EWTYIMkQG2QZs/mrXviNyXYtEP8YoF3DTUFkOCMfCu9oFTHMCh1Ait99v33mu6CIKCIQlCLIH18dGB//+kvbGFuRh39OPWLyom8a3xuQViQeNBI+Of/8c8q4Cko4fQsLa/a3bv3dZ8qCiLfMExKrwvlcOgTTuHg7e+/FecISgHtcCWQguBCPUj4VC90PkkwgKqRcLkCpRc8/MM7XF5e0d6haUQHlymICiZZ/FCkOKqADjDrgPcEhIjgKQh+Fg4+/7gyKr+WQ0h8JNmAYUtVs6tLvPk6St44cNQVT6b1HEiegGmR0FLkcAB4QYqYhH+m9jmeelcV/ZsmCQdjsVgSLEmctJ6pKUejg8OM98S7FR9ozKFIguMKUuRde8TI+PNogQWMSciIADviOfi0YCAepRLeMIEG1aLCv+3q0Wgf8D3QDSjKsWiZnER5EvhUys5OT9QNZh0xMeJzeTYUm0KsaMKZkjovwhHuCYqWgU9VKTq5LpJmmoN8cd1qLAROIcUB10STURznHnBvBLmYXOETnNC1qgvd9em91DYDIsT9/PBK7rqAmDjJqDwPHMUiJeFMUEf2SbKrM8N3IinxxIM1jZomf8d9cQ/sCfZBo0nSk9WkB3XzicmSzc4itAe/1RuyxDUXtvFutCgU4T4lnpdMy1u7fHwkWoMac9WaPX7/keDIjx7c14SK56fnE5JyPTTVEEP5e1drV2oEgQZ6+vSpEAk3bqzbycmx3bt/W7EzeE841Qeco6zDvOGkpnV/EGzvEzYEwURx2yOusL7xuzyXoB3iadzz6fmpvXzxTF6sxFWmmWsbN+2TH/9U02yKOc4Xddx7gSjMtDrQM9IpLKcu7OjtK0ufXVmx1rLcVc2yrY4mpcN00kYm8zZaKtiQ7r8mRWmrYR8ETzs/ai/LB/bq9NAaFPm9riZ8PBga2sRndAWIu99++62dnJaFglF8Ya1mR+z2rS27dXPLvvrT/7TjgwPLpjP24O5dW11elvjT2XHZbt/YsNRwIFE4TbhTnGMeE4g1Qk9p3eclWkMCcXp6rgYIyJsRYM1jecGED0FepTO2ubUlqDLCRcQbSyDQhMBeR2iz4/Kppvgk+XPzczY9VRR9hTUh+oiaOGbn2IYl04LwZgPKh6QQCDTxWgJk2iMulsO1gbxgGpjjjGk1rVGrWO3yws7LxypuKeKBCLKnQOUQS7C7oykF5x5O4RiuBqWC1ElR9yf+4P8s2xIEqUCbMCUaDG13/8iePH9lRyeXdlVv2zCVCQWui7Wxz9WIhXrCxCmVsnZ/YOs3bwlyTkOVZ048ujgt02XQ9TPparS6OiOINXhxl4p5Fba3bqxaYTwnXJOoKfKH9caqn0ee7PqXo9kQF9rdPtAze/P6rYYHP/r4IzV+sGFaW1nXs8b/GWEpUWUoxgNBSM2say4v+Y6fVV5AOwKF4pa1pzwqMbDDgx3rdeuWGHTtP//we+UtxONGs2offHDfVpcXlU8lh2o7CSLr/rqO4nEEjdMLWu2+1Zodqzc6Vqk5h1R6BlC2zGRlKCQXWgQGem1aawSEEu+MM4j4y7sjB3Ia3LEEtihoBAUONlcgN4Hp8/0Uh5xB/C6f1lHkevwFjcK1Xov3cW6CYhj0BennHMMGj3yS+M39k89xNgCj5b8pnon1yqs1fXQ9FtYz5zreunxRTJJ/q0jFak1cDn/ngtsK0RHGcuG5ZbLQktpq1jOM0TnAfUgQ1othV1gequClWUv8fvDgoRB4FLd49vIyaC5yZkjgtdOx46Nj5cM0UVlUGow0GkKc6RwmX5LooStPc9bJ8x0dAK0Pn1SoCA/ntwBwnCPSqnFhTPeKppHbkDAbXz65dptT5093XBcEt5tA33BXBc8V4/sjhkmtmNwzIMp47jS2nA7myDUEBUGTaL2HfC9+jwpzWew5BZHnHrUegIvz+zVF1XWCVB2ztZUlKxbGRYtgOq6zKbi/iEYgbryjjXzqmrH9/WMrn15arda2i/OKbd7ackGpuXnb3Lyj4jaiSIRmZcIsCoHHTiFukmnLMfD8r79cGiqw0o0IAgtauDK0TlkbFbnJGXv403+0yaUN61jGuiQJPzC4JtEpn55bmcA/Nm7fP3lqr1+/ssl8XhtqfnHRllaW1f3u02kL8tcxQMSENkJuef8XFyd2dLBtF2eH1mpUzAZdwV2j0imbVsq+QLLk2ei+huLmjaAqCbfKoSlAk+U9m3bFXwJ6s163pcUlJVIX55f2wfvvKyF98fKFul+l0pR8wOi0ujqej+R5oPybyS0JIQkqSSMG5RS3u/sH4Xf54vTkx5NYFjdJGX/A57Bh3KaISUpBnTAgAYJjNFvXiqje26Hr44cZ3+vQYJ8exAKXv8O7lYUaJyh8Ps8s2nDwjPkcGg8EFwo8J+x7MeCqqo7X18bh2rvANhArGKrY5+f4fC/MHSJEh8pFo/ACBmLgAk18qYMbps/qegW1W34GhV6KW5JUGgpAEXhPKnTkn+bFKok2QgkUCrwfIBsUETxDkjC+BzU81hbBkedLcH327LmCHFBjNiQ/B2yN4B5NuVkzHMAo3ikQZTKa8CL6QIKjZ5HNCtYIB5AGDUUZn+8KwGkrFSYlPibxiByWJjkV5nxVgjw+G5hngq+jSPQjo3Zj645tbN2WgBGvk/0hwJ8UdIOjpsZdFDDe3VNg6Xbs7ORYwe+bb75RAbe0jCXAuB0e7Ns/ffb3Ns/kFqXK0MVzZIR3teEtvNneUVFQa7Tsd7/9rQIiDQEOUKTXHzx4T39Ps8ZbGXEEFBMIzyXU1R/0rF69tP39bVl3NRtVTY3ZH+Izi2PrhyTBOsJ1JW6RGQkCCS4UFfcJExAKrf29fam6wrWiuFWXE44HsMauQ/446EbHxlxoQtD8noIe038EXVhHUhAMPqIkAERW9gKqzUjUs884aHXAAI3SFJGOKIEZbhMq2A7JorBFJITO5SjJNYJjJ6eCu9MgZNoJRzdaZTVqTfFnSXQzcPJC44L47IcYk46MpVNwlzzBAmnAOmbtx73K++Pg1jpiWqaJJ7fikGBBnmVTMubWIqIotDWBoSBgveD5t762ovfSajeuESMUo6xrHazdvvaDeH3JpLwBR7J0bSnEaaDRrW6oQGRvEWddrM8RI1xnRHi4yuKI9p4X0KMBheKIDMIb6xaUAHoKSgLCVJ3EgwSOe2SfEsvixJp36/ET0T1PdER/oEmorrpbndE8gJcvhUp47/D+a40Qy1n/qGHD7QQ5gD8jh3xOe2SyULKlpRWpZwt+KUqOJ9fe1fYC18Ut3C6I909yCSzZBfsG4o1//KE3UB/evyvPTmlMBMadtpZ3snSv74rbgXQDnj9/rrX20UePBf/nHWLRFKdV+hwd9K5bQaLK70iwHvgjEFOdvmDJ/F6K20qlaW+2Dy07OiGxO+x7uLenT75Tkk7hyJl94+Yd++DxjyyDcJPQE0x/EWmCb5lU4aKiHth6JmnZTNJSrYa1Xu/a1bdPLHt+aROoMdMgxdgnk7I065MpjThmGeuBeGFCNJm3827Tnhzt2WWib1eDru0dH6vhMzfjnrAo7NOA+t2//7u9evPKGx3yWPVG862tLVuan7dXz5/ZydGhJte3t27Zw3t3tffevnplBaa9WLRdXWgfiCOHN6r0JJhKdYUEml+Y0xmAtghqnm93922ItcnMjGUnJ+2sUpPIE4Xtrdt3NMGSCrumvjQ6fW/Wqw3lEzRlOTfQ6cDrlE5DA7RJ8KWVYCXICUFGEZeBNzlqfUSH5BPu0w6mtaKLhCYz60VCKkyyaHT0OgQWWS9dnJStfnmh9cAZD+1BjUApb7vjwosXzxWzRseivkdfMRtIsqaOU0XFWBJmqDWX1bq93Tuyg+NzOzi5NHzTE8ApLak9rlzFSPZ5AEn5Eg9SaVvfuiWPWya2vDM4wH3peFCEDEXdQSWXyTECe/kxqGAjtrI4a3e3Nmx2alKwa6HVwqAkDjW8eIiTW83DFMcuLioSlmIfUSh98tGHKhQW5xdtZXlVQlKyJKFpHWyzAn0v2HMFGKRyQNTcvWBSjkIzFkRE4CSyby7OjgMsuW2/++2vlavRiLq8OrMPP3xoqyuLQm4k+q6UTnIUYf4+pOA++PykNds0xppWqaOWzBSzft30dIuuSDfxQQPK4cQQYu3MLHoBqNtXNL0DJUfsZB2+efvWKpeVIArpgy1xLEWP6muqKrBWhMvmXPGYd0kxx9MVhF7vrmOJtLsNaGpPjj1wsSP2pivK+5kt4TT48JeXamw6j56JuU+xGfpoessZSRNewlCNAPl1Dqh+d9CD8QTEG3m8C3m6BncBzhIa0bFZTv7BA3dtHtfYIA/m82gObN64IV0DGlDk0OQC3AvXSZOaX0UuwuQaGDOxRmdzraopqwZqomd01JSUjgb2mwyugD/TBCVVGgZodLQBgvYkNwbu3alKyq8DhTHWEZo+4wgQcgJqGd6nIxtdGMpzckcWSQCXhm+kD4YGYKTV+Dlrctfg3RH/2e8+gPMGQrT6IwN0KhGw43HdDzmANwi8pqEQVixNDa04mVdxOzMzpaYaeklewEuo6Xpf6QSkKFUz1mx759DOzxkOJOzwsGw3NjcV+0Ag+OTWBUm1P7RXHPUQkb9+JNPkS1niv/398pDKWlNYKbg5Blq4b/y14NxOzNh7f/dPVljetI6lFcgUU1WFu+QbEuVnVzXLTRZk63Kwv69ig07H+saG3Xv4UNMqcYKCiIz6a+EFx0OaxYGVDB6euzsv7fzswFqNqpJn/ERJmEgESajE4RrPCQ4Z8e8kWJOFgntjMiETTt3thzwwOe+k1WjokCEoAc9VcdvrSezhxo0bmu4xhaWYY5Nwk3EhsRERELqER0Y3JZVSxwxhniMgzAqQdIc671QQQ1eKg1JecMmE+I1np2cqZknu1PFCaVLwzL533QbebdGmCZ1aCPxAcfkS3j4YaYuQju9tmH5pM5NkBsJ4TDr5e9TrnMuW1gYmgRRHWAWpd8/cc5SCICllaQ5SRJ0oKp2r4QkngYVrirYqBFg2DlAZwUuGdIc8IY88QxY60ySmPLt7O4J+z87MBhEwX38k4lwTG4lnENU8KW4RaSKAs9EoNvg379OhoA5N5n7fvnmrg5RgxAXDt97YuKGCl68I3abo4jMRqWJtwZlDiTJO30lGuG8gcnSu2VyIJDi3OSvbHZobdC65XjqCi/C2e3gnn3tDQGJfCInAK8kYHcaV9U3bvHVHtgtw4IALM72NB4s0pUhWgIGHqQzrj0QSLisWLp9//rnW+ebmTcEs9/d37J8++8wWZoEl+yTcmyDXFap1+wN78fK15RBjaTTtd7/9nQ4XKSfCa1tasjUmysBvQhIRhQCUQJPQi3BPEOT62nZ1eWr7u9tWPj4Q14synUKTRAcYK4cdB3Cd6SoCSfCPRzz4sjakoCwBKETPRgTvgxv05MlT8dDi3qCAIAmkM02xAJdIVmCZjKaFHAriiQ8Hmrqgms20r96sqzONmiuQcjqk/B6KGuyQ2IdaE3i7SsXXuft0f3mGCwtL+l3sPYo8iihiA4cAghTyqKYRBC+fBgTd0OBH26hhqYXvJBCowDvt0ul0OBEFqGwBYMMFpeRolcZeUgzAC3LMURuOrHGbD5oDxNF4uKGMWCy5qjGf611vOC7uZ06hCgWC/YXSPAk8hzv/TdeT2AXahXikyYIm4cBn+zY7O2XZrCdAPHvWDGtOnWqmhOFw5Fq5ZhIT3jGNCJpDcIpjYsi9+Nk2lPUJBS2JA5MfYhbrwmFSftgLOifl4bw+G60DF8dgz3ljjvdLA4O4wWewr0FYAA0UOgbVSArtcyYH2IH5tFJG9Sglj43r3GMfgjSanp6z2dl5NZ+SoWssr1Mfrfie+mGRK2glyuBtxTQoERKYOj+3x48/kI/new8eqNDQ9DZwbf2ZAC+msejFLbBg/v67775XA4vOOEqveBPTaBAQWb/bnyFJ3rWxiKghXtiChOqjjtnpa9qaGPB3STs+ubSd3bKNjOblT59WIpqwo6M9TV9pOpLwrG5s2QePP5GqO4gSJVBMq/g8coAQr+hx4XWYH83YNNDvl9u29/vPLXtxaUWaeSRh1hfPNpUbta6KHg9KI6mkjeZHLZ3PWd0Gtlu7sov0wA5aNXu5u6MGWwmYeHZMlkpw5r/++mvb3d9zziiey/I3zlipUJRoVbtRV+HEs95YW7X7d+4p2bs4OTXDfaGGbcqlBO9UJPLeewOJJCHMw1laFN/crcqarY692T80pOMKi0tWZ80kU3bn/gO7eXNLDUBEd/gH7iVTbHErg32Xht2guEhimcQmh9ZrNzW5RHwKKzWGAd6sZnWllCtF//rewJ+WHBijgBETTLQwgkorK4CYANpnCCKp2bSr01OrnJ2p6KUhl835pFuQWjjrl5d2elpWTCCfIw6w72hCChWBAjLcfNAbI1mdF5e1ppXPr+yy1rb941Ord3rWo5jkrL/2vo6Nd7N6p2O5Ysmml1asUm8KJTEgZsCnDhNXRIm4V6g7dAVUVBfGbSybsoXZot3aXLVFiTE5J5WEOKSh19QFTVp11jnKDeXYg/1DOzw4UoOJCdvHH32sydvc3IItzS/p3XIJsbi79roNFIQ4hPFCD7VkFGw9TkbObbRBYw+AWmo1r6zdqNrnv/+9kADoq8Cjv3fvpqxS0hR7Q0c/irs/jDvBVXglvDhMSFDsvFJXcYtaMp7rUSE3+smqaAqwWwo3YgLxD0cPigma61Aa0IXR5LRes92dPZ15XpR765pGIEU/nweKjRjPVJkYREOSCT9nl+Cx0qEYqBHO73JtG1egJ9d2GLELJMlDHA2Ioat7E6NYr6627YUqSvw+IQc9lVOThmtRgd9sWfn42O3i0l6M+rsI51CfBn7g1Y7SMHLBStkXVUEtOpKRJqfzPZNqWDEkQriMuMGZCl9ZcP1aTddNHoQQ13G5rPyY8xkhLQ3QZJvjrgI1oQqrztMN57KeaWjqThYntZ+I7bwb4jgFsERWg8BnfAdcqxB7ocmhpmUYVqkJoGfyzh/ePcy90RJVj73p4rkH8U7PGA2S4B7g0HcfsPHFnmAaL80cJuEaSPnvcdQfuheNQJF0xCkIGdFwRFNizTA9ZviIH65ZEaX8pQVbXJhVfSRtGnZsnFJLZI445/oVGvz0zXb3jrXOUU/e3z+y5dVVA8TNsPHWrXuWSdN8c26t3BrE044NoWCrhz4Kk9v/9tnKUFV1EKqRcFCwjSHAanJbmLX3/u5/sdLqlrUHKRvIWDp0m0ISt3d4bFfVhgQDvvjiKy2YpaUFe/rsmd24sWl37t3T4Sm+XcCYx8618NeBe8AUlEd+sLdjr14+scrVifWDaAuTNAoMihCKIhIm4B4cDJGUT0EJbNXhAi73zYtCzIAAAESU30v3CTU0klEmN3CDCcpAEm7fvqXP2Nndtb29AxVPbB5+HwucxAqOH1wCvLd4cUz8KHyArqbS4MK9e4JxOItOCwVRK8mke/cVGXTEhryAGxHkl8SeRIvuL0XW/0fXmzdXll3Xnfs9zEMCCeSclXNmVXGqgYMG02RJlES11R3u/irddnRbHdH9iTrC/7kjHJTblmSZokiJQ4ks1pjzhMxEAonE9B4eXsdvrb3vvQDLyShmFfCGe889Zw9rr712qZuJfpiBTKn+WuGMgJhklHFBrkyDnvDSovMhFKC5YOL+u+/AisnbCvi4P0SaCBo52KBdJGwgbTxH1otknoRhbe2ZPpsEjufGd3FtfA5UPa5Holv9vkRkhAJprinJBj0AVBs4nDuiwJIA3rlzO+4/uC/lZlBQjAK9GRwU7lF0UkmfU/meVZ8w60ZiQVILesa9EmSz0TGOpjAO9DxJiiv4Ze+ghI2RInivNeL50afCe0FZSX4xgqbAjvQzkpcNZoll/4DWmwA6Db9EbFIohzW+evmy7sFVZkYrGQkDRFJg35+IS9duxq23viJVVoJnZnuJWFIUjqTasL9d8Utqci+EfjIv8ac//an211tf+Yro8g8f3IsffPCBeh4URGf4K0pI9vWxxz7+5PM4sbwcG69ex1/96EdCay+cP6/xTFCc5+bp8XQbAUZPRijRXFGdUkUbx4R41LO1h/Hg/t1YX3+mObCEHiR52BfOPcmPqiyAaGMoRyRU7iXljEqUYXs7xwDNqx+KM/zPH/7aYwGyn5yqDeeKcwS9iGo5gAoUONSqdQY4G9l7DV2dKiSJHEkurwMAw3kxogWHCX2N5zsY7sep0yeVAPLcrazoRAYxKZIixg3RL4fwmhMxHBUjVPYV9AtUSlQf8EBz8F4y5B0xMMaQUQlFJXI6emPmN29qpiYgHIGQBDXU223hLM20FfVo5KBzONRZxnYxiqXElsSIIEFLGnZVUwvNxZlqbjY9fvSuiTY4oeSWdUFdFooniQ/VFwJ92QH1tfTi1daGklsCpelZ9wqaqmQBEJ6RnbLbMgjmsS38nt59AV4Mn2e0V999z6USatE4esdeCxAlOAGsIiABNFKSLWQeEZBpJcnYDjv1veyVs0gFCHLZLkAm9pdt1JKeFfaWCpqop/Ou/hO04dPo1yJ4J/heXFyKc+cvxurq6TixfFKiF+qtI7lTDFp8BoM9GQk08zLp72ZPsZavNzfjm+87uf3q229b4UJAshPTphdZaqWMs9iSjeR3P/vZz+If//FnCvavXb8at27diNVTJ2XrzHTIUV+iKjqAEgWMCgdBxGHEkGRiQCW3HzHqqefu/oM1JSdT03PSA5A6uOKdkQCyR48fKbk9c/aN+NZ3/kAz7LFNrNNwbyC1ZQXHSakDWJia7iu5PY39/exePP/ZP8XC1lYsAlDw1TEOanrMbR3TvwgAsstYj37ML87HJONrJidje6oXr+en4jfPHsWnD++LAc2IHCrnolwzT3krxwICyCTTh7UgcTx/5nScyiSX8TeMB7px7YZs1j6iLjvbqmZStQBQUXLLOkHJV1vErPYAAZuS24kpzZl9fXAY0ydPxXh+MV4ND+Kdb34zrly7ZuCIsWvut9Iz6NPApbiG4G1SPbMS/tLDHmkixGB3J9aePJLQjJS91c5khXGr5eZcegGJtr+qaCWgbaEWtyZU/56DfxLnvRjC3Nraiu2XL2PikF5IWmrcP0uyDEUVlhJxFG0s+DMSXY8yoV/OLVVcE4kR4M/rnf1YVxvaq9il3eLlZmzt7seOKon03HmSBXoQYkns7MbaxsuYXV6JqRMnYwtxMeIoRrbQjnI4iinGPy2d0HXhI0m6Ya/Mz03H1MQ4Lp47FW/dvBJX3zinvr7McLLPvGVQVJyFLVUicBjx69/8JtaePvdYtM3X8e477yqJoS3tjQuXzCTLYF/FFc2eNoPCia6TKf44boJBRm+oCxGDfYMAcmqMVNp4FoPdzdjbfhW/+Pk/ybdcfONiHIz248YNZh3Pa1/Qc6u4Th/t56fqFn52YlKxwJO19Xj+ckvJLQwr0bCJZyVSxgxt03SLOi37K6CGecao1bKniS9dcXPLyFhtGSgSU7zAJnKORT+XTot7Og/GFFmoQqKaTAV9QeumFq+cV/7goSnfVPyIi14A8MIYogeec56jMJ1kuZWlmC6sHWvt1hGDtfwMe11iplSHiRMeP3qk6y0KelGU+W50NlSlnJtXjF9xDp+1tbmlZ8vn4ctkHzSmcVa95vhKBE6hx6OnobY0KrpKRnvx/MVzicq2M+m9D0aag231YrRoiiFJ6yC+C1CFP8Q7p8+eFtNELKp9Yh5o1owztQpyCThqLw0QssozzwpmHiFmmpiU9AtbMbnygRoNiC+2rxfko+SbeynxTkAvYvyaQ1ziS7QukXsAZGBLOCfF4oS9yx/iMo2OImkGIJ4h/g+3KdUc+aTmM+aO1qVzZ0/H1StvKBHmuVMEwXkU44mYkr1InEEsDFPl2bMNiUqR3K49W5cwH8nt6qnTceXK9ZidBRB3a4Yqt2qTyxacmklNsQHCyF/+yeWxxAjgz3T+iEZA7ypUjSUqt/8qTl66GcOYDLoTStREYzP6/bh738p5CHD83d/9Nzl4FIfv378f7773XqwyqJnAA0RDc42s/FWN5Ka5Usqnbj+Kxw/uxWeffiT1VZwEfbUozxLQUwmjUjo/b2WxwWBPwZcXjYoayrU7Cry4TgVaUi+jukH1xKqFp1dXFZBSub1y6bJev/7yRdx6881UzH2m5JaEmkNDdVWVzt1dVYPoBQT54b8JxDRPDLrNlOcmcjkEZ3xuEcLZoNpEh4dK+kkWi2qHQSmRHPr9qq9MfbLJ7+dBgjhRiaigruiUbBS+lwMidTgSb6o+CEAhh56UaCdOjq2gTJT6H31vpi97pFIJ0oCiVU8g12jD7wPI5/MMZJ55fqjA0Y80Na3AlteVUBCvxcjwfgwSariI2ty9e1cCVigXUukQ7WPBoxFIDotuDjqIkSHRpApE8EdQXJVkzwJDTMooHc8a5833mZoxIWAEBLOMEe9RxSfn5ZIgU4XmdaZneNg0qLbELzZeKZhz5doBNygw4jDOgUxh5ufsEfar+56t+AfaSlAPMghyeeXGm3HtxpsaUj07v6iKWdrFNNKt0xPww/X0ocL34vHDB/H44aP46KPfaI99451348L5c/H48cP4o+/9SwlKFSpeCa6rTQQ24/jww99INGTt2Yv40V/9Jz0T6PU3bt6Ii2+8oUBFdoHqrT187huLXpBk19XHAAAgAElEQVSggMSqUra/HY/Ub3s3Xr9GyRtKGLRk91rLie57bAdJIu+nsgWVm6SD58iZBXQoJdw3b72tER8ff/ypgln2NoARz4vX8FzZKyQZ6tns9SQww/7nmpegBi8vyRGsv1zXdSoOYNzRiSUZR5Jb+ik5189fPIsX68/izJmVOHf+jBJPEncHp1BeZ1VBVpUkEUPm0IIon1hc8hztXTsdgg8cExVg9QztMlfOvY6iy9K/L0qgA1OABN4Pi2JxaUkVa4IDEF5X8R3QyrUmOMVZQFnYzszjCUyrc1WmmB6uMqTQhYBLK6ZPTUOfXohbb94U7Wv9xQt9j9s3CHAYr0DfPD2xC7G1tSGRl5UVqjhz7p9O5eCimVcgKIrf5JRstcTGMmihCkRfHWvIz7Bt/oODOpRqOpsNO8E5JKjWTOAUjuGesGe0IjDvlYSMs9z0PiuAoPLELFn3mpG4us0b1eYN2dsSETPl2TaVvc4zos9UIzemZ9WfyBgC6PoFWsr3paiaUkjlHU48MAEErtiAjz76SPsZ1BvK+O9/5zuau/r1r33NfbrpjFUhAYSq6QHQkklud17rs3/yk7+PX/3qF6IVvnq1Ee+9/66EpahcmLqG+x8rIM5iUyP2hMhQj0oKiRo04tFEHOyP4vHjZ6rc7g0VHoiqCthDkHnixELcvv1FPF17qv17Ymk13v/md0TpPlRf91gzH6Hv0o8PEAv9mf3cnxzH3MxUnJmdi+EXD2L7N7+Npb3dmEdwEIYHwQz3PTUtSvLWzl682HgJ0VtiU2LdMEN8fjYGJ+fjwyf349nedmzs7kitvATPrPC6p+tgHamkkFyyr6gavPO1r8bJxRMCoQ4QTNndjYvnL1o5GxGyjfXYeM5M2G3tJ82sTB0R9gk2m0oMPgbK6tTMbKycOR8xOx97EzPxahQxe3I1/uUffSCbBmiBvoFqMVlBJ6ISQ4VqDMEbVDn5FI9QnGDc4fp63L97WzRieoItwmPFWokOCSRy0FnMG/WpJQ1We0/NZqabi95JtVjJ/n4c0MKwsyOl6JH6YKGTuphwMGZu7RP5qDfeuKjWGmbNMrGBIBxfqHnmYr0xa5OWjXkJQzEy6+XWduxA+93alvAXo4tWVk/FG5fo5z8huiLnj/7Nh2vPY4NYa3svtqSr0Y8hgDf2CzBBCsCLMYQRor5BJ5eaB90fxdU3zsdX37wRN69diqVF4iEnhRJjy0S0NCVceXFCChPlw3/+tUBJrp1CxqULb8j+M9f90sXLqjw1MU2dQbUJpGJ2Vs/YcyQGbt9ABMzgHj6hKrD4DJJbxuCR3P7yFz9Xcnv5yuVAS/PypbPqs2afTFaRSOUs+3kn51TViBWG8fDJs3i09iI2EWuNSfV2wyqxPsOBzmfF0QVsEeslxpLAJ4JKpi8TFwlwloCj15rkFvslrZJ5mIWeY85ZlR7JgUcGKUElpqUAsMp82Z6qmmiITDMbHSFAJk8Qd0sUk/YN+06xKwARMgEq5hd+iTNZ7R0CS5WELWZCOqf+V+I4CXlJNMjxh/zscKD4T6yCZElZRd+MqJ0tj4nDj5CgswYeC7QgsVBGYfH+hw8eaE9cuOjqtkCCfs/A5DZKyNvSy+A70ZRhz1pEjGSwtID2NV5OtGTp7ISSWkZ8Emej7aCJCJsb0uqhH5c4UP5R4lVmTWpsjzYCiZ9FNAEq8GO8TlTwHJskDYmiyKcP4ruJA9jvEqoT4ElSPyHQnvu06n8ImNE0B32mKebsLcUBasP06wCExWBTTyvzl/k9omZMpSCB9lpwL9wbeeup1eW4cf2q1np8yKg/2EopmJa9xwZjcO9Y8cl4vr4Zd+8+lP7D06fP1XbYn56IU6fPxnWUzZlcoEaTHCmbGjCsUTEvxDwGv/vLH1wGHrDMt4xBVVEPY4K5iPQZLZ6Kdz/4V3ECQanUX9QQez5YDd0T8cWdezqAKCr+5//yX3RAoCNTkXvn3XfjwhtvSH3UWmqu5hXyUJQsjLjmUA0G8eDenbh757PYePk8puwlhGySlFLpYPYp/3BQNzZfehSHlJ7N16+RD9UzxsPEGKpaR5V0c0tJEiV5DB9UVx4smw9asijDL17G3bv3lEhiAKsCQOB6/fo1CUpxvThUxgqBLD1eexrzC0vayFbmpIrrAJbXYiCgm7EBGRpNtZCDo5EXKASLUv1agbw3F71+J7VWGFXTNhgbsp1URahLDqYqkZSzzmoun8v1sSlV7cnKohAgDemmcuHNTcDN9+HUKiFl4xJh1X9742fAn39TYeYPQabEXrJaYiol9GxTkivJ9Gu3Rf0mkKI/jaTk1s1bosrs7exqHUS1VBDsQN1V3L6eW6nFVeVZSWXO8SR5pCrPugOuSD1NiW9fSWvdHwei+kIc+K5rrQmsuSbTIScVOJDc1jB0UMpK7jGkIGKSNU+KIXuR72KwOtUP1gwkD0PmXpZUXe1NxK23vxYX3riiw0uCwyHnLLLmMkCNaI0Iq1oT9an0e/Hi2bO4d/eO5vcBJHzj6+94nNTa0/jge9+NM9CSUI9pnD8rb1EczuLP/vHncfbchXj89Gn8+Mc/0TM6f+6sKsvfeOedOKHqqEfhEEBwPTWP2nOLPXrBc3e34t7dz2Pt6cN4vb0ZExOHCkwssOMAyUZ3UpVJgj6rhxso0MipFD8SIa8/Ee98411VTz7/7AtRtOSwJOCBs2L8DHuYubh90VYIshEmM/I4o+QIw8rsTpBZCVVo7inVBZwx8+Zm4/RpFCWn9Mzpizp1ajlOnV6K0QiV5xmBUVRWeYZSYgdZVzWTCpvpOkrYNerDQm8aZYO4mM6Ie7P0PuYca0SO+1RwOOpBUV++qbEkfOpDHA6TGmxgTkixxLm8L1SZKIn9rKSXeqTbBZzc6btzBqWAsFn3as4tuB/10hvQrTcV5DMWymqGnpfNWlNhlqLlIRXjWVGyARM9h5lAi5nCBPZWRhcAox77Q9lr7gXgpFgRnDGYF9D7OL+VkMGwIIhBWI5kmoovyHOh29gCzec7gEb+Ur3zJKeATuxLzjL3RdXTtgyhJAt/uKeJfjGzQdznjCL7Ujx5sqbvcwXB9Gd8GsEBoAnUKMBL9ohmA2ZlVB02yaRgf3MuHWh4XNc/f/jPEjgD9YZy+q33vynG0Js333RVSCCFBVzaiQVOlnke3Afp4I9//N/iyZPHce3a1fj1rz+M9957N958603tZ17LPmHeu6B0noKuC9qj9ShYLzQmDvYO4mBwGBvrr+Le3Uca89ejUr27q4oMa8A5hOnw2Refyh4SlCE29bWvv6NRflRn3Otpyj6AI4AdCST/jMbDmJufjpWpmZh4uh7DO/djiernVE40UKwBOYDMYSp2EG/a24ndfYvQoFUwQ885oPDibPzywe3Ym50M5AkRb+IZLswBDjKrfFd0OoRSAFRJYLnPm9evxfvvWryLQBRQXLOzEdQZW/huAyBr7an6EatyC3iIXWfvAHpjj3he2JXFEyuxcvpcHE7NxKOXr2J9dz8uXL8W3/3+97VvqLx6rFDeJzQ8gjb2S6rH0ucvO8qzz5mo925/Ec+ePomV5eV4881b8k34tjpL2E/YJAa2VNtrxgnaSxhUFgsuxTRlc2ld0RiocQx2dmLt4aPY2drS3pAGBkwcRk5pUsCOxkwBTmy92lR8RYLrWZzMDDY1GeV2mB2wfja2tuLV1k7sMEMVUT60Bian48bNW1LcJ0HnLIjqCCNjdz8+f/AoPvr8jgTCsOMC7qje0fIFnRR/L10RC8Rh7/Ah05O9eOP86bhy+ULcunE1Tp9CWM+MB5Inz8p0zzo21rRe05K5hi8+vxNrT5/JFgCmsg+uX70WqydXJSol1gwhc07wUOUv2VNFlRUwqSoj7ScbaZMmmnYpT+c4lGL11qv12N/bjI315/Gzn/5UrJYrV6/E4uJcXLp0TtR94ll0GsRI0cBbab0moE18MKFKLeqx9x4+ie3dgQTdDg5R8R8JlNEoJ0RJlQQ5viqFXycRZitKGE0Kt9Coh9pP2HduGp/DeWY98UUubJjmydru7O3qHolb+T1gKiAQY5SIJ2HPSc2cQhj+OX00RSyxNKWe7NE5KpJIubhGWzoG5boUZ2WPKRVHgTtoANFKCPPpFcJvZi2UyGrFnPgeicpJWJZxYe7zxS4S50uvIkfYsMc5r4h9UiAjuSUHuHf3rvzT1WtXteclOJyTFgDUWO9PP/lUbE2JgTVJNuD9gfIGtfEAGkjjx6cTv0n1EbCHtaDd5GUKuVEdBbzCD9R6q9c4ASXuj+KOCk5o2czNy89V0Qmfw3qIXaixpxbFdOGBGe/ueYYOzd6UDs/Cgqq3VhM/FLBh4cl92RI+g+cNMIytVSU8xyEhxOvRje7NhrlGkst6C2jXNAJaqPZV2ABkvHnzeqysIBYprpNAUHxdxQguwJKJoomCoOR+3Ln7UFoPFBZpPzlx8oTi45s33xS7UXuXnER05rbIZoEqt/RN8de/++PLEi+1mcQZujdPXwrtEnrH0pl4/wf/UyycuxwDZc0EVw542QQE459+fjteb++pR+mv/tP/J8rQzZs34+Gjh0pur9+8mcltqiVnv5JL6n4glK55iHs72/H5p59IeRXBB5C6gebEWXiFxccRM3+RayVwqsTTFTXTPzkwVaqfJqDT7NXXOug4L6hyfN726x31fKnaMhrFW2+/pWDm8ZOn8cXntzVMmUqknB6boNeLt996Kx49ehhLQiXGqnY9evw0Pr99W0kKAbaqO/TR0bPARtZQ5An3ku7vq8+XuatUTNgce4OhRAAIFrgWo1rTogjgyGu2LAkhFZEK7AUXULERdZRAnO88VMCC8jH3yjWrgiFqohMEJ2hGZtjE3F8lr9XXzDpLXfcA+iQCM+7xqaotBwzhGz6r5krWnDsOVolBVaBdCnF8PhVUEnXEXghW6cHl+ZSSHM5PPcUYZCnQuWGfgJQDzn8TjBF8EOhjgHHWoigjxjMxoeQWBFmVsplp9dKSvBbtl3/3M/EoIKpK/IxrAoWr3mIJ8gwGSsLZdKp85TxdlCcJqgS2JeKGUNaly5e1R6hQcr7oOQcJRPAMw03/wIVL12L19BkJOJGg4eAJ/nxoMSx5zkQ7I7G1k8W4vtrciI8//q1AD/pq6EWDVvxs7Ul89w//0D1UVHU0eLxm6dXc1sP4+5/8g1D2x0+exIcf/rO+j6AE+fnv//Efx6nT9GCVwp3/riqhHCBBhERM+rH16qXAqOfPERx7FTsSgTuIpWVUdqdN34LKqP4e0+JZLKGsuRf5NJ4BhhpDfu3aDQlJ3bt332N5RhYtMkBjxUgSSJwVQAnAwdMnawZt1Du9LFCJ9WF0D8qf6jvPiogFSVDsPitH/GL9uSrNZ8+sRvT4PubIEZwJahBlHvER0wZ9rgnGFFAhpKJZd7vZDjFjYRgllqXm6IoCypzcd1X/uR/+YK8Inop+xJ6s81itG/V3F6QSck/CMabqxsiemVRTN6tCe3XKo3Y4w1Znxl70JJpz+fKlBhknsavKMskuwJdsAAH6VD+WT5pOXUPiSfx3tj1yyOCFq02i6IMID6jeE7S6P5dzQQWIPcn5LvEuFsaAZCi5rT6joplhq0WLAhiYmpINZY9wVgEYCKHUdy12DjM2CcbNynB/MPbO9hFnruBbbJzlnJNtERfN45Qo4Ux+/gmvKZ9dbKMKnpuZmha/U3KrComBW88VdO8y9gjmj3yX6P5m72DbEIoyDd2iNqwT9O0dxt+NDuJXH/5Kas8k8599/llcvXJFIJbEgFL3QGZHbBwDTmJAKbn1LMBdANP9ofbn08fPYmPjtQTtRvIBFiVDGA0RPFSJb9/5olGPn5mdj+v0859clV9T9YLkdXJSya3EtUhy1tdj49XLmJ2dipXZ2ZjZ2ovxs/WYHdGjxjUlpZue+P2hgnTq1z3Asf09BWHc00xvQsKIw5nJ+Pjxg9jBRS3MxQhAhURoAiofI7wYA2YqHoqdu9ue6QoIcPXK5dh8uR4Lc/Nx9fIV+V/OiOnzO7H1cl1jgkiOObcKvqf8uXyHqloE6uxbGB4nljWPfDjux93Ha7FzMIo3rl+Pr77zdYF7CEJpZi0zfwV25gPJehy2ykKa+E6esqv9a08ex3B/Py6cOysNBwLgAuAdtLryi2aBAk4Fza0giyq0CV6R3Kq/dxp6OMDQZExSoR3sx/Ona7ELiJ6sKyWCVNHzvQTfOoPb2wqoSW659OWTJ3UHFqdx6xPV+levt0U3Zv+Q3PDvsK2uXr0m8aJG3E4Jyox6qx+trccX9+7HxmvmCDPz0n3nnBkqNfgGgVeagDGpJMrTO0axvDgfy8sLcemNC1LylmqulPj55LaNR6JbjBjRzFsSqUmJRzLSyvPr12J+dj4unj8fJ5dOSuejWISKglVZpy/UfzhG9XvW1sKSmwmEeUQKfqGqbv3xKHZ3AExexYtnT+Lvf/xj+QfUsZn/+eatazE7O6k409eJ6zBo6k3jAJ0dsrW9G0/WXsTDx0+laD7JHt/DphIPeQKBfEUq2SrRTwV+fDNnirOBXVxZWZatx6YwjaP+1AgtCapJyMlCop5PbrVgzoB0YrhC4r/hgVSFsb+Ad6ok8n1owkj9fay+c/w1/877AZCI1QCasOX8O7R4RvzVrHda/GouOaJijCB04cU0dQt+9bX/BOqqJYWih+NZAZgBBdkJHHEo7ErOuMQESeyIAaDAZ2sTvfk8Q/IUckBiNlGIc0+x3zlL3MNnn3wukUCpIqtP2CrLYiJK8BRRKWLtpP3TAsTEjZVlFeLcxkaijgo+bE4/cRVIRLXPWCsFp7DJrC1nST2zqsKS8LrFDz9BTFu6FFyD6MrYyEnahuY0kYMbk3IzWiawFDJfKDovYBqfSdubWr+w5yOePRMLKEbAIthVgq/WE+wbUyKmPc2ANkTsNrYVoIA9RpV25SQjvC7GubOnPJ96jG6MpyTIN6mvHN0JgHISVlS/h/HJZ7cV962vbwrUv3DpQly4eCkua846rQ6OiR2YGVBWYSkBBbXY8qv/448uU31PyioVxhKJ4JxNxN5hxNTy2fj2n/7rmD93KfbHVAKcDOsDOUwxVuWW5PbkydX4j//R/XvQTje2NuPbv/cd9UlKEUtIjtVX9YDSgLDQLnn3Y2tzM7749ON4+OhubG28iBXmzEGvBeXd2lLwunTSI1oO1NvnyiWH3YImno9VQXSJ+WimZ6qZKrCaMWWY4AjHglMh8f3qV78mOiPKaHd1X9tCCzyP81BByqXLl+L+vTsyjmzg6zdvxGdf3I7f/vbjpmdOjdbJgWdT8F41VxPUDA/ivXfficePHktUCnoJKDYGWJXb7KfF0LBInn/pXgACOiocSsazKqGZt0lDrr4LPtOiLh62zXrVXOJSWqveVK6J7+LAsoYEwXxX0XZFv0EEIPuHFZyl+lkdXBw3a8wzxQFYMnwie1T8bApt4/303HJ9VAj4bKrnPDf3kZmmQyCuZD+rvxgOVaAzOBS1giQ4leHYW1bP5FBOxd07d9yPPE3lfV5zTgk0nUyUYJRFNAiel04u6/NRvrV8PAi0RRBITIXOVXILCjg1pXFXz9eeSaiB5JT9iCG9dv2aKgNPnj6Wc9gbDNQ/uLTEeBhTfi9StT17Ls6eO6fElDwIx0BLgBDk7FEQ/pkD6x1ARzy4fy9+9ctf6j5YA4K48+fOSbzmX/zhH8RZkluslKyojaHmgyXN6m//9r/GlavX4tHDR/HxJ594tNHBKJ49fx7f++ADUTGt0GnlRr/fwZUsQJYOoO6CUkNJfvr0Uexsb8brrU0Fs+rPzB5SggaCRp6nKfeeSW1rQtWPcTg5G3liSjTIzY0tBSTu45yWYBdnh2dK9UZiYosnRNmEcsZ5qj3Ac4QhoOAVwQwC7rm5RviMRIbh88yRVKA82I/F+bk4sTCrxBZjDImS84TR5pmp8qzEyEJLnq09Ldo551jUVmaDT7klwKMBLBbi/jXbPZ5ZE2BoDBpKxIsKGAo4cl/VblN15edycCWjr2SKSjBVcoNOnHGeY4FwrDN/yj5yLrEj6r8dWTsApgpCcVB9SbA111caALahUJehGpHQzy8Q4NoR+zprvp5tWvX/pp9pEnzWwUkRiRRnGFtkRUahy+q9cTAAPZFghrMnYRUYPYlOC6mu5EGor6nEqhgnRR5VbVXIpLzjc641KyBPVR4nMbV+uh+SQtFAUbUEwHWwaz9qYMceyzRxqhA6HzWrMvvRJd6VfywaAgXV10CwjRAcNo/PI5Hw51Zia0dtgRGPHCLRhTLG/lWAUXNR5VGTai+xOQtqmOGRbRIEDyTPChIJMtlT8K8YK0NvNyrmVPJNb6NqwR7SLPghACuq7tPy6xLXS5ohtQsrqXu0xTSCS7s78WqLWeS9ODE7F1P7B9Hb2VMjkwgK2vsey8eZ8AiIvgJi/9wVJHpDxfaAlUUiengQB/SIZ5Wjf+ieGtG5s1+ZwJeqEiBDBbD00xJInz19Wn63xHOoBg739wQYAJbBCDCF1dU+AQNZAZDqac7YXV49E4ODQyUcjLU5eepUnDy1ouRWe079vlYaldq3UtgcKlOjChH5Snac2puTUkw1q6q87p01M0J2IwM3Vecygcm0qPERmlogoUqeixlfgFdKhCXeN1CfIMmtmXJObtU3TpAs8clxjGA1CADYtYKuKmoGvzkrVtM9dCKTcytJQNzLD8Nj0dWZIa0hmazBejnsxf5oHDt7A1X3VFHR8XQlGl9dNM8CiPneipsEjvRhvLga67g2R3up8mO7ahV6B9+AaxLDgcIrvRMDZCRWSpxzFqtWKXvpbdfSXnT6bH3mbfOa2CbZLSSaYpVlpXx/73Xs7mzG+vOn8bd/8zdaG/pdKUq8/943YmFuRmrarvHnEPvskS9QG7YUM20fP12LtecvNSqw16PHk/acnBOvdbPAkqqkUuM1cwRfoNmrAhBn4/Sp1Th95rTYMvRU870uKHkMlsSGJCjr52iGkxM7XgslV/6L9iAmWqRq8ebWpi0XrSxJlSV2URwDdZ69ggbGPsWkWQF7/KP2AObEQztPNgH7y4KAEwJDYZSQ3DmJm9U6kiQ7meVc+qzyGvagR3oh/HheYDfA4IP79yWYRixKPHDm9KpiM/YzAC8JNWdt7dkzgXMnV1d1fvh+1hTwFaBTUxWer8cLzc7d1V4iCWYP8Vr2FTECAL7iJPWOe2IILS+svfUy3OpAIchMRAtoyT9nq4sowAJG3XMLsFVjjHhmsmPZwklya70KGKybKvSx7tOTPEPGeHmSAUwJilCwqWiV4VzwPmwXyTYghXRpYEtkfsL9U1VnnZxHvE4dGtOyKe4sn3D7EP4Z0JAZysRbPF8YFogf8vfMDC1MnrvuONJRn1o26T6forVxKnZ29+NXv/qNxPsQ4MROkGvRtnf16nXnVgdmusk2NZ+V7RnpD6cBQv/yT66wy40mKqC2mrFQ7jEGCUGpU/HtP/vXsXD2ipJbFi/DW6OREUrsmF0GlfGv/+ZvVQ2FWrq4dCK++a1viseuDVjGGsQxm/CLDsI1YHSoZH7+yUfx/NljzWsDTYKvj+FV0orRm2VgOJ8BJWleATQbho1CgEjwAAWNB8pG4eETtEEbxGmT3NYMMB42ynIaLXPiRNy4fkMVvLWna3Hv7j0r+0GJSOorA9rp14VSDJ2HhBTa9SeffaaZhBJL0HgKVyjYjDgvKs8eWSQ9cAkb3L93T4Zj5dSpWH+5ofWsSiUGSvQ6VQygBqEIOqHKxsOHD5oEmMAWh05yWnRdbZ1ENDgcrJlQsRRBqASS6pYSO0YxUO3I5Jlkkz9FezCNz9VSV6LavhZ6S9377H5DXsN1uL/W4lFcuxGmUKUEh8DIBmbQulqHItpKzjt1n3Q5TNay/lEVPBVU65BUzzI/5x75I6R5djY+/vjjI1VaDBABnPpSUhVOQdLICrsLJxZlaNgTHGDQau6VSrGqUNnfwBrISU5MxFtvvR3P6R+lvzDRVIm/XLuuXkaQQ9BWkjqqXIg44Qkx0hcvvhFnzp1TIknFhM9T4q4eRFcP5Hxx3tBiEwTirDCb8NNPuD9N9dNoK+4Np/b1r39NSp/qqMtkyn3H7CU7w7/+67/R99PniDL4mTNnTBc7OIhvvPue+h10LYmykQzyZnr8FIBlUIpTp1fryaMH8ejxAzEvqNwi4kIV0Y4UWhLzUScEthQQpUrMNJRf02ZUacMxZ/8WCStAA0I/iHDxHIjHeC3Pl8/imePQQOh5bYEoGnchqryFzvhOBC6KQorjXlQw7xl97MEFUWzYfyTTJVRg+vNE37PysB/SiZdqrmereV6gQQSSW/XYqf+bWdVDAXMZaja99DhjJ8AGYqpaWIJUEtGSbbZIBQ9aSpJCer33VBGCFZBgiO4xA1HdcyLLdf8Ftlmp8NAtBItQOvfkRGsED7YDMa9K5JWkiZquiLxJ+ASXaG4yCbaTQl+Dr8P2wFVTI91ZXUy6OmtQZypDYSs7i03SAio107sFBZxAWMHbVH0F4coYHFTxPKXmreszrVNVewXD6WBTvdH04mRJVGaev8PbKdlKoY7qr2uDU9PuXEto/Hb7FUrWfE9cP+suXYSs/pculQUWM7VJhWivtZPfGvtiijWX63vPJ2LGlcCwSt5ToCbXQuuRg+51PUm/TOxL36weS32Gv9M34WqS3q9c2qmVkHcJBCRYk7RC0XMBD0jQsV853sjPI69Pn+mM1wrCfI0TeqpDoutLS3wce1Qv0dTI7wYSQySLP6NMoFyp7oxjUtsESbVbSGwD/Qw0X1gO0lBFssy1V6xY7j3dHVmoCQ8kqpqVbPYZ0AKKwr7U9IlW2kztEK+VVrK75bJnUPsnQVxXZHN6RALWdY7cc5vrlnT2qvIVcCmAq/rOtMdkdb3vSR40GgrabNEAzbgrPQEJJzbjLMsAACAASURBVHENyQLReLecm809F7PPR8o959oTnGfdeupwsC7EGyMzzyz6YuVfiiW03YgFg+6IlLZzxFEGu61fMUhjhpX3o//GJ5LkGxjRmiWDQs811amVvKcWAckSf3ifkjJP3FK8qGpPrr0vwWCW1i/PQbFlOLussduXVsQII46pUYtsJtqF9vdfx87rzVh/8Tz+5q//WnsaKvTZs6fj7bduyS+qP1vnz+e4+ZPjeEhCiAefPH0Wz56/9AhNWgRlG82Sw+dIBE6zQn22q9+bZKzGTwIsQk0mRpS672uLELIeACL4VdoB5IcPTAvnPYqnNOKxL7ALgJO+fb5HCej+fjxff6F7INErINDCdGYisjb4YNaNeJDxoIhRidXDKBnU4WnPEKhI36mZUIARGuGZFVSNcIMNs7Mbr19tq0iFn+A6zbQ40P2gCQFjFCV9Xvvg3l0BO1SviY8ZCyggKc8BST17DiYkLWsSu+x55vn+oECvZHMMD6SMTPJGnMU/+GJVKxGmS9aT+4G931gjZp1ffONCw/wEOGJCjZmXntjB9zr2T4GqPebm2o4o3kgdB+9VgOmKX9HDWFTuBtAP7ZmebOKD6RlXbqmGwuFZXl6VYJ5bj8YCMNgXxOd8B/7I41NtS8xwo73FvnRLM8GxzbatFC9Or5yMVQF8zIh2IevJYxdzqNzSb4yGydwccRcgmEd92o9bZ8NOhTWejL3BQfzil7+O7W0Yum5DgSoOu/Hy5SsqJJT9tWpyFlnLZ6udz+r7vf/rh9eU3Mro50BcVpwE7VBoW1/J7e//+f8S82cuSy0Zf0YwaGPAh03Gp599rhmgBHM//cd/UjCPIXnnvfckTsPDsFNuAwgOpJLqrHYpuEVl98XL+PzTj+Lli7V4tbkusQXsJGgJyqgKDKAzjumZmxYNgQ1G8nXp0iUlkCTBQqVUhbRCJwqr9M+qH244jJWVk9pM/OzalSsyWpTgz5+/ECsnV3SgETuimuReK1O36MOjbww6ERLvqpYsL8fHn34iCiV9WjwcjdLJag0lfKNo0w44D8fx/rvvxReAAq+3NON17fnzxgG7UsocMPetVODPep0+fUZ0WwJeDi2vLaotQksKYBORlXPN/y7FONYJg0PCSUJJXxy0A76H9SBZ51pxXjoEMxi6OSE3vK/mR/L4uUaqPzxD90/4PrknSdbLECNShWIqYlpGjgim3/7KV9RLxn9ziAFA3Ng+lCEgCVEwmLO7OIAV7BfNsgJjo19WUuX9gBQkPbe/uG2Uq2+hqVKctRKuEWNtYwwG1XJ6TiYnTYHsJEU4EtGic4i4qjGZwNBby/2wr3gvCYNQwjOnTYXD8GbPIwmSxBXUL8cgcifkUGZZr2r0F70ng5pWwdFBRFFCNd5mm/4sN/nDRDC6TOV4Xs7CPRt2GDxDJ35GvH/yD/8gxW6SQmjY6mGfnBKL4MLFi7oXKmIKiNVgyL9nMJuVIvdyIuy0I2f+fA3hB2gp7E2AGWT5ax6zAaZ6ju49NWDDv2uPa7C5abaMaoA1gdEWc0LCZdmvLGDCVTb+5mxjtEWvyXEIRiHbvpQKHrFBBHsacj5LJZJnYRR9it5W2gEneY2fgYJMofkOftUzkpUogiBbTyp/E66uJy3U/ciT/r1YKU6oVFWpqmsaZedWvJ6ekqKCl1BRq09QSWO1OyjAz6C2zoIDvqI4JQxZfd5ZOVbVNfvElRRJ0KTqQfoEU9FSRKyee5P0JKWqgsmiBaW4twPIrGApyMzvNyiQNMKM6Oq9JQxTrRJ6v8tbtr+M58mKtxIwh4ayHaUY3LALlET7ybi/x59Rga6TYf/MlfScW9nM2PV/u6qaob2Se4MJ+p0St0z6E0ispMLX6bXX3lY1yeMr6C0FYVffcgbTHgvSBrlmKhwVeeT3Dpxyti6VoqRA672es+DBmU2S7D1UPYT+CgMDrnY5ELMrzyQ9n49Pert/dC+ZDDTJbWe2qJ5Fw8jyGjlBhnWSDxv8PoW+dF4SICsWGPuDxEeAN7RNElsqignwKTUCaM7rNa3NSYmqnHk9/N7/nv2DsuWmX7f34XtXkqT7MgPAgkYJ3jnV9XJybjVmhOeeytS5R5XwZftBbtkmOPV7azfkmlt5xO+RuJiBF1EFpX7dViOdgLfU1donBpzMHLCNdnxV507Pt559sT188372mVwVAFZMOiXcCQBpD+j42jYIzKiqqYdR5V7LXaXMEJ0Hz6925u/RkW6m8flRvyzPrmJOMZNqb6Y9LeBG7CNZAa0DFX7TEV1lKtDHz9br5OuuTWeguM6AwGDo2jmJoc6+k0MDdRqJWMJUWYgxPRmtiNdxktFZ0PIHg2YEG79j2dBqoK+bMw6zissinrl2hX7OExrjx7Pyc0zbw/pSlU3lc/YgisYA5i9ebkpo0sCj+yCtYzJ0xSuVhuV3xBQhcSdeGSjJwVf4LOiEaH+pIiuV7bFmcRN7UDWVgBEJbgqxEhOyT4gPGZ/pCRMwe2YVWzxZeypGGlT0EkBl1jNsDxJEaMGydUqulpTo0ZpCJddjhKjEDmTruCdRbtO2M13FrAHHwGovm5lV3/TjxwiFGixkTcomkg/AGIWdB5OOOdewhE6tnlJcC+uStcdfiAIvWn6qAaONINYDo/AYZ4RgHrGT2zv4QhJmcg0+h88jXlHC/dqxsZWiDVpzTdwPeQZ5AtfOvQIwSIOEBLXnJJP7qPY/jejb25WvEvMgp52oOJFMQirejgOZDkIBpqdrQAgOuwqIT8yE2BeiUdMzC7G0tKqqJ7kZsS/P1ICo+2CtvG2/I1ZDjm4UE+CA6vS2pmBY9Zj7G8Xp1WUlsdwDbXDsv9u3b4vFBohx/tyZWDkFG9JTF1rGCc/OLC7FexKkwhZPxseffBZ37953LDQxEVeuXo2V1TOKSdl3NuIAa+mzswAjm6kzPA5Vbv/vP7s2VtClXj+oDR4gruitTwI5GZOLp+L3fvg/x8ypC7EHJUgziXL8QKrLfUyzNfTe5ZPxj//0c1GdmPv6wR99oD5S0a8SCXZg4qDMhth/uA4OIg37tz//NDZfPo/1F0/jgAPA+J0z54WU0ZDNCAtVHmanlEySiPKQ3nzzLdFGoCrQcwrCQ/JEAgFlhv827asdq0HlkCqi1UJ7EilhoDlJH0E/n9XQ3zQvalIznDiE9KpQ/Vw4saC+xYePHonCZe47A5J3FTixMdm02jgSCop4//1vag4rlUyazuHMo2QGRUAzN9PZstGqp5jPBTGiGkjCBd4hmvaSka1qNjcaYifBxiXBkgGbsYoxh3thAVqCm+UBK1gjjHD11ZZBpKKEYWKdrKxMAueh3lDmSPRL1ZjPQIQDmqcoiiAtGrExqT5IKE8YAA45tGTuHVCBjVniL5XAio4iQasukurAWPNylVy6od5jk0AMvZu4Nq4bw2ralRNfj7NxZalogur71pDxDPIkTGFEUUF60p66o3AqeFSwypzRBCxYTw6k5rSRwGYoKacrBTqQVhyUKwNyWEl3StaxnVA6KSPirkwp+EhqsNVZcfAObBygWDBN1f5eT4aOvhutX44vahKLXk99SKC2RX81pdS0VxJcgB6rdWaQ7gg4z2xeS9LkQM1BSIXuJn0u2W8NrbuZJYiiZwVs6nN0YOrn4kqLhZVI0BmxAT04aWH53FwFTFNJ64QUEh1qVWKhe02b4te2s938YFytsyJ0JrKyQ1qxFINyZZHXYIAtEIViM8luVbdy41DVkdhUVS2zAqR+dPdI6Wsz+lWCKWOr1WgS93rOCnSbynlW6HK+cFUreG1Vpr1uldCVVa1g3oGfTXC71125SfAi7XBjkFOO1GfKgVgtm4KJDtBQCVI3QfNrvW+rilu/r6sr9kVdt5OmQtbrez12R9Wa9Deq0uWX1nfUZ9m7dKtybb94vaaS9trbda2OYUrYxfdr8DWTZR3N1qnWmuuac/00dzIVa/25nmmpn4nq2YudHUaDpWCdDr4TLN+Lt2Ylsy1bxM+23R+mINY9VAWoKm0VPLtK4bX0e9tE2hXhus8U5Mkguk2I/T7dY6ryNuvVfG6uS/U+cRaSdpqnoznznBGdqay4aw01QcBtTk7S08IqmUkAqQCTJmdJBebOvqig0nY3z3gDRLidw74xWRZZLa+koNamqi/CqjIjFhCfSbDtAIq9rigr8cvEyhVZkjU/z4p7yoY75a97TLueQbzPVXtumuedy1LX4ltzbyOf5xFJTpztD7JqX0BI2e3mv0v7xHbH568S6NzIed9tYl1rl3szwQvv1wY1SAV4KOMUZJzcej1K7MygjuJNViKBAbxCC0RZeVXXllRu3VviNvRzlp1o1aTtBz0aw5MMih0gICtTcd+FW/DkixO01TPM/WYKdl9kgkpWqj0JcKOdEOFEphIsAGUxCumpZFwVgmfZTy9hswSfxzlizj3YjkfwX+rhTUBNVeHd/dje2xMrppgjTdU1x3BV64PsQGdUX/kF+fQEAbykFKRqJJVjM7OqLE6GH68RkOnhmvY2Ej6KTAg44dNevFwXAE1RiioosSpq/8RAFHiK7Qcjk3tk/A7MQ3YLIAFCj8TF7D0SSZJK4mM+3z4244wUTeW7KVZpykhOSrBvcf+19TfcR40q8fbWqxSPOqOkmuq1dF9GIwnCSpwqk1bWmwo0cQesBitFe367GEZSIKenekdJLcUaUXb3h4q7qehKg6AZ38hnDAUerKyeVNFDhRqYB2W3Af6yZcF20C1GZhn4Oon5aSnhmbkvGto0e8KMF+I0aVwkWGNwgDMNtZ1Zxj2Ne/MUl5xrnLTpojfbv1G1dwsO+wGgz1V8CkxcD5oZJ2I42JO2Acnt6slltZ7RrsTkE7SN1p48VV7DdcLqPH+OUUhmQOYMWUOGyf5wZMK9u03o3v0H8dFHvzWjbnQYl69c1cSC8+eofs9ly4jjZ53zqjQrNsAPj6Tx0Ps/f3BZ/oQZbBgZoWKSwea/p+MgJmJ2+Wx86wd/EdMr52P3YByHiVoWigTn5pNPP1Xf2eLJ5fj5z3+hvikSvX/xL74b586fMwUi1fxYPM/HywBSCYcNGxubrP/255/Fq83nsbm5HgNGN+zsSOSJQw5ywzgPloQ+MOiUGAUeLjNMHz58JIoAiIa44q933FOcAQqJpqq/k9PaOCAYt27dihfPTWkk4CdphZYMzVHKxeoldZDEIb1166YoHVuvXklMisTxF7/6pQRtNFIHatVUza5147X55e4742C+++676utlpiqUVAJZen3p04RuyWeo4jk3pwTSlTp6rqaVNHNvOFKLOqFIZulyEmPTNj1mA/SIzwZdIcmjj8sBpyuyrAXfxffY6IWSWZ5XjRTivi1i4548qB28nuoxVVIhflnNlzFIqpqU71KoiPeZKmODRSVZgl4o/2nQvUVvjEb7IJfhstO2E/XP6jWmf7ImroaZfqr9lEGynL8Et6DRpfPXuWjh9IaGpuTEB1zfo6o3Bsh0yu6fQs4aqp0cpb1vBfOmezmcUeWIan7HCRUiqJ4+AWJZDcpETFSfRDKNtFadMIPmpOo5oO4LvROiWIrOE6Xg6oCioWpl0OGqsKt4qgAW/TDBEdM7HQA1QZdQcdOllR+6RKC9ozOmz8lgupO48QEyprxOS2mQqZBzB0ltEqdXmMnoAC7norUotAMqqxDbWTtpyXEBmfxUclKBYj1DBaVFa63ktonRnKDUcPUKtPze2g9JD5XIXl5ngRGZpDipqAqKX1TUMScLphvWn7r27j6r+yoWQ3P9DdiRVMMOYFjjAcrmte9xlV8xYFUBG5XOSl59zd0kqJItBUbphPXkOwGw9kgz+zX3RSUkR17ndaiE6chzqVnMTT9tOwrLW7JT1U7acNmF7tp1r6OSw+OJN5/XBQla8Kiz+npe7qPsJk4FSCiN7iTZdQ0V8FfMX32W6pefoFLArEyqDjApOmW9JkXOFL3ohrkuRxP5lpJ1NLE34FWb0vd19DqdROXz7iTMbaJ8fA/4jNWcwkp8BXYl7FEVQGc1UIoNSnCi0wxm5bdNPCvB5Xm56m10v55FUXe1xsLgPR2gKurFpm0r0SUs4ts/uj/bCmidfdvTVKYvhdxM9rr7RfADPiN1QrhXAU8CzawF6mt0HKOKU4Is7inOQ94wKNq2nmJ3lc8o+3bcFuT0jOae5JPV62v/xvrIxyQoq4SmYyO0Hp3r1B5QS8txUKxVBM+Nk1WXPO8UB7L/vLGhRbFNBoGAGWdamptd55174PrMHBnHgQBC/xH5M9eqKXzkuWvOcAP6lH5BYZSsMT8zBV2f04AeBoFEhS4f0XbPm80EPV5Kv0MxEReYucyoHhTsiWcK3OkAX+VLufa6PlXdM1lRC5pGCVItZe6wR+7o9fI3JE4jrYOqwjy/rPxZqdexWHuW7Uf8nL1mut5stXA7UwtqyC0XRV4EAb9XTArZcFe3dUZqXjIQAFVFseR4zsSxHq1D8sc5ldJ/toSo5UZtb4fSIOCzpI+g32c8k8+Vz9L4QGkpiDqg71L7FZ8hoMh7zxRwj8Yp3ZEC1klIiZ+JG2VfqiqR8X21NhHXQv8uui2JMQKRAuxHqOqbLs0aiU2m6SbWndE+yUqm9kCOsQFEEoChrMl0ed0HgloAE9lnLMAwgXDWwyycLBIoD0qABz2BvM8GrM9oC2BGQlkp8MSZs7I0o/r2j7CVrMJOb7KflUS4hmNRwwEMDOBMpJ1K25iaGcr/su2G63bbFefTei1iRmlcbMTiwpyScwR+2b9z8wgvIhxL8cpth4gWvnzBvOND9XpLiX0GsSrrAnCdZlC1M8HFxJASMyMZX8SdO3fdZz06jFOnz0ipX33Tc/PivEjbJ58TdwPY1cQT/RKU+uOLY1VMSCz0hZ5DO2IhmMk4noj5U+fi2z/4i5jLyq1QswxkTVvsxyeffBqbW6+DeVe/+PkvpRj88OHD+MGf/omyd2T1y0HpAGYDvwyBTVJz0yAqd+58ES/Xn8fOtge1v0YRmUxe8zL3hVbISEwwKseqqBzuCxcuSmwJFIWgBJVE9cvR8J5JXgnNQOMkseUz33rrrXjxAlow9FWUmJfi0aPHErMx3Rb6pBMnEnCSW76TsSs3btzQz2/fuaOZXJ6bFqpUYhBAeKD22ug58WHTXrt6Nee17it5LcEoNhf3yCY1nZf5cjxoG8NSn7X8OwIVIF1UBFsUo2jMrPnB0ImLqpxSwUsK6OS0UaykUUiIImkeEp3BUKG8WNRdElAqkzWKRAmUq2ZNUtYIVrQGX8FD9uJxza6EtUlMJU8VHJv5VrNkq4KR87GyAorhK+pjG7hbtdbVjLT+TdZgR1HORc40Kc8VAJVDdFBoeoZUHYt6V6SK7G3L6NF9VVUBSGEQjZ6SGFPC+kKEO9WERHCb7C2dsdNg/1FilFXMlGDzvM88L00VtaGX9VUxx6nWc1UiVhF2U5JrFsXJQibkR4PgTuLSoIz5M9l1jLqddJfS6j1YSbKrRM231QipJiKtkVLNSxIIyL1zPHlRjOSqHNUpJ9CV/Laf0Q1omyJPBrptYtypjiR9tnE+mQwUZcbf53ttMvqs1VTgkYRMXUQFJbWedZG6rk51tZuIf2lilbfU3Z9dcKK7x7v3XMBOBZTdwEyBcCnUCyzRacnrboNwnc9cf4MayWDoPqomKTf44Wtok4tKOLrPvz2rba9be39avewfqz3QZv5HEpUjvTYt0GPwwEBHU8XujLfrXkutv/dQBh6dZKB6ov1Ma6+11VX3+9oHNQFoJ1Gsz9fa6eyPY3I6BQ9fb2W1xKPWlGgkTTxNYyf5dDW3C4IU4KMgsyiHye6o69X31zPsvvlL7rf26tFKtqtaJA21lrqPWvsECE0ndbLmnWB/LrHJnN95JFHLF+k7lVgWAJQ0cadFDVAlFlxqD6gSKEXW32UodJ9hF3DobNnGXrRW1r810NlV3a0EuxKAfMLyby0TQHeeiUKblFKpd2VVd5b7sZuw1TPiOuvnXXplVZibZKzbG152oZL8Sriy8qiKiA9vc66bc1d+sQBABa/pozrJr6xsTc2Q2fPDbcCGDNWPJrf+Ttk/JW/JgO6owPJ7klslaFnIaR5Kkc06CZorcpnApxK51tlv0j+tHfUsYMVZ8pMt/Z5Xaw+nfkR7mIq54/c5aR9L02WCAL+pmHoFuza3nk3ZGvm+BHSwQRQApGKflyoV5uzJtqk0uNCeX4PPjhvShtE6pb7SFhA0GJIU6gSkPT7GyauuJ1so9O8wJZoVS1svpommgOpP+XHFggi72ZJnHOZYWzaqWhbSDlANN+afonlZxXZBwCPr/IwMoPMsE3YTS7N8uJigyVYz3Z6EhRivfEvanUyIqt3O+Ue2vOv5VHzgv/28077m2rs/OW1UE21pFY4k0lrL/Ayxb/IM1HQDtUzkKCvZyQRkxTbLWcN8huJ9ia7RY+zP4brZL4PhfgM61PxhPshzz7N1RuvuVRN9OQtNDidSXK0gxvwZiaXe0+8pua09USxEL2O1QOQ5UernPVj7sEByFTOSkeT4Dr/jGFx4I4rfDVsCNfDaK1T08SFUq90G4hY0M5kEaCRjpPY8Ca30mbSvDIJBRy4QkPxII1/FgszPSHMnu99H4JBRQH9ymacfh/3p6DHvCxlqStf0u1C9nZiOE6fPxdd///sxvXxGc2/dfpeoUqKFd+7ei+3dHRmHD3/1a/VPkoF///vf1zwphBd8oS6LV3JTlYAy9jx66K9rT5/ExsYLzapjYak+JtXbMtwMRM++PyioFVzArX+x/kKoDvcJ3919hlbN05gQaAcaO0QV08aHXl36RJ2IeXYTvbZcC4uKgXE1zL1+Z8+c0cFBkRFaMp8DEmTanP/xzDBTZ1kvaAk2KO71hK5QSVGNBqmqo4V/ihLZCZ5wDplkGzUyLcGGOwMCzVs0MtJcTwaNMqqF7GbcWN/JM6jqaznchq6UCZRAiZy554ClS5Uz1byeZRvw2YHYiNvedR2D9mP1G+X7yxl3g6KjVcdu0OuE9nhA44CxDZIq8LItbimq9R3Ndxn+lHH2IbYTUsiQlTc72KpZmL7sJCArnOV8ZZNKcMb37uAoxXKyGlsO2lTL1mE7rMjqcQbJzkXKRWQfTtIiMZbsu+pbLKfUBQJ+N/Ar19cG0E1QVYFsOpV6LgkRZ2Bh83TETxxLpLtrXC90IpwiMu3jtLPtzMHuJkltRe541bC5suZfmiD8ePUi7+loMNkmL8f375HAPD/d58hPofKGWtfjwE3dp5Pjll7evb665y//rjbprOfSvfb2ets1qKChErAja6HAqE0omipcJ6hsaXbFdLAN6ybhdR6PX1Ptue511WvantkSF3Lw4T+ZNFRVtwFlao3bTeIj2gI3zf4iAKiRPYnKV0BQlddKVI/vGJ1BX3T2ITmpK+aEnlGyM1hX9eVl77ephVXBb6+r9gIKstzmFKq/jGTaehXTU1QJpjLIL4aEWQEF0KldIvuSbM+KjpliQJ1xRLUmZecaE9RZxyZJreSmI+hVNjQLkK6lNYCFAx4l89Vvmi0R1lKy/ylqrquHNbIh67GVbOXCt/smeySrp7iS9azwyQZLqTWR/rK1GaCWT5HORNng7CUuu9rdk/XcW1+UoiYdEMOHuvZl0nVVjSwaYacaW4lDBda5ZvUZ3Ypsu88z4C9mTJPY1Xe2+7sBC5RYNDFvu33zUqvyLf/eARXaNfH+aXxvJWK179Pv6ZQ1mGynlYM1qYw0EZvac7KFZQzZr1m5S6dYyEAzks7Pg386oFEyYgzYWKtCXykKcbac9Dk/nIkUWKv76YIh2RMM4KhkLO/HYF8qrBcVP2nJ2ickiDAIgoQye+tlptp1Ow6OKkGoyRG8LivSFYvx1YrxGoZQ9oCnGrr9QWWY2TtaNOfsT7e4WgvMS4At7VTXbrpa6J/ITqS9rham+gxtlwYI8/dX735RvKX9keeVlW9Eu6oPuZhxHWHFqb6LHAYoLUhUIEQdJydtvkYqvcoXiSkTUG6uXxo3pmxXb7k1IhJoTAaRmW220RVDqtKaQGHN7FX6lgw67t92sNh9CQZojcXLbZKuXEytV7Hsqj3NOXILIFUcW+tf/811sUecDGY7XFKuuY66PzPabFfIT9i5tJ35vW1i69jcLRYFrlZvfTEqrCPQBilNFTyfPWtROkhO3P2/ihupypqy7IfF/1OxdXsbrEoXb3z9bBU/V7cf+Lt74eo7PbpMnXAc5PVlieUvJYZG8p1LWT6F1tcUIGbvVasZ924hOLN9WSOo4KJrT5LPCV6KKT763/3w5rg/txiT88sRU2THh7E/GMUBQ9pROJ2ejcWV1Vi9eC3GU7NhooA3mDZQBvzw50HryLjX1zc8NoD5XmfPSvRJFcFUwayHXgqfTSBdzioDeilyKW9J45CGiQVR70L2LdbNs0lAg7hZrlI0Z6kTuzFbzi/78OS0C6nN4dwl5FAIuqkRXviiuPpaU/mVxD4T9TaRctJSAVQb1Ld9T6antvMQC7mv3o+WmlkggCnBDSDwO8GBBVXqTwXbx+l43UpGoY28pw7f0QSkg5znBi/D/rvJUVZ2koJYa1FVBRudSm5b6lGb3LTf1b3GbkDSfa36LTuV39aYtIbmeOJQz6QJuDoVnrYC6Pfr/vSccyxEYcSlclmllTa8SATJxq4bgh8NRitptbkoo9KAEk3AKbzJIER+dwVuhjkq8LLx0lqkkxwMmc2KsFRSa2TIu2IaaayOJVlVdWk3UVUg22CoTHntbZ0FX2b5gObtXXpxN1E+4pNrrTv7+XhS3SQinefVBUb8eW3CWIFI/bwu6Mg1l8E+Vv2r17Z7q+7N4EVL2fQrjyfP3eS29mtdq51Ap2+2oc07SSnHfHzfdrbYke+s7z9+X00C1IASdkyNaE5+YL3veLBW91AJns5jsk2638XHdKsYdb6a93cShW4SWmvQJFmdDtiBeAAAIABJREFU01Isgm4AbkgpfY16HDtg1TFqcyXyBQx2r+U4GND+zlWu8mldUICWi6KNt4mY+9+5fjM62mSk2iiq0l/goqoaqSlh0Y6xRQ6n6Nmixz1FFnsazpKCPc4XHaD87p/j+1z7LVsuCrjoJvNHwYrWn1VwlSe4tX/eNUcSvISwsmA2jjGqmZkQocKroDGBualE+xQAeecmEpT2NQ2bdZMS8eyAK3oLFd0628XiSNNXdtF2tE1Aju/RAit0rjKwPu6/vMXbIK6JC2rGePUR5z004sEyiJX4dlPhqno5EGzB405CrCi9Y0M6FEe/vgWBtXpJg+Q6qwW+QOLGFmUvr/1PW/0u/1KVuCOJV0PTbSubZdBTo9t9q7qGqt7VzHQ/V8eBWTVNA68iotgunqbR4LF536JBKji24reeidbDo4vqfMlOVFVIdjLbjnSLTgI4p/R0FpAPE0D7PZ0aImB+dHnOpXWQlEu1HEBLtu4Ggk6sXxIEDGiTaKXwnHsQDVDVGXSy4/2j5CKDfIsQJuieZ9xxp/cH1comQ6lKqJKDVCVPkK0KQBmdWFuiI6jna8kzlqJbTdzRiRfsw5KanJUu1rsKLGqdyv3cmrWi12qzpz3oaB/k6ZYfGXvflrq3t8LRwoO0RDIxadoY8lrKNzQFkgIpkg1mn5EJc575Ao7KjVTs62U2K0FsvYrhU8isnlnT6pOxlgpvuZ5lJyywlsBnfcGx2MWmoO0D7+6Psr1K9LLIU5ovdXar8MNry263oLnPiVX+nShXK5d7uP0zPT+Njyt9BO+JSp45kL4n26wCbv3Q/GwF8Igq76KDwYZkQWkdqzCTDMmmDSlBP4ANksdxX+PvRDfHNuAgyg/oe+xbLAiY4mppL+zjJ5oeYo+2y32jfnYrdlfll3zP8YfjYG5H8Npf/sXXxxdufSXOXv9KTC+uSK2qqrZISvPw6U0dMxMPFE1ZuKlf5ru7HO95jzY8Ti7bINpfmP/d9BK0CCg87CaKz/EsEm8olFIGMC9aJfkyTE5yugGaE1M7DTsJG85uYFnVom7A6nmFrk7ISGk0SfU8+PMKsSmEWwZagjCFpuYG6QQ8tenLsDhIap1XVem6qE+9J3dDIh7lUIzkdJO1WoPjAVy9/8v+7iaLdTjqoNXn8d+tY+7QZ44Fru11OoHP3LD5Wn9XB4nu9EV2A9/GmDSUZB/AbkDc7KNOctBdr+OBS/e/m885ZqCqt/bIPklDaseSvaRS2TNlyD/L6klShMxsc2W7AkErgrc0bKHHdcyTDuu+uxZsUZ9n9sUUFVaIVKKbLnRZkKXbg8YeGx7Qa24mQ9PPmaMU6nnWeh1POuv5y/l+SVD9Za+vh3wclCiHe7TS2knY8xl0nRGfVWf5yxLWbgXueGJZ19FNjOo8HN//3T3X/K5zIUcD5KrKp/BOVvB9xLvVG3+S99DxCmRb8ezux7qH7nPp3ked0e4Z6CZTzfM6dh6//DklbfRYFbs++/h7tEcrMOvY7+asdYQAu+e2rknX2WYgR5LA5jMKrc/ECCemUTRHEmeDhe59b5Pbrq3r9rXL6WVvuatcJdBUz8rVG9+vn2EVjmvv1N9Nspj5pfxDistJeKYQZy2VK6/0kxlM9b6pZ8iIEPxFiaeR3E5NIpqC6JzvGTHHcW8khXENpufIK/HKlopk8nTPmpg2aVAyJk5EO6tNGdB3Ky+6Lt20qYy69kyG2rNSPrsAGeyeE1EpvXLB+axYUKU/yVpxMo+ysOeowo5TVUDnxX242gOZ8OuteQ/Nuea6pUPgz1AFO21S1nl9/hpf2w2eciRSHJoCa+QiW64yCe9UbmqjOkBPdk0GS14bt5TIF+ZYqQJStPcVL7a6ITWXtm6qCbwSp3e1qhKYfDv1Qn5GLof9qD7vVPSmCuLAxsCng/a2rUP7MtdWAk0ZnNY5UYVLSaMB1gqKdQ7quTSUZScGqpiKIjtljeP0XaUZofMqiriGDunaRF8U66anUVAmYVKmQUCq1pZKjOdsy172GL9UwlG9GO27d1FMzGw0bgHUtmwv86I143t8RkpPwJVn5kpPSOHaSZ33CN4Z8RxNhoI22p+Ow4NeTPanxFpk301OJMCstUkNh6yyV0zkiloLTNpuJAMj47xKinmmJfhUMSAinuwr94gajCj6ffn6BsbuqNu3SU9WHDtqwfahTmAc71R82hGf08I5DtE1l+6D1qxtL6nYlEVSQt2h7TdaEjXnu8QcEzjo+ufyCeUnKmGqRN82pwXx2tcd1dDwXm2BkGI2KknqVG/TE3sPd5iAXo+kxFfvc1badU5KmKgD6nmpqrfWa1lxZPmx4/FE9/lUTFkxdpuvtPFwN+7h9yU+2axD+eIcf9UVUiwgzDGnsdCKocaqoGLrs1gjodSMI8sW5fPmPs1irdeyzggMJ1SmPmODVU6MW0DYz9eJcAlkVvXWhRXDW/xNwisgKVv+pEatPWhQwee32gPcZMjPnSRzVkjkLchlX9y2MQn4qOS2R3L7P74zvvTV9+LqN74dE/MrUkjGGB2iDqqVGsUEATsONjcCJWtzszujGSQoQ2l4Uj2uCvLz4MtRdwJXNdM3VZ800OkcG9S0QSRMTdFDdMTVSTLbjeZnUOIsNgndTejktB3d8GUBbhOQUSpPNK5JItP4Nl5Z4halMmr0v3Ec/53KXhdJ7wbQ9e9lNLsBcDeQqWuu++gGkvzuCOXvGApe7+0mq1/W69MejNawcH0NQtZBrLqJhK+5+htaQ1VoKr8/7ggqkKrn1H0+BU4cNyDdpKfe3zUC3eC/e331HCuoKgpP/bylPWVttAFJUsQkHWlD86wERsYi92EmtzVDuK5VhzbRXu+B6ge2gZDkeVI2/B5/ZiH7rdJp3bHFGLzHE1XPgJUh4YxESnvo13Xm6B1N3NKtdMCG2t+V3B5//fHn0n0+xw2/aSqFFFepxs4zAUE7pbytSgSaZ9Ltl0nZ//q+7rMvB9L9Xfczuufpv7dnmh1bJZMmLGjekUvTdbgO2rt/fM461fukodd6HhfAqDP8u5/hn1RwVM+hu/7N/abCoYOFRGePJaRZLjhC3a+KaPe7u0BSgZLH94BPuoVh6txXcNK1q90z55jiWACTjrP2An8LSc+Epk1cWgZDgyY3xb4MOBpRpgResd8p7KL+7PRXSsyqz7BRZ20DN2yQgaQ6G/UcrIKtPz56TtgZDaP3WP8AFXnbynyZBFIASt1fxuB73sa89ckJK6drtmb2P8UEgoN+DbQs6VuIhVGCOaV8Du2QkRUWalSAWnoxSgpzHFyjB9BVwm0TwbLLjRCO8XtdvBR4+V7Z/JHQduXEqfDdo3UmMQzFNqq0IjqVQUn1+2fVoy/JIEGCnv1awUx9Z/mPUmeHkhcW3FGQltUAlGZRxFRMkSOUfOayh1xxiyKFTpWTc5l6udoLVsatRA/KIM+xEY7LHjd/itXaoZATfLHmDsYSeKmqa8Yf9JvxTGCNMce1No2rlCSEpQ7v5KT+p5XPOEaAaJYPUREluXWiTZUCnQ3alpzo1T04/rEglwLVXs72zUSLiop9osWxTHdlbUs513ar+k5d6c3Z1XquKCA7dtMWkfqxqYEShupTdfV4EwWaxFt6DmrKi4OGQuy9PDr0XG0zWe33JgFoEcsRHdkzdcsnlaKw2tNKqb6UqXOVDQp5z5RAac281j7Osvfuzmasri7FiROLHkkSUzHdn4nB8DAOUf5VmylgQOsjbY/bKq1i3BzDVra4YRHkHvbeNdQts5FJrpOQbDNIhqCFvUauTTZsAccWVUX3z5N5kQKC+u6My4770LLtFYvU869Fraqt7q2hBstxp0lvK9TdglVV0nwtmWB0WiaKDt5Uz6vtjB7VUhCXSORkVg3bda442QB/9mZmtbtou/ZNlbgTh7cj8eyvvEerP9axfT6DYrkohk/qelbb7c9a8cCqLldc1n3eLXje9uB390cXqC+/WvbWe4l2R7MAKqHldRZubVtcvP+LhqsoO8Eapfr5iFPTpXqpdfv2t1UZ1T4qcbQCCWQ/bMcOELfK+cuaPoHgWVOEaMFgvlIFxipCpd0RxDU6tJaEKMl1ePg5PbS2R4pv1V9tu6E9nYCMqdElfOpngdfwupG/lRZO5XKZNjdir3ZIU7jV//0vvj6+/LVvxfV3/yBi9kQcjlNVqzcRtJVjgCbEp55QcsufSlozd7fBLEXaBkWyAfqd5CEppe3sSxu13FNHRGKK/tXEE43wS4uIV1WsEpkvS3Qq4OoGXt2AtwxCswGTnlF9CI2B6AS8JQ7VVOLSUFXw+WXf2d3sR43N0USygvXua1oENimYjQiJ31uH7stQpUpMvyzI19qWemEiV93vr3v3jDcbY+6j7qV7aEUHkPE+Ei431Yv6rvr7+DPoPsPjSVRdU9dYHn/mZRDK0dRV2OFnUpWVfFUPUi21EtaGYdAAJT7Q3V5JA1slVHBM2TcPudfHzASJe2QVoE0SslqS6CnJbRc8aNDWBl3LQLpTQZIzU9uIHSFOnTx3kDOguxX0Wuejz6plU3SfltcuIcBORbDWtAvANGctBaIaY1q9YST7nT6gOiuF/pVDrefYTeDavVKVpZwj26US570XaFLCETLrDVUrn5c9ROPgKimTc6YnvuiPnXOVpbcmJSt0Uhsn0fzu2jVOtYJdOdla5wwSZNI7I0mqkio7Xr3Znh3sS85ZoBW4Zk9K8tAczJawV7FjsmWkkl0LhqVis2ktrsQ0a5Q9oqlc2gCRzYgCizrYpvnfWXPT7lxerOChMeS13M0YoSQFtm1heX9NyGS6fdPu4n/XHqlqlmt1HrWR6rqmVFF1mVSFRr0/fCfAKzYrHe7kJG0y3AND5E11VnVJ92MmkFonEOBLapr3E4Eyjlypd9Me4gJuVcuoEDioF+NIgJNPA/1GSpb7KHT6e6ThgNr8jNXs9fuca8q1Iwi3+Wojnr94Fr1DVOTpJcoZt6oWMy5i2FS4ZY6KOilKmiueqMMWc8nBg9e69r6uj+prvrdYS2YecO2T+Yyzesooipzza/V5z411bx8JvNt/SHjYG9y7Pov3ADDUlFOur+9gTNoQqdjLszJgnBZQ9+FERRWBHCfDzEWSUSdiWZVTVd8zdIfDQ1cplYq1jAWeT1XL6vyUmBLJoNuSXNFmcdnjBHhkaP55G+hrDF22O+n6s+8s0zrdAy1SUKtdPE4wkv6x7CMsqT09GWIyYiOxcVwR1bnNiix/+zjUeeMLHdpW9ab8hu491ev1u/yfelibBK3tUZT9zTFnCNFopEj2SzoncNuTR5ikaJLsCdVXkt0JtbBRKGK+ba9R4OU5WPxP4mJiPhXV3+0OfC/fCTBCZXhynHM4K0Gn2gOz6dC+1HEjZ+FAzxfWkyvCujNVhDlnfK/0TiYdpFsp2XESr3nx7EHcvH4prl27akCqNxlTfSZaAGb0YgZFmhTAqTisG/eUf2oSsXQENSe3pbI62Dbd1Q9an9NccxvLap/wHPKMVhvM8WpfPfOKxbx/jrbmdP11+Wn/XUyWqkhWMpGstLxGv9L/V/ai8XUNI8Wv0vUphi92WRujlr3Rnk8hpMbvZ2uhwbl2jm9de62x1j+TOO2/PKfOYVu/1OR5CSLINdS0i+zbr17iiks4b11f2o3bFeNmzO/YqZ0zzrVVTK4YopmlbltR+6JbTKrnWLFz0Ysroe3G4bXnag08tsoJIVowBUDJAiQogY/Qa5pCieCu5lr0u+xBlwBWFmZsoAASPe+Wm8a2lf6Ot0FNqDUoI1spm5GxacY8FSOkVGAyhGrsVjITAH9TiKwBsHOUE+uNvpHsTbFrUs3eitWodaMI7QKq4oWM7ep54L+Vvf7b/+Gr4yvv/F7c+uZ3I2ZOBPcGUngAlUO8DV7IYSTRbcUsZOw7szerwljJbB2EamqvZLZLLexukApsFTQlel94lw4xqFBnQ9XD726e48lOXUNt2OPBczdB6yae3WC7/t0bqJ03yqIWbVmpvZDz3+2ra5L7jpBD917rGutnjQHp0B+6SaBDlFawpILM6lOoBKb7HU1vcypUV7Reh5BPPJ4AdxMhvv945babMHXXy06+DGLLz+/uj+491rPpVoy6z8sBesXBjoyV6HYShzJCZWRd9XRg3CRgqcatYK9B2jNA7RqwTDC8v4xOleHyZ2bvVqf6c4SGUgILOYagGuEdLLTKwXy2+tFUkbQAVNPXIVpZGpSqUDVrWmvg39tgHcYEAbucx0Bjr1RgGWVvRUdo5fg+ax1nJWJFhWyRTq+jqZeF8tV/6wznyKTueauzreee1Z1iVqTuoF6uPXgEHfRza89NVbqT2FjJrQJnU9E8Coh1LCfIOnuMEz9vGAFJZSllSDmrRJtFZW0fZFa8vY/02FM8Qvasw+LIq20TYCU97b5TZS4dh2/Ma6nRMOylEmCT80j0gupM34DF4SG96qyxMoAElrz/1UuWZ8Hwory6/86kudBOF7+akCXpggk+JIuGs8vcTPWC5dqYlpg0JB5lzmMkgASF9Wivtq1ET0mjA5JmaeZQE1QbaCqcIVevIyqjQFCig6xB9s6p34gqoqlLvckJXefgYBQTKL73p5rkaZyBLDZP854nJzSbm7nrSuJGw1haXsyxFj0rkSqRMBotRDrBPvU4CaAh3HUyLLVpaItcw0HSEkv5PDxOhH1Egqr0NqvGrDzzmkGwN16+iDNnTsdiI4SYFEFlEkam7z+4r1F0KPtT7VUvlRIFn0MFIVV5FH7P2XcFl2uuwK78pPdhq/vgc5s0a4ECTqYAVSxsYl+mudM5U9j37f5EPk/JWyawRRMrNVV+R4KmM1U0WNmrVNUUsyv3Y7Yf6XcykW0PYRPUqoxnH0tyq0C6gr3sR2XtpMg6rFporoebuAo7SvdQZ8ibUXhe/pP1nUzGnDApSS+hHCX01BNc2dYZ05rzfKzRQbJEUqbxc0k5NuVT9bnm8wyScctZTiWuKAqw7pGqvvPtBpAS+yeNSSOCVqJHBrFK16PSavYybWbekk4Eq+om/52ADtVd9rAS95zXrTMpcacESCYnY3vvIJ4+24id/V6MetMxJPmUCNM4elV9zFY+qu/5VBWcytMofrQKr54Na0ycoXFxnt8rmr6oxeylyZjsM6+VA4BtMD0Aar+CeX0Oir3pp2LCarwTkwY52NKwIGIcy0tzMdx7Gf3DnVhanNOMVlgK0xOzMTrsx/5wqBGTOgZNL6wnTpRvUgySoGFbaazEwz2L1b/Pe5TIpL9qklKBON51eUxaAax0psWikLZLMWW8gEfim6oEV8xTsV03butWoX0NbYtcCQ45/OF6UvBScWgrqNVwkmryQS/BVwH1HiNkQN9P3L45Ad4sCjT+Pu2drrkSmbyvWue6n0pkKrnlTCoZbK7DD8stXZV4tlUWnlUJMSnuynGV7BHZ9kYhOJ9rfVYCrseLOLqehiWVdGf52KywFgCcFdhuPFTPtMvAzGNw5JnmFkjqePalYj+SGaQxTQIDrTRttWyS22RiACBmpdbWLVtDarxPgoX1PQKfGvAr35Ftec2erTFgJdSW8Yf7Xx2T8hkleqZ1U6+HwR2J6U5OxLChUTs4KL+mKBkmgyr8KeqWekkZfct+2OY62Kr9VMmtEm+A3f/th2+Pr777+/Hmt78X4ylG7bBJJ2KgnhqMA0bHwgi1eKbSFLRzdKRKJSbdQ1YO9rhBKKSiTcT8AI8ovSY1L49yUzv1iIKiaBRttoI/oxwVuNf3Fh20pcq288vqAdfflezWoarqiOghVfVLDr+pOfmEMpL3d/px1MY6/h1O0rKqInuVIWr1oHVmftY9VDDuNfUhdY9Xa4irF0EbLdXYioIoI5oVCSvN2Zg5EGv7oF1BcSDaPNMK/o8boIxRZHwdxuaGM53qeAJlqltmrJUkHqm0VVU1h7rnZhN/n/4BgiCqAzKsibAqkTHCLGSTwEty8lbvk/hYk7imb5BxB0WiypHoeYqI6L7Fl7IMu6o3ukb+QRignEAlkSXWgLFBIc50w0atD6S/R/XGY/+glok+RsCac7tmCMa1ZbJ3J/uVlJBrzty+Dv1hDitX8C5j5gozzx0FvOmZaa1NaQJUqNcFEipQKdE0rVH29skxN/065UT9+RWss5cNWNgZFHihu8m9o8QzxwJ5b2SW3BWuyB6dZqREhpp+rqZH2ZG0BgdsXcdMRi/RbtGXElFUCOOKFGeKNVPALBDHgbsrEiRSnc/WQ3XVRz4tx4/qewAKSGwYPaAqRKe6msG47z1Bh0xUq9JpFNTBeyG9sgcNCu37NSOENS1KoZNu2eFG6ILguSpHWlSDa6r+uB+8AnSjzalkmOvv66w+Tu7fDpLbB8REM6FsawnFOIBLWl0mrpynQpDTK2fAwQgN03tL3MVob9tn6EQra3lpIovCznOS41cyVUlZPya1J/oxGB3G3pDklrl/s0aZD9xfOR4xb3uoxFYJ2PS0FpzeHoVfo0P9zuPdpoJxcJq3PtGPnZ3t2Nt1z7pHeXjsDGPZ7FBLVyJnMI7HGvdGYHgwZEYmMwsdUDHCjX+wFwyz5xkMh3txYnEunq09ifPnTsXcDMF6q1QqMFd9nT3NV+eZrp5aSZvGFAPPK2yqsRlYQHN1VSoFYTp0O4fPsoi6Ls77wcj9S6y/Kc8FxnQFRFpdBycU/hwlaw2owmea/lpnlKBGlNecC6+EO71gMStcmarewBT+6XvP1+QwvqO6N5Tbpc8pNVfjl/av7gf1Lcr75FlQdU+9jJ7l3WYQrkOUpocTQFebNLqo6a3NaQRUVJPt4PBPpZqc05k2juRzIqnkCHFOzWhOqhNwJ5uZGmZFOwO6QwMTSjYTBOJ59pXEm4WgimjRv3WvHRZIGbJOcOG+t0xgGeqYYERVUEsbwv7AFanqXbXdSyCRL85WNAGoeX29qZm4/3g9/vN//Xk8Xd+NYW9OUzQ0u5P1STqyiiQEumPmoHIdMritfxCDxcEvCbCiBRWmx5qdCmBr5gXBqivVJCPqSwfITDGqJh7NCpNtUvmalF8U5nMYvcNBXLt6Lt776pVYWezH6ZMLMaOkPGJqgnaeidgdDDK5LZDF9qjrM1XVl08eNCuvPak59m0V00kBlWQA6GpXaOenq/c9E8piPrEm6s/PfSff2qFdAgSUv5ULyXi8W6yoZKSNDbOC3oCe3pMlcKQiVtPGgR0xoiIMQqYjK6TFxEkdlRoLaYfZ8fc5ArG1LblMjTBjsYCy7tYIm7WU7G7eoL3atDdiY1rmWQGm+q6it3bHoum0Z1tcKSFz1rFVqQqtXueMD8VIyopvsSKaPvoEItrjVm0jjk80RqkzQ/7Lim/dRLmeH2tf8Vm36tvEWQCaVr5T5ZY9AiOhwBzZDzGcAHPY6Y4vS2i2Ynyb0QQYZderesLJNRCpmFkgk+NAzpxZLGgtZDRZPiGvSeuY01nsv1PpPGMtg4PjVMhOMbUEzV34yfvv0Kmdp7TAeCYjneQ2E+pOC1bp3cRoGL3/9U/fHF/+xnfize98IFoyzih6k3SrxLjHsGXu0lm0H16pr7YoRRlI86ntyirwZSnpPXElKXUTOxQKbYkGVa3xBmVUssxeeZAjqFxEc9J9QJGmPkqbraDbQVp9TjN4TUlNbUIflJRh7wSATuy8jT1ax/x1b+BCo3CuhXKlqliDSCWClbx2bYtCP9NZN0EmwbKU0csFVmKclY/cJN5LVh92ctw+4EI/lNwmFUz3UJVAobxJr5B4iSmS1VvlaMIHiI2NjzS9zCm683c79gIkirqdQJ2vX8IS3gdcawsy2ABUH5efH06tkMG22d+OEkQ595P2naln9DGpYk3inP1LDTUjE/SiBlZkpeAkpfFFVxIyXXO9LEWvJJfKFcG9DqqNJbnRcMBIKlOoLFFvdJnPV7VGFS8nUQRaOgsKuyoYkvyGqH7uXcsKiZaDsVEzsbCw6MSrn0Pd1WuV63dwEIPBLlPe49XGRpxYXIzl5WWjpBX8iAI50sxjrbH4Wngn76muc+b54ZhFQcukqUlu07B3AR4/w6y6pROw4azg1YkKiQXPTn2IosfZ+KuCrQoQFacSfXPAXQJxXvMMRnL8SVVrmvBcAJCrIz7bSbvL8qoQPwFfVQW10ddZz7NllDgdRWaw6stMeiXBv/rJslLaEyiB2EwyGBItbDuh6qwWYp0Kqd5FHlWQ1CEdVxlz7zc+0w6rWA5OOkA3nXwQ6Jgl4h4/kh+qElMKWp3k570SEKVifGXvzXB22Z3aB4mmJzjntaogw20FShl08G0z7dzLFnlMg8933vsxG11qi107aaDQVYeyycU+qADbey5tcSX1in97OiPj8UQ8fPQsnm+8jr3BOKZm5jxK4mCkWeL0/A339mLhxGLs7OxqPt7s3FS82trQucZuwpQ4GAxjYXEhk7VxzMzOxPr6i9h5vR0nV1ZFfcKp7+3vx9bWjhDy/cGuEt+ZmdnY3d2N2bkZzUNnUsDO7n7s7g70HRKNQoF/Zib29vY1co7nfXCwFzeuX4rh/uu4dOFMzM1NByOCin0hQJZz0u/F2toznYvV1VVXatX/lKKHmcxq/2eAL7PaAIYGWPKR2gRmj5MACZ3Bsv01w7JE7ApgdfCpbZMtFqIeVuIjDI5qQfZYNsBLVkSlpNzqUFhF2Q616Mku1riy6f4698Vq3mTZJFHHE4zMXmxvolaZVXuMdqoChxufl1RHXqtgzeCAwZz8TLKpFNNyAor9NYvG2J3PlnqK05xa6bOSc58/Eml9jowxgKkFtTwiw0hZVVsNbOZ9qg3MAC0JHs8ZEId/ROlV33FeAAkgoG62KlRrjZOjYtpYGMfZPnayZlIqijFAIbtmX+y9lwKIWaWUebfnSZYKfpjKo61Wf3o+Pr/3PP79f/i7uPNkO4YTczGiBxifxu91zKmUVS+u11iUa9VJMpBOCA786mDM/vbcFE9WAAAgAElEQVSe4ioH+7vuPVfFOefaHo51pgb06ioB4bk6MbcdMqBsSj7fSRTrdVTrgpSYd+PW9XPxZ997N86tTMfqEkDwgaq3jGpkjfZIbjVlw3R77qaSW76HWHNzczOeP38u4Eu/SxOcBINMlNrxXoLl0lGXfZN9J04T4Op9hJ+ETQIwBrjGuBxZ7mx7UwU9DNbxvVDNFbvkWUtHrzimAZzT9rfgim227bnvUVT47MN2tc1tB+WHYKJUkiu/kExO75/0B1mZ03nMZKWSwGJwqYLaFXPKf3cRRpF0E6tUcls+RAWtTBxrTmolgsUYqmSQ7SAGaDPtxMxT1qmq2Y4nSW+yqJbAtH6fDJx6bRfc6MbwZg1W/G+2XzOCKXuyq6+2C0hUnFO+VbiP1JSPztqVbVERy4CzZgeLUWFhJc7VpMTZaBvg92gm+ZzDcHDCmdXNTmtKxWhNfCkWYRlaPtb0/mpVqZzO/jkh06SSVwteMfsE4qQGkWcVe28rBs9+ZwsSZ/yvn1krQHGqQGTaCRxTF5O3CnpVrbc/bHWXuDblBTpPo+j9mx++NX7jq9+OG9/6fvTmlty/IBPFBSKCUUbS4JERV8/3Y4H4Ys/7w2jaURLYV7M8QZA3ogdaF2qh95d6WVZDmwqhfKAD4JK8LrGmCsRr41vV2MFzS33NKlNzwCro7IpqZJrcBJ0+8M3IlRTBcPXSVUKHh+4/anpSEmlw75LRFW3QRBGdexalqQJqV4WcLdrJqNcinYeNTgYnUkbMzaQ1aQPpUqzjs8S3r2CT7xSK1VZKamyFEFBt9hJW4WBCPasAt4Q6SN6MmPse2rXronE2hHmPFbjmgXelJ0U3qq86k5naiDSwF0pGhZTDQIXSRbsaJm26Sa0L/TOmWzrYd59SJgwYtRyQbdQJB2keP0Etyz09M5f9Yu4DKfSUJ8E6eT+bpmcxxl6MSHipRqnS6udvY+nB5MPRwGfn0Mi6grZxP0bDfR00lDL4byIV9+URZBLOOAHCyMyp2mQKGFUlJ0aZAI0PYqJ/GBfOnoqnjx/EyvJSnFpdTZClKu5jjeISmJSJsZzMMUEpOZF+Pz777DON7FpYWMjKSwakmaiUg5Tjk6PoqqBncJcJywRGVQEkPY1W2iMoYb2mqWJMeoZ2qed5q2TPYipQy4kdQTC99+uPHJ/eaKNmkMSO1p9nNoOBhfyspMHJSWWCr2p6AirMmwYkccWCoNrn21UXgwWwALyeWYKq+ZtVVc6Es4bQG0F1D7SrXqaUaYxFgj1W/DPlt4mei9KePTzl6JUQVBJZlTgFFzKirjilsAk9kaJnKWDluVmwowJAB0FWKLRgjZ2MkXk2u/euQalkLCgQr4AowcWkqmlMSAalVX0nTC/13bJJnFHjXe0DtY2sRS3gr2WLZIm7ebYIMEVvOn778e14vLYZ+0M8Gz/rxfzCfExQ/UOQZm+gWeaVDO7tbcveEQjOzszHcOhAHeG13b09rd/q6orO8ebGq1iYX4yl5SWt+fr6euwPCDp68erVhua383sAJEbc8Z4XL17G4okl2VGSXlUup/rx6tWr2Nv3aK7pycmYnurFlUvnYm93I86fWY75uSlV7msMQ24EsQOYEU9ivXr6dNOrZiS+aG/eT6rG6elRU3Siqf182IuxBIQysU06aiWKAlzEek3GQIK1nklYlVjvMbN6OGY8WSp47qF1uzWBffpX/dwzDE17NV2XT5BwSFZgSUhkktSLaSBKtHsBJoagLPxTVVknvUrmtRtMmeXfJG5ZoK2uMcFVfZY/Qf2rGbeofxM7paokVVFe56qh4ocEVGR7U21UQZuS7KI3N2FYw5ixIqjtv65P4Cmf14LIfr6Z8GpBuXcKCMBknBkC2JGSQyW3h30ltoeyiyKeu/I5nsopFTwcSw0ZEHCvt65XlRwn1gYmy1YS3Jcuhm2Fr13peAMCVpHC5XALi2pvUDWdno8v7r+Kf////iTurg1if2I2xrKv9lVO4rl+rgIhMp/0PtcwcoI84nNY/+EgTtMmMNyL1zt76qGeOBzGlHqy2dWwJMZxYp6+2IjheBQ7g2H0J2e0fq54GcQQKwp7lvEN5k0AID5XSe6hgKU3r5+NP//eO3HuZD+WFzktw5iaILkloGbiwKHOK36CpMHgRSs6hy95+PChEtxK1szoS1EfzSfFx7R73m0VKWCW9GSDWRYOK+BQbQA9gLxpxzRJW1e8NBrF3t5eDIaA0oPYH+wLoG6v0YBUJWL2t3We7Wvsf0zZ7iZp3CvXDKCgVg2YZgCozA+dAHxH/I61GejcAbwNBiTYrmBzPdhCzU7NObwV48kaNFXHFJDNayktgIoh1fqQwrQVpxALsS7YXGKb6rkl4SZxbKjP6U26SQ6xFNcjhlppxaRok+xJtS1lbNGE5Zl062xm8aKS7AZMrsCEPCUnxfCjAgTKLyuW6xS1tJeq4t6MlKtqpwFLxevpGiu5VSFPwoS22dKDAAwTG8fjW7En0aPNjXM2VBtO43N1DJ3EOabDFuaeVP5kEM7ih2kbMhZ0v/RQa1+tdtpnpdeQQBAvN0OhpbKr6KM1MsNI9TFisGTWYaew0fhJRBQNGOhFttHZEibr2REtqyp07a/6TjEQiK3+zQ/fHl/++u/Ftfe/GxMLJ+NAF9uLQwIcBayjODwYZMBYaKUR+EpsfPAzO0/hA4tUOPEsUN8oQSdaLUOc1NKiwXbin0RC213U9P0ZUM6bteNxAlzBkgOyqjh7c7W9qq4UZHiVyRv3JHW17JOSU5fioA28fF9WlowAV5BdIh6uVAnLyYqiqsKZw1YirjUgOMymafV2qaGuKitZ3eB+RKctA8Vmzr4rbWQjGxLDSCqlDg0D0AfZC5fJeKFWpiE7yajEvdQSS7K7xGwsLlY0yVKfdlhRY5+ckNj4saklNMKQ5zwg1TdXCJAAAK5Z1Ma87gws7KCc3PK+Bi3LZ1uGWdeefUsEePWMS7zJya0TI1F7NM5qUj0+G5uvY59K7KGDbe3JrBIruU0HRYAiEEABHId1FKPhoK3YhxFlKMKD4W4MOcDQI0l+D3tykFD8h3v7cXg4iN6UDcfu9iAOD1y1HR4O1d+jpDdBFD27nGksDFugNwj0MKYmx/GDD/4gRnubce7MaqycPJmgUvZkRiiY1rPJXpiqEXarZUaHJ+NHP/pRvPPOO3H58mV9J1VcA0pTrrIm7TiZPKa45M9VAcokrnqz7DxQAKxh9AYlEOzAWdpOgJam4VaA58Cskieus5yX1kTYSZ2LDqNDsakNsvtKStTFSVvZHBnKNObqW0zgQGcdARMcuNEeVxRTAV2Bniocicq7rOCG5LQr/s+kA1cvdyKWMh3Zr1nPFrVYKcZmb6DUXRvFdQRoStlQ2GxW37yGxdDwzEeV4kylT2CkkHLbx6KnZh9limb4M7y+9h2+FgOaTm6bvr7MQwX2JcKfiFMzd9K4hsV3kmehUXGHvaRgN7CegYGqFDTIfjqrCjJUuZP/zephIroaHSCnOyXH/dFv78SLl3uxf9CP4ch80JMryzpnsvEMvO9PCCDiu6Ab0+vKH8baDfYHsbg4L3EpkqNXW6/j1Mop2awXz1/obJxYXIo5ktfRQezuAbb14+XGeiwuWF11Zm5OgRbsDSrE8/MLehYbG5tyrCsryxKFkkNn3+0Pot87jGuXz8dw+CrOnlqMhTlUJd1a4v3vZlmey/MXz2NvsBenT5/RHhUToul7tA+VDypqPp/TGyjZIVyfGE8qV9T+F5B2oMS0aPMkUOpVUjRHYMu1WACrbcHAnmUSKsSGoAuF21LKzfnaSnpMlSfhcNrJOT+IvhIbgFInpg7YPfLGeb0rnQRoE+qZJEUfhUjkWejvZxXO2SrnYtKsHYHRBx5PqD1sf622hRwf5FqQumP1rE3tFynZ42l6Nf6CpVNHXwaGIrEmbS/bUxQ/WAWUz+SadYY1y7egmk6FNpN7VzoSy06BKlWhDjEQVDzZI/hj7xHWhrvjGhm/KGaHkvuhfWvMRG88qXtnjWVPBb7zj1s5bKirRzRbEIxSK7m1YJYLFc1wh+y7Zg0tEOSKMN/IM5PUUp/kdiG+ePAq/p//8A9xb+0g9nszSm4V16iX0bZJlSiSa9U8+tqTowFgocdecU+7Wxvx7lduxMFgOx49eSbf3BvuxqWLZ2Pz1Xa83hspmbt17aJ87drLTb1mYgqQKoP9prBgu6d7TPaLW3+oakHzPozRcDe+cvNc/MX334lzy71YOTEZkz3OhTUOnNyOY3Z2RkejRHUqcPa566tqe3JlJVZWVrJYMJb/7ILwieuY+VIaBGnzKtlTQpxFjurBJGF11bjtnzYoabEv+Vkxo9zbKwA2nTT7skZWWjAvCzICab0RdQazlajsvYsDLmbIfzZgqsEx9wsT01gVXuuZftcV5KESXK2/fLosfqN34YJPyy1R7pBCiLJ5GVd7lmvLlDSLKWM8AcSdUWJaV8ex1ryhon1glp2Sq0PZ+kOBfI7NfVY7NPNiYVVekqV3V1BhQKbCe6IPpRlUtHGuXRX2KSeUFVsV01MmK4W0BDJVz2pHnFU0YIB0gQRO7lhngR/JHqtYuOLdymdIBjWb9jBiMGLNp2McUzExhcUbSnjQsUg7ErUqqbTnFGhDK5uq2hSBiKmVMfp5yc6NYVMABNu2cLaH+wAa7Sg61r4o+bVPWJ/hwC1BxOn4S1egDZiJlzIaxcrJpbh4/nzTKqJ2NgxHMgYVmyWw60KmC6UqEiX4UFV2+9Rh9P7tn39Fye31978XvYUlVaM44DidHr1CGGjNBAPNcbatvpt88EoISvKZ4IGqUT4ol9lrhmdWyDLIMZroGwXpUEW46L6VlGaQU5VCIcGdfqJaaBv/VgWukLbqKXBfQc0ltJKgg0H7AVeJjTRb5j/7E/S30WdTL4xvViO+6RyJXisCtBNTb5QQMg4pCn8YBCMllQz6kNrZEoSVelmhVf8/Ve/5HNeV5Qn+0rx86X3Ce4DwAAmCnhQpW6qiynd19XTPbk/MzH7ZT/thd2MjJiZi/4yN3YiZ3u6ubm1JVVLJFUuiKNF7TwAECO890nu3cc65L6lmNKPUBJDIfO++e8/5uUOSEEakLNJIymEj8wWNIpEXWLHI6J1sNiJrogWfzSq5jOE3U8WMsKGyGYkcVHktFaosfj+R0FDBwynZfCCKFIIWPRWBDoddwkVg5uhvh9NZWyOaxQo7NbvUNCqWkNaMsRjlKok8ROThdNDT4WJIQV+PmuL3p/zVgjKp5EYqQlRyp5GCaPjKpMyRh9AowGXDtuD+oxeYW95EvkybrRS/fMCrjZ1CNyrMxBH7RzImKQJofizJP/gaKGaWH2TlvZQ+Qw3Y5mJFyfrJP5TPUk0Ou05eP7r2dDiLn13M8LIWuWkn+RfNvWNpBqHTIrHQaESItYyzJ4ZRSu+iIRxAwK9kyQqdp5tDaC4jnOqaMWOhWj0DcTSUDtevX8fAwADq6upqmyrXuzUJncE0yP1isKoGTpEURvzeUmmrUIayBAbICBNhguV7jENPnhOR2whjQvdNwBcVbGaoGGqyE+WlVy8hz5Bcb35ZdbAJc6q0swYhWovxkvRUWvfS/BMrImvLCHCRqp0+h0p3NZpNtV5rfmj1npmJMKpWo4A1Qj/onSippdiUaDOXwebMlphoX6G1RutPJIC0vtgnyBuNAF4kbZRmkApC8Te+/pwisTRYJWPfkyZAmgmpjSWJtJbWqXw2IoVWahxmuqW5kVAc2cO4QOKvCcqrxsSrZtgiQU6K1eLnhdheKtBVAA81DHJL1FpQhcxra4Kg1Axx8DKR59Y4gCvUvMrTyQVEuWLBzOwqUhkqZDRk82W+huRNpWc0n8vwtaLigvy0tNgKhRwfzNTg2kmp4HTBYdeRycTgdFqZYdU1B4cp0pql/ZobWJsGp0tHKpPhPYrkigRY0br3ELNrtSCdySKTzfG5QfJjOsh9Xh/bBijIiq7p9s4W8pksPC4d3Z3NsJhyCPh0YW4Vo8njXpQCgJ5PkTxmEQyFZf9nz64KEmJgQm6ceA9lT8+VMsjlM6gUyVtogUN3ctIyFTosb6UzhBMuzdB4jyJwtCABPrki0vEkS6+JbfP4fbA7PLBojtoYI9pJSLLPRR83xIKsU9NM995GUrICAXpUXJIyoQhQ8E8NiFb2nwqNiyAmxs57crFQRrlQgMascwll6ryJKbKSNJOUB3Qmi9y7kC+pz0cMpvjwzDYNFmK6TBZk81nkCyl2ndH7s5qoaZeGT0YYKsCbWWMTypRObXcyq1ctUNJvSc4OqnX4DKDiWuT5ku6s8efjfZpDXIrMuVKwmVXTxS9akLVmJJyS4oDUQnQfymq2K+2RhXwZxbw0KWUGZiR0yOkQZQA1dbT2WIFF4GqpwECH2xGEZnNws1mu5GTcEBfOAhLS+yoVCshlMigWCFyVwp5e0+l2Q3fofK4lEnHkMil+7ninYNUG7cVEdcpzS3sTKRLoD3lg3V43bE4fFtdT+PjLu1jaLrDnloACaYCE8ZZ0b/Ha0pbHgAs136Ui7Bp9TwHFQgapRBRHR/sQ8FiwvLKCnb00bKYS+nq7sbETw040CU0zYbivDbFoElu7GRSKtHI1ZIukkLDDquuyj6pmimtK/lACubHgm9kjEzO3/Z1hXLxwGHVewO/SYGMARtYLWfKoLKL6xTjzBDA0ZPbk89ewvb0N3WGHU6mejIZE6kSBVtk7rRQIxr8bTZcAt4bVr8pAmTHrVsbCiHJB/sr/CD9j2JlUo1qb86k0MGpDf80uCrNNZwef5spOYjQFBgr8QzksXzWloDLON3k9o55SY8d+wELRmjFG2Bi1vToca7WeoaSpvTejyTGCmfhIF/UAg+dG9oVqtEVqK4PEanYsVRMY/nx6vyKFVT2BILcCMPK5ZvhNFTGlriuDvMprShebbY5K+ciAMIUH/hvWUH2PapgFjDCUmbViQJ2Z4PpKrr8B1L8O55VcGDpXjKwL2kOESOHMCYP55vclfQHXtWrkG9fEJiv2oink8rTzaTBrxOAqkI/VAVLPyrWVdUc1Mdlo6A/3YEawrPJ4GzY0Wits1eO9UUDCGtBCRIyyAhB7zOubSSsBXmqhk4q84fFvnKNB95B0GVWU8ll4nQ401Eega2KDNMA1JuCMGlNdO1ZLcKCl+NKFqZf1LaUofZIyTP/7j4eqzQPH0Dl2FlW7R0YsMEMpSCA3KKCgDPGrqOdLIaWsAxJPhBqZQhdJCjRhGaXnM7gXhWCq5tVobvmgVgta5EGGREY+BBfVio2T5ktQFYPhETOzPPwi+Xy9IAx/qoE20OHMn0XJoaQplPfL/gU1N5ALLtUwyigIQ+5khAG83kwMORM1onRzadwAvQdOWVRsMP0+lnuoz240eyT5oM2SFxePrxBWjQ5LfhCUfIOKVfoe9sBywyhyQAPeNpL4jKAj0cGrAkQlnknSqzCazAazLE02AVnw8u+M3HIohHgvGOXmvU28MxKQoXx73JhJgyJpogZQIFI+PiAYRZA1wFJHHmdhND3CihtIlMViSCp/UOArf7HhDRJuXCGMSk4qAIswPFKYywZo+LoYWLDa8OdvruHZ9BJg9cCkOeTQKpMMShnnOdmW4zBrMjWRXpSg6SIHY08tD6JWMnbFKpUZuc2zpIlAHZKJOB125PJZfkacDpeMT+B0Mgs0FTQjD6ag5fTitB5yyh9I3093jYbKa5YSzhwbRD6+iZb6AIKBAD9ZDKKQugDkC6QwDPHrGGizca+M54I+M20KN27cQF9fH8LhcG3zNTZg8WKrsS+MLCpuiRtIOW1fo88iM5ElIsUzhRJRASsspSAEhmqjtg5YGi8jfmTsgRqjIr10DSVk6ZkR608/oZ5vPiQVe8kSFxUaxkW8QsOpyGFHGylQqEBVaY7iRZZ9g2WLyvfHcmYC9pS8kosC2nOMpoz7VGF+ROFjtJCCS4sXXgW+8GMhFJXI54kBYT4AMBPCQewW+XuoibWQCUQkxko9wEAKAy/GaysmRwUtCPujRkcoO4QcBoo9YuJJyalr/huSQZLEnBoU5aGWqBUeWyLFDxWC9HuFaebnin6Gm3IqlI35d6q5NVIY6ffRQajSG9lbWQPyheWirVqYYxUKx02XeDMZ7FFgkVHgSJNPv5uAUzuj00tL24inSfZuQ64ozabT7YRVo725iGyGZshqPGqH9oWD/X047IRICzjj83jZU1UqpxAIOrgBqJbMSMQycLucyl9vgsNpg9lS4SaWCl4ae0JnYiKd5eAYumYOl4t9tcl0kte3lxhf3YVySdYCyaVnZl7CRYWw3YqWpiDMJmp0rYq5FRBCgi5FEkYA8f7eHjfkPr9fWSCoWKCzVu4ZFQHFQpabk0R0H5l0HIlUFAfRfWTp/VUt8PqCsDs9CIQjaGrrgFV3sLeJWc9KBalkFFvbq0gl4sjEY0hE95BJJ5nN9IcjsLuCCNe3oK6uCQFfQEArQxpN+xLL+IVppQfdYdOxNDuPpfk5fm8syWUWVWwzxh/6DB6fD0OjY3C6PZh5+RJ7m2uwEnNZLaJK4Kk/go6eAQTDdfz8EqNLjfvM9DQOdrZhLhfpaeIGNBCpR+/AIM8Ln3o5gZ3dFYC8/7RvmqjppX1MeZYVyMo3lBo5q46uQ8MoFcrYXF5GJZ/ieodm+JZNVnT3DqCuoZ7xFatmQzqZwezUNOL7e6iU8wL2mC0I1zVjeOQwNz1z8zPIpePMdopazY7u3n40tbQwWC1siBUri0tYXlxANpNCuZTjPZmCqIaGxlDf1ISVtXkszM8im06LyouLRzN6e0fR1dULi41SRzPcvHEzrtQemtmC5cV5LM5Ny2sr3xs13+2dPejpG2D5/cSLp4jub8Filj3GkJpTCjkBb2JLEEcy/SUQoLd/CB09w1jbzeGjL+5gYTOHssXF7DNbIpSMWBpCkU3yblkhkxvhFDkEPDaEfDYkojvY39tFa1M9jo52cNDay+lFOG1W9PX3Yml9Hysbm+jsaERbUxALi5vY2MrxvXG4/Yinae1pfK4Tw00qKLoOEsQkKfMCuMl5QDthMRNHb0cQP33rMBo8ZvjdlF1A+zs1mALmE3NrU3OpeT+uMeDCEtH5urm5CYfLyaC+waoa7JqRxPtaAfh6Gqk0zEY9qSwFJEMnQFvJPIXBVR2t6m1rgUaq3qmd04rRqmVMqAbgh9JZYbONDBF1LZSFR15HCA6j0ZUOQV07YxavspcZTaOhRjI+O0tnOXBOWD8G/RV7y2CYEUSlmnVmJWsBpGpcjdHOG2N1OB3+h7k7oiI0EokFBFVJ/lwzGL7z13tNLaVNhUDyuDElM6+xyer9/RsFKk+KUdY+1Vwa76V2DdSGxmu9NqrLYKxF8ST9iKFaU4pXJmgknLDWxCsJu3HfOKjMIC34Hsn1JFaV99IfqJvoeShVLXj8/BVW1g9Qgo3DgKneobVE+xZXkSqUSuovKzfQbGNTkmoDeKFGnu8NEZ08VosrYslKYfWb5LSw9JmVZArkV3YtCe2QIo6eKantqalVs96JVabPUymiLuhDa2MYdjMBSkQzvG7IhQAxRuDJ9ZIeReoEYWoNEuu1KtcYVmb6X98fqrYMHUfXkTMcKMUiHfakyOFNGvxCPoOlpeVag0sXV7MR6iySOSM8hm9k7aFRDYsxb02N0TFuJj9QRjCRXLnanDxpwESWZ/hbnXZKsBSYhQ5Z40mUJpKQbZFbUEMpHl8JhRDqQqS9dMBJihdJCeSGGzJZZs54c5EGzmB3Weah/s0ICpFFwLfLcAXJg2wEsPDbNGYeGhHkavyH8okSQkgFmLEBSOPBsRuyt6jZYQZwx7IRfm7ErySEkSCywqYphqU2foEWgRTvvBhUJLsSOEuj+gP/OCvFFMPCDa6SjtXAAb6URvCH3C9BaUTGKjMfpRkScopoENUkUzgBe1B/iKwYfblcQ5HIERurpKBc7NELSeEvgKT4yji4QnlHDHZexAOy/hgtllBzNcuSNhELKOXx8tW7mJzbRNXmg8nqUABMEZrRvDBTzd0ij9WR9Fxpbkm9YCY2m1mwCuwO+h7yNZAnm7wf1FjKpSsUyywRbm6qY0QuGstCszh5zRTMJZZx6RYHNz70GrRuqZGiz0+bQJHDmLhbkCAjUwmapYwzx4aQPVhFe1MEQT/5/GQTMdY8sfEEkBgyIjlMf2gZkPVFG8Xt27fR1dXFza0BIhkgkWzMRmibjFLgUJAf2A4EEDHYAmmm+RkiNK5YgpUCQYx1Y4xOYDBBeU3pmeSD5XWKpMjrjOZWgoIMtYawJzIeQxgKGQiu2jcBapSMxZB6CSsrY3S4CGfZqmy2xkEisztJ1ikeYUlGF8+tMKC0lJXAkd4/+3eMOd5SGDH7z2uIrpkoGqQJJhSzqNal+Efo+0mmXuGii16bmg0LTCQromVLhQ4/a7TRF2AxDjaLTeTuPMNRVAfyOymlVQ5DAe+4IoVF02Em4Iz3FiruCXSjAs6MAnlNiwVua0lKSqPfrHYdmo2KkzLy2QzLAElCz2uQRpvYrMxWsISKf04ONatRqCgWIZFKIJ/LCRPHgUHMozHb6XDoONjfRSGX4aKSxtxwUBvLGRUAxmykBM3J2jAz2OcP1aECG1ZW9xBNFBBP0TPp4ERk+twU8ETnVTQahU0j5tXGKpZ4NIGA38NFPDU9Po+HGwaSBze3BKFbLcili9jdPkA4GOSfSacyKFcLqGsIIZvPIxpLwWSxQ7e7kc4W+XplckVodh3BUEiNjSEmju61xuw/vWcqIEierFlMcLs0dLbVI589gM9tg8dF94JWpMghDQUSrcfYQRSVYgker5fPFZpqa8wEJGCtnM9iY3key/PT2NtcRiEXg9WmiiklxM3kK9jcTcDq8uOXv/n3aGzt5P2H5GS766uYm5nA+uo0UMrC4zDDaTdBs5qRzb19860AACAASURBVOeQLlSQylGv4kFdXQsGBg+jrb0LVrtDJMbEIqvGgZIDqKh16Tr+/OlHWJh5wZ/NxtI4kRpJsyN7eipbwuZeEj+6+HMEQmF88dmfoCGHxqATmqmMYtWCtd00xs+8jdEjJ+GwOxjcm597iT9/9Tl0cwFhjw7dakU0nkUROi7+/NfI50u4dOlzAEl4XcQSFhigpT2AMhEYlmUSl+kdlKsmrG4nMTJ2BvFYChtL83DrZehWmXW6tZ/BhXcu4tS5N+D0eKDbXZiZfIlPPvwdUtEd6Lp4hTP5EiL17fgf/sf/jDt3buP+/euwmArcpBGgFY3n0D90FO9e/ADBSJiLTfJDf/nZp5iefIxqOQ2bVcZdRWM5vPXOLzB2/ARu3/kOr2ae8f0xs9fNit1oAn0DJ/D2uxfhCweYeefmljdaSeSn/e3rS59hbvox3C6q4aTeicez/D7ffv8DzM7O4/GDWzAhC5e9wh5XUqIoS57kGjDuLCxetlDF2nYSfYPH8M6Pf4ODjAX/32c3MLeZRdXqUeGjsr9xvaSaW1IcuW0WlPNplApZZrX9Hg1Hh9pRyexjcXaO94oLZw9DM5fx5PFz1IWDaO/sxMzCGhaWV3DqxBjbcl5MLmJjN42uQ93wBOoxv5ZALEnPohkmq45EKsP/rTvcco0VUSIKGvlsxWwMPW1+/Oq9cdR7iLm18ZqXMVQCMlFoJIEPmiJNOL9AFdl0XhH4vLW1BafbBTuP8xI7mxTdQuqI2kbqMuk3f6BcVM0y10+1cD2ZRmIERxlgv6EGVIWcOhhV4aYaWWmmFYlUq02NnJnXMl5uMFUYpzRq8jNS90kdJmpGsQ6xIuCH56vRmCo1Hoe0Uf3PyhuZcyxhTMprXGMc1e9S9R83Q6qRZfUjh9zJz/CZTF+nS6dUikYzKinBKolaNZZG7VAD8jmwTogaAk3FlmXUq68VL9Ic1t6EJHkbwYlGLc9ZunJfpS5SADx/ncBO8ZK+Dl1SdXtZASKquZVmWN6wAVL8MATNYHNrYjRDulyzUSqE2KiJ1b9zsCZdLjpnKlZOL5+e30ahauOAN5olLuNbiYVWDbJ6IywR5okGynYpK7U2rofvEcu8i1wHcPAlEwvSk9UCdo2QObYOiWWRJcPGfeKSRhQhpEalxpjdCzTOrUR+eweOj/ajKeSG32mDyQDhCRBQ9437MZUpIn5fwzInNak8YyqQjPsmOufLMP1vPxmtNvcfRddRam69jLrTN9PhTQ0Y+Y62ttYxMTGJ1tY2eH1+ke6qC2zIFRghUDOjXst26amR9FfVesmiqyWYiWxDGt6ySJo5XOF1RLmxUUiS3evCWNlHVPEj7KGMnVBMpPpfaUIF8eHGiFk9OgR0VeAaTIIUiaJMpEUhi9pASuinjWK9xlpx0SeJvcYFlrUj0gn6Qw8f0/Vq1IYwWfR+NEY56ehl6bMY12RzUQuJC2u1gUlojiww3qRUByAz3GSkj6S2yfXjxWT4Blg+pWY1cqFpeIuMMQZqU1PyP27MmfmidEaRikj4jEgtxb8gbBR9m4R0qIARQSYUUigz8wS9FgCCX1s1ZIJe0YIWKRT3E0r2KiCDYtDo0OWHSHxcIp+UzE1hqNU4C8NbyBeH7jWtU/rd1AhYubm9cu0+puZ3UNa8gNXJG5SpWmR+Sg0UFWCEfAzU3KrZPfx9CkiRxr4Aj4eYcaCUK7Ecj9ihYMiN3b04Mhnyn+TR3dPMo0u2tlIoFzRoFh3JchZmXYddc0pDoyQm7J1iC2OFC0gjzINWF0mnTNU8zowPIBvb4OY2FPDUZisazS2H5fAYDiO8QsmZVDNnoI60Sdy8ebPW3L6WyyjlBu/j4rWhNUuv/0N/lkioqIkTWTmPYeHrQj9P3gsZBs5+GoX6SlKejIihtcWHKDXmDESJ7FSeLWUBUHH9jICztMZQAUjyNK07AhQk6ErNjuSDUZIReW3yc0OIgRkVFTxnYg8WHUzSiBvvnQAN9kgqr4mRd5fP5mkALMxleR8Veq6o+LHTHlJBPp9BqZjlNUT1gHilZXPmEB7yl9FvYvm0zFaw2TXoHidSqSRK+QJQpCAZKnDADIk74FUetwJlkaFSKCOZSCGVSLNckW0OZg1utwehcJD9TltbG0gmoqwUIODM7vAiEGlEMBh63WiYzIgn4lhdmkcuGeUGlJrHQsWMQH0Turt7WE64OPsK8ege8tksvyd6hrz+IDNkDo9bvP4KERM+UzyMmWwGL19OIra3BZu5zM2ryWxDOg8c6h9EU3MrXjx/jPjBNuzWCnRNAjtom6PGnZaG3Wnn+yM2BQvyRWKSdAwfPg5voAHzS9vYi+aRK5B6wgaz1YpMNg2bbmV/dyqVZSkpedTpYCYm0+NywWkntUQZHreO6P4ucpk4WlvqUBcKIBlLchPs9bj5kI7Hk8jl02hqrcfWzj6S6TxsDg9c7iCyuQqy+Qry5PnTNITq6pFMpVlKTPfFYXeqlGYH77Xk1fV6XHw9GsJeZNP7CAeccDvF0yu7rQIoac6txYxULM6gGgVYVQn4EnEMqzSKuSxePnuCR3e+RykTRVdrAI11brjddjiddlZt0P2KJfO4+2QGT1+u4u//8/+C/uFxBndXFufx4Pb3iO0sozFsQ3d7nZJJS2IsBWilMgUk0kXML+1gYyeFYLgDp86+i6aOHkJNWBrMCi0zt1aw2x2oFvL44+/+b9jNCfT11MPloOdDQFjaYxmkstixfVDAp5fu4OybP+Zm7w8f/QvGhzpxbLgTuqWKXNGETy7dRN/hczh7/ifwev3M3N6+dQXXvv8Kx490oaclCIfNio2tBJ5NreCdn/waW9t7uH71Gxw53IZDHSGYy+q55UK3pFKZldwfQKFiwXe3n8KiRxCLpRDxO3FkoImbL8pkuHr7BYL1h/DG2+8jEKqH3eHCwzu3ce2bL9DXGUZbawAWmwmrG/uYmtnExQ9+iwf37yGb2cFgfxPCXvLG2nDj1gQ29wv47d//J7R19bB8ORmP49Pf/zOcthw6mt3wuqQuuHLtGdq7TmDs+Dlcv/G1fL3JC91a4mv84OkMsmUPLrz7c9Q3t6qkXNU8wQLNbEOlWMTHH/43FPObGB1uht9ng645MTW5hq3dLN56/+d48eIF1ldm0H8ognDAyqCClQE8I6VB9m8+hqwWJHNVfPPdC7h87fjlb/8npKse/Otn1zG3mUHF6mEvvGi6VP3CCpkyNFMBjQE7PLYqkokDxBIJFPNJjA+3Y7AjgI2FOUw9n8Tx8UE0NwTx7MkTtLU0oaGpES9nF7G5uYOzp04xYPV4YpZzYQZHh7C2Fcfk3B6yZfK/uxGMtGB7N4k0HdkUMkcFvRGWpmpgUlbl6Hlp8eK3H5xCo88Cj93EycgGI8ixXRSCSEFKXNdIDcPMpJHGarVie2uLgSebnRLcDZBWjctUdZ9qqYQEoIaHbQF0uisJpbJziIqPxoUZFhtlQVPWK5G658U6V+OgxQ5GZ7001MIUMoOrRi1K+yY1G/0n7cV8SWpBiKx/E0CX6lgGi0VBRqAJ1+5KZcD+S6P5U3OeKRyMlTbyW7iZYvbeCGOqjWKUdyIAg9SmAuRJABlrQ6lmMGpZ1S2IUNAY2SW1PXuM2cst753qQM4JqlmATDCp8DQjDI8lx2qyg+EtZjKL34sU3awrIoWayBqldqZ7Rn0N1Rmq7uV8GibS6H4S0SLMLH0OUR3J15nkqU2BkYAkIyyTr4W6loYdRcaZGZYchtp/EMCoLEX8ZSPdmq65NLdUixSqOr6/PYHpxT2kSxpK9J5IWq2C1mTUkVJmCoxQyw6QoCfao+mZBYPhdK95tB2RC9Uy8rlsbbQe5+hwUCl566Um4rXC4zlFVUvTBcgmxHUzvw/yJZPNTgCTYiHHzC3tkceHe9BZ74PNTGAkJaELOSlKXLF3Sl1pzF43woPVdJp/04uK3ZNVM//HB2PV5sFxdBw5jYrNiQL5jYiyJs+cxQqnw4H19WXMzMxgYHAY/kAIeTIWK7aILhixQKK3p6JaCjTjJlD2O/8yJY010AsDITT8DCz3YFmI0tSr1zR031wAqxER9L2yuJUcljv318W80SQazZegU8Rc0AFL30fywNcJdcyGGqyoAsVep/EaqJLQ6q+bTfWwqnEdBmslhbwKp+HNixhLeiCJneNVraSCRPGJbFj8LurwNdhqQ36pmgxOmuYGhTYpNfaIu2dlFjeCpoTc5YeUDybDf1JLxxSfFD9o3ISIv4NbZzrceINTzzzPtXo9M5ivESczG427irCvoYYKnWI2l66D2oy58VV+HCWjJWkmN7eK9SXW0tgM5FYIY8reX/L8KDSvVKVNt6wknNLjG7JoYXpFbllFQdw2jEzpsNocMGt2XP7+PiZmt1C0eAAr+Zb4MZfyUoWeGIeSRc3mo9elh5RsDHQPidEtldKIRBwI+53Y3dhBJlVAJBhAXX0IM/MbzPYEAzo6upqwsxfH1k4W1RLJmq3IUoNvJxaXkH051Dhwg1gsk6Bl9ERT488NYInGQ5BMPIdzJ4eRT2yhpSGISMjHDz5dZ/F8mNjTS02iNLeymRkjPYxnxPDckiy5p6cHkUikJjNn6YoKBTECulj2bJIDlhq5bDYjDTmpO5RUk/yGLreTpdu86bMGRD6XbPgUvJNGMh5DqZRHhQIo8iKhpq/bnU7eW2y6XY1nkXWmlpqaUyxsoYlkN+wFAw52t5CI76JYzAhso5pslnbBDBsVDWULoOmINLVwoUxN2972BvK5pKS90uEIM3yhMNq7OnlOMF0DUqfs7+9ibnoa2VgCFg7noaLYBN3jw9DhI5y4O/HiCQ72NwnlYIaFPKi03hkRt8ombyCLJZLRkh/S7UN3Xz83gulklH1mGh8I9DMuDI+No62zE1abiZM815aWcPfWLWRTMdisVG9q/L3UwJ4+d579c08e30c+G0O5RGM0bDBZnKhv7sbxE28g6KdkbXl+7z24jcnn9+G0FOFkIYIJyXwVvrp2XHjzPaTjCTy6dwvFfALVSp5Ll1KZiggbzr7xNlo6uwU+UowG+3mVTWBvfxd3bn0HFJMIuKmZpGbdjbmVPXR2j+BQ/wgePriNaj6OhpADdo0qATlzyM+aKxTZF8gyQZIDV4B4Ko+d/SSOnXgTDS19eLUgzW2hTLkQVMgaXmsCSMWnTnJMwh7M5gpymTRsFuLQKuz3a2rwA5U8UokDPgQ7Wpuwv7OLbCYDj4saUw2xaJx90YGwH2vrO0hkCmhu7UDVZEOhZEUymUecmuZAiD9fNldGOk05BxRGQz5VAsgAm8POMzvpOqTj+2wnsCCPoM8Bh04ezNrk1Jo3nZr6dCzBDIiDgqrIM0sAEyWFlvOYfPYI17/9CpZSAiePdKOvsw5uJyHxFOoiI0I0CnHTXLj/bAHf3ZzEX//d/4yBoTGsr63g6rdfYWftJQ4PNGG4rwEBn4PHFNHzzeFOJgtfA9pcEpkcZhZ3MDGzB1+4GyfPv4f6JmGA2VfKLD7gcfuxMDOJq5c+xHCPG4OHQtApcItsl7TPm+jspWfKg7W9Iv77h1dx/Nx7CIRD+OTjf8GFE704PdYNu7WMfFnDP330LVp7T+HshQ/g94eZub127RLu3b6Et88MoKeViqEqNrbTuP90GWff/hl2dmK4feMyTh5rR2+HHzZTgaXLMtKGFEWG/UZsELmKBZ9fvgeTHkb0II72Rh/Gh5oQ8BIYpuPP3z5BoHEI46ffgdsbYn/lk7u3cO/6n3F8tAXtbW6YrBWsbsRx4+4rvPnWL/H40SPoWhbHj7Qh4qP9Xcely08wv5bCL//uP6K1sxdmiw2peBRffPKvaI6YMdIbhFvPo1ACPv/LQ/jrDmN47Cxu3vgWjWEzRntDcNuL0B1O3Lg7iY19E06d/ykaW7s5+FNsEFLU06xWsjL86Q//AM20j2NjTQj6NLgcHjx9toKZhRhOXXgfLycnsbs5h/HRZjSGNWgkTaaUVQq4YmBQ5kxzG2a1IFO04NMvHqBqjeCDX/8HZEx+fPTVXcyspVEyO1FVShKSKfLP0wxqUqYUk3DbSuhq8sLnJOn/PjbXluBxVHH+eC+8WgVP799GXdCDgf4uLC/Nw+/3IODzY3FplT9Pe1snFpdXsBVNor1vBCWzDQ+fvMLaTg6hpla4A3WIpyrY2M6gZHahbHWC4GqeOa1qIBnHRqFSabTWO/HXF0+hJWCB2yZNn6iDhF6jPYcbR3VuSbK9qm2Ur3JjcxNer5fnXBusoVjqpHEQkoXO8jyfe3s7e5yuTBYIqrl4lryJ7GgaAqEQGhrbYNOdbBugcWbUPFHNSj8fj8WwsbaGdCquGlwCiWwIBiOoq2/gZHdOdi6R0omNPtIckb1ESEyuo0jpkMum2bbBo2W4UKbmVtRTMiOVrHFmOMjmQQoyyhnIE8smYCOtB6vdDpvdAZSJAJDRKwziss+cGguZH8vTKaSTU2NfDGKDGiI6eKTuov+j5pMaSCloZK58LXOCbVky9YFDragJZREhvXdRFxDIRoAmT+niiRZ0/2UMIfuLqfY32EmydzDIoDJPuBmTGoXBAwXqS8gO3SeyY4jsWpxjtB9LyrqsC6VYVYowA2CQZlZsPAypsTJAzcdQijBRoQmo9DpQRzG8/NLS5UgquCK12Hqk5O2ccaEhV9Vx7e4kphb2kC5oKFk0JlA4HJg9uirtXHmvhacVa70oNSn8jz5SieevU9hULEYKrALsusiF8/kCg81Ul7k9Lr7GpMIRJl4mmPDnqEgIFYV50T2z2DTOi6DPQjkW8hzSmsqjOeTG+FAXWqkWsJS4tjFAFAZ9FCtryLhrz5rKXjKAHYNdZ4CByFTav/7LL45X20dPorH/KCo0JoGTWulmSrFMqXGbG6uYnp5B/8AwvD6fmq8kSaasu1YIDZud1c03JGsVyKFmUPdGwymIrsh7RXZgeHolbfO1UViZxw0mkvbNkkgRRfohi0vGakjDaciGeaYoP8ASXkNR+wLmqWZLeU6liBcpgTQEr+XM/OMcqa+kzur1DL2/4VEV1kox1KxQpibRSE4USocuOrfu/MTLzFNZ2pKEqDIOaxIGuWGCUAmtK++LZcjKd1jzDSg0jhFGgTwEgSJhFEmgxUQh6KFKnGO5JLPd6uEpq6Rc5cGTcC2RBwoJJ+y2jFswaGaJ/jY0HnQNeGwOmco5JIO+lSTYDvbKSOPIo93FH6tCLGhDzWWzSMaiLINnRpRkZSYL/P46eLwBlu3u7G4gl0uSJoSTGeWy0P1USB4fLNRA5Ln4LhTpQQyisbkDDq8f3159iInZTRRNHpQtushfaANTIEANdTNXoRENx0m1FkbDySfn81qQjB9wGE19xImezkasr65ge+sATfWNaGpswIupJW5u+/qbYLNb8HJmBfGUCQFfiCXA++kCUgUglZIUVvIS0mFFyJa8Z9poyHctgTOUFmomcKaY5ua2mN5hlLuhLqjWjhww9OwR0kaFLbGRMotUmtsf/jFCy27duoVDhw5xoJSRblcDbxhUEPk/NaJUjO3vbmFnZx3x2IEEM/HXJTxLd3jR3NaO1o52HpEiDLwUk5lUCttb67yPxA62CStmRQixahSaRXJCm92FULgBoboGhCL1HDZD14YbKHql2sgHYoltXIRl0gk8fXQb+3srKOTjMJuMmZvyLJLf1maxo1zWkC6Y0T96FAMDQ3j68D6WF6a40CH5DD3e8WQeDa2dePO9HyEQrmNQxON148a1K3h49ybM+TTsZkFgE9ki8tDxwS9/C6fLje8u/xn5zD5cegU2cwnEDNPv5hAXO410UocLR+9TCBKwsh5HZ88gpqZfwu+1MPtGUs5CwYS5pV20dY/g3Nvvs+eSXuvqd5dx7fJXGB5oQXd7hPflvYMkJmfWcPzUm9ja2mE29FAXNToExJmwtZfC1l4Bb5y7iJamLnlmzVX8y4f/DZnUJk4d6UKE2CUzsLqTxsZ+EWfOvof15RWsLEyjr7eR1zudVql0GU+ezaOn9yj6Bg/Dots5EZXBR96ThHnf3FzFw3vfo73RyYyT1VyGzeHFtTvC+nT3jODp43sIec0Y6I7AYS2Qo1YdB+QhpKaWwgtFkVKsWLETzWJyehnDo2dR39qPxdUodvezSGRKLBWlisbhtCNfyPFoKwJaYgcHnBbpdJjhdVo5JTWfTsFULqG5MQS3E8hnU9zIB31uVgCQx9XvdfM+Fz2IwuV18l4Zi+d45JDT68PefgL5IjHvbhSqBMr4WR5drlBavCS4JlMpvhYUbkTNrdPtQGx/D16nho7WepQLCQQ9pNwQfzKPZGCfmYB69OymkkmW/jpcFNYjhYiu2bCy9ArXv/sSldweN7at9R72qhaLOSRTOaSyeWkmNQ0ObwjPp9fweHIDv/rNf0RDfSvu3vgWc5P30dcVwOGhJnicZKEoIRrPIJbIoFCowK3bEQ644HLRPTUjUzZhau4Adx+voGvoJE6cfRcBf4QL2iLbEMjHHMCVS59j4sFfcP5EE7ra3PyM7mwnkMvmGMhw2M28Flb3q/inj2/j+Nkf8agjYm7PHW3F2WNtcGgV5Ep2fPjJDTT3nMTpCxfhD0agaWbcvvUtbl/7AheOd6G3ldhMYHUriTtPVnD6zZ8hnizgzo1vcHy0Hr3tLji1Ckr5ChJJGtVGYSys2+a1Run2uYoZ39x4hkBdFxKxOOp9ZhwbrkfATcoZKy5fe4lw2xiOnn4PLn8ELqcTU08e4upfPsJInw+dbS6erby2mcadRys4/84vcf/+fZhKezg91oqGAIUq2nHpygSWd4u4+Ju/R0tnH49GK2QS+OyPv0PEU8RAuwtee4F9c19deQ5fwxEMHz2Hu3euI+TKYbjbA7c9z+FJdx7OYifuwOkLP0dDe6/ID2lx0PlHdjEK0TKX8fkn/4xybg1Hh+sQ8pjg9fjxdGIdc2tZnDz/Y8y9msXW8iQO90fQGDLDplWRzdGZRKm/inWSWTqsyMiWzPj++gQ8oXa8/ZPfIgs//vTtE7xcSaJQtbP3mbzpZC3i879Ygp3WbSGFKq13ZxmHWv1oCruQjG5jbuYp+rsiONLfhOTuMjLJGDo7WpHJJDk13uVwYXtjF6FgmJPI1zY2YXV6EGzswOSrNTx+Ngd3oAWdA4exHc9hanYdiYwJVc2HiuZBvmqRVGViXw0PJ9UkpTRa6pz425+fQ2tQg8NCY0jkfCHWUaTCFthorTDpILY7qVuEoaR9iZpbGqHn9rhrjK5R87J2x0qe+AyWl+awuEB/FxE9OEClkmfAjZueMmVziCLm/Ns/QmdXn6SWs7KtiL39bczNTmNrbRXbGxso5FKwWMXCQaFBDqcPLa3t6B8cRHNzK5+Z3ESoepibReXJJek1HXSPHj7A4vys2FKMCQ0qM4d/zmyG3e3CidNn0dDQiKXFecy9nEY5n4fLRffZwoBeX98QfL4QykUJkEwkDrC5scJALYGVVp2C7HTU1TchEAwinkxie2sbZWLs1NhQqvEkcFXGBlLDS30CM8nkYw/XMfAQi+4hl0spi6KF1Sx+H+3hHglRM5uRyaWRTkV59GIpV5BzxGaHz+uH0+VAKp3kgL5SPs8KK4YAdDuz75SgT0Ai/a5MjvbRFAeycd3L0x1MbMehuegEICRJPZWnkEFJiaf9lkIK6S/NVec8JhllwPWpEdKay2aQTNL5kRdrnVWmjFAWC/2lMU/plCizpAcxcmnk6BbPntHoSg4KnX9WhwclOHDt3hQm53eQKlhRseqosI9babt5Brewpq+9ycIWVzn4jZRsRZYFu+w2tLa0Ym93n0FeUhhFwn7s7u4hnkqzWqSjox3xeAbxJAGcYvsgEIjmUPPYMfZ/AFabhOHSfmuMF5RcHNqb0wi7NZw+0ovmkAM+J2V0UP6RhPqyDZDDZiVfSWynasKDGtHFStgfjOni55TnWRdh+i+/PFltP3wSTX1jteZW/GKqaLVRMtwmM7e9fQPwcXNrPOzSXNAfZlNr3jkJGpE7q/x6yuvCYTAseTbCpmoK29cBROR4UXOW6KsyTsgo0mlertLnG7AUrwMqbEWaSA+HsKLEjhopykqKa5VFx/4uFeLBDbryaMpiJC+l2iSUZ5DjvpkZVA216J2V3EmaCPb2Co7D8iCRJ8r3GYONWX6hFhghgxxmoCS0YpVTTWNNb2/ItmWjZhmKYoIl3U2CIETWSbJKGU8hARMEjlVQzhdZ9miiRUJMnpWaEWLZdKT5oU/zYmDjOI3/MWvwBUIwUfol+0BIPqhx2EgqGWNJgbHgaGERihepo9ANC29g6UQMhUwKpTKhlHT/7Gjv6EUgGOGn1GDRJdRLYukJdZuZmsCrqefsizGbJfmZRn109wzjxKnz2NnbwcMHN5GIblEXx0PZ+bpz3pU8UJwESsmDlRIKxATlK3C4Izhz/h20dPXi2xuPMflqE2WzB0WSUrEUnTUqsNLoK7XR2x1W2CwVFLJpVIplvn5epwmHusLIpQ+wub4Cu1ZF76FmwFTAwvwKgr4AWhub8WpuHYlUEsOjXcjksngxtQBY3BgaGuaNb34jhmQeyOaLfJi43D6OcKcCOleooEjvhZg3DkIhJlCaW/IdnR4fQCG5hZbGEJobI9woMviiHkT2C1FCqkoj5w3N2GWN/1KBUtTc9vb2Ks+tJODJ8ybJuHRNkvEodjbXsLw4g/29dfYtUqIpeYRJeiLyFBvSBStg8+L02fOoq6tn9op8kPHoAZYWZrC+Oo9qKQ2XQ7yH4hcWECiRyCGVLnHTR81CU1s3mlra4fT4eC1LQJHyhHMcDvntbFhfXcDtm9/A667A7aTALUKMDXmyoIc0MsNi8eLFzDoizd04ceIMrnzzFXKpHbS1UENJwW0WvJrbQNnqxbm3f4RIQwujkoGAF5/+8UOsL01hqLsRYQ8VHhVs7MbxdGoVJ869mnD/cwAAIABJREFUD01zYPLpA/R2RdDa6IJmysBCMnfDZMOVE+1ddGDT8+vEQbyMy1ceQneGEIvHMH6kBwOHQrBZSzBbHbh6cwoVaxhnzv8UHm+Y97/L33yJicdX8aO3RtDXE4ZuM2N9K4bvbjxH/9BpLC9vwKVXceJoDwIeE0yWClY2Y5iY2cXIyAW0t/TJGBVrFf/4T/8XNHMcb57uQ52PpG0mzC5H8XIpgVNn3sfczCy212Zx5gSx+rSHlpDMmHD9xgSaWkfQN3QUmsPFbLccBSJHIrZve2sV929/jZ42D7pbPNC1CjSHB5evPofT34mu7hE8uHMTEb8JR/rr4dLlQC0UqMChYtquRtwIik7hGAeJEl5ML6N/8BQa2waxtpXCXjSHNKHGVBCp5HGSUNO1sus29vFRbU6Mod9thlOvoEJJwMUCbBbA56ECtswhSgRwkKWgmM/D43FzAUAhVL6Aj0Eq8tpaNSeH1mxuH4C202CkCRWTE/txSrQ1waq7Ua6IryhP36Dk1LlCnhNmC7k0XLoVbc0RlAtxRIJOOHVRhBCQxXOxeRSNqF6oyCEpmd1O3kFRYWQSCVz79kvE9+cxPtKMloiLhsIgncljYzeK1Y0Y9qNSBBLA5AsFsbITR9nsw3vv/wrxnQM8uXMZXY0ODPWF+Zmh37G+m8HLuR1s7RCzVIHXYUN7UwC9PXXwuE1chOUrNtx9sozp5QxOvvE+BkfGYafwLR41YYHD5sCnH/4johvP8NbpdjTVu5BOVnDn7hSHBr15ZggtDR727K4eAP/8x3s4evJdhMIRfPLxhzh1OII3T3bAYaPUZyc++uwu6jvGcerCT+AOBvk6PLx/A9e++SPOj3VioN0Hh27C8mYCtx6v4MSFD5AvWXD7+jc42u9Hf5sbDq2KtfUo7j9bxOZuGmazzoySZDGWUKiasLyVwPFTbyEZPUDEVcbxoTCCngryJRMu35iGr2EY42d/Ak8wwizd7POn+P7SRxjq8aC/y8+qitWNDB5ObuHUWz/Fw0cPUc5s4Bw3t5TRYMPX115iaa+M937x79Hc0QeHrrMH9Ys/fQiflkJ/mxMBZ5mb2z9/9wKehlEcPn6eFQ4eLYmhTje8zgIDgbcfLGA3bseJ8z9DXfshVJX0kFhbbm45tbiCrz77V+STKxgfCHNzS6Otnk9tYmY1jVNvfoDV5RVsLDzH6KEgGkMUZGXG3PIeJmZ2OIncAMc5rsBq5bOU/Nuj46f5/ieLbnz53TPMrCRQgJ2bLapxiJhgdjKfh9dmg8tKZ2cMllIcdlMK/R0RdLcEsL48CVPpAIM9EdQFbMjG4zznvVDMM7BNirZUMoOgL8iFMJ2jbl8A+aqG55OLiCUraO0ewX5Ww5PpNcTSZWi6ByabC7mqA7GcCYl8GRabAxarrqZcVFAqpNBS78Lf/vwNZm6puSU/PO021NwwkUg1hJWeLAHuJKelJvLlIntze4v9th6Ph8/K2kgUVQ8nk3G8mpnE00f3GND1ed2sCnE5rdDtkieTzRLwksfky3mcf/d9vHH+HXjcPj43l1fmMTH5FEtzM3BYgIjPy3YKTZdxKplcGbu7caRzJVY29A4Mo6dvkKXzjHUYnlJl1XLYrdjeXMdXX3yG/b0t2GnPVJ5brvS5lqL0cAu29uM4efYN9PcP4tGDe9jf3oBuMcOua0jn8tiNJnHhrR9hZHgMumbnmuHxo7t4/uQ+quUcNCtFslWxs5/AwNAojp04iadPn2F6apL942QxIOKMrjvVLlSz8AhFFVzKzZHJjP7+ISaclpcXUC7nauFRdD9PnzmPkdEx2HRJFp9feIUnD28jur/NCiual0yAS1d3D/r6+zG3MIe97U1mJqnOZdu9yYoj48fQ2dFdCytaWV3B5OQEchlSdZF3k+qPCsL19Rg9PMrqnGdPnyObphnH0nTSvt3cTLkEIwwiSXOrSDI1SpRea2ZmCqsrSzzijXsCvgcWdHV2oaOzC3Nzc1hbXeE9lVRcksgua0XU5qq7UOPa6Dq5PEEcGjgMd7AJNx5MY2J+G9FMFRVq2JkpFr+uqDPVjG32PrKmTjHnJfi9LuQyMeQzcdg1M8ZGR5GMJ7G0uAS3U0d/bxeWllewubOLYCSCpqYGLCyu4yCWh2Z3cF9BYaZmrlupqRYVA0/W4awcAkE0BWIQ8Vfm8zjktuLUaA/a6lwIuCgZP8f5IaLilFGkSoL6OkhX2d9Erajk8kbArVLuEVht+q9/dabaOnwMTf1HUbLYJCyCmyxqOkieZMPe7jZevXqFnkO98Pvp5klSLocxqWRM1aIqpk7JVVWCsuHzq9lHa9Jb1RiTlrqWRioKfmE3JSyJxx2wHl3YOZHbquZZUffUzFCDazDJMuCbgj0M9pNuMBW+MhJAdjGp4Zk5VvMhacXS587lKUWM2DRio0lPXhvMpxo7NYrGaha5WC3oRrT6PO+NRguIfpNbZxt7sSiQo8LSzkKWRhaQXII8m4Q2kT9PIsFJNkI3jxAtQrYooIgklaFwGOlsBhtb6yy9ozEz5NWz6070HOpj5otegyo7MsMTSrc4O4NsIkGpM8xE6C43hoaPoK2jC4+fPMLc7BRSyX2O6ScUy2Jx4OiJM+gZGIaFg7dMcDp0PHl0D88e3WNppEWlKRLqTymc7/34Z8z237p5E6nYDjTQ9aPd04JkuoRTp9/E8Mg4o2l0ABr+EWo+ZNRREZ9/+hFW5yZQ59dYZke+1+XNKAKRDvzNv/tPmJh4gQf3vofPBXjsxMpx+L9qHMh/ITIG9m4SW2/SsR8tYHUjiQvv/RSDY6dw/d4knk+vE6eDstkmkek88F6CCEimQcWPVasg6NVgqeZRSCeRS2RgruRxqCuE5novtlaXsL2+irbWCJpawlicn4fdqjHiRSxuNEHMXDtiiSQWVzZQ19iMpuZ2zM1vYGkrDavLx79bc7gRS5A3wcoyUmoUeQQF+UYVk6MyKGFFCSeO9CGf2ERrYxCNDRFYmU1U7avJzLJk9twy8meEuBjfoTzPhFJbrbh16za6u7sRDodUgrXAPizHKpWwu7XOoTM7W4vQbSUE/Bpam8Ps9SXJIUk/+LppbkwvxvDwxTJOnH6LEWhqMPZ2NvHy+UNE91YR9FnQ2hhAXdgFOx3uClUmeS2hoXTI7x+kmZHLFKxoaOlBZ88QbE43ivRss5mVwBALNJMGh1XDzPRTTL24g76eEOojdl4PtC4FFxOvCCoWaHoYV268gNkRxviJc/j2m6+gm1I4OtLCnwnQ8OjpEuJ5O4fYhCItHAoVDPjwh4/+EdHtObxxrAcNQWqEi1jeOMCtR3M4euLHsFqdmHhyH2MjLWhvscNSicNUoUKUGmHlBzLm9ZqtsGpu7B0U8dlXN+B0R7jgOHOiF0O9YVjNBZhtHly/MwvYmjF+8kdweeu42bv23V/w/OE3eOfcIRzq9MGum7G+k8TV2zPoHzqLrd0oNKQxPtQMj70IEzW/u1nMLqTQP3gWra29Ms7HXMHvf/8PsJvjOHG4BUGvJLS/Wopifi2HU+d+ygfa5vIkThxuQjggkqNE2oIbt1+ho+sY+obGYbLT+A3a6yR3gPYIet4P9jZx/9bXaG/Q0d3qhkOvcuP3/a0Z2D2dnEx7//Z1hL0VjPSF4NLJ/1zEwUEGB/ESihVKKCYfLT2DxOQCmRwF/8QwdPg0WtqHsLmd4kApKvBoz6FgFwpuopnSxL7aeLRciVk1C4owV5Lc8IeIpa4UkUklYLeVObWV5MkkyaVzg+SDbqeLD+N8Ps9Jx6ReoXnv5CncP4gz8Geze5ErWZDOmpHJa4yaUzhdJl+Ex+PnPRMmG2KJNKIJQeopXMnrsqG9pQ6opNnO4HTIZAEqQHjcispuoCI7nU6zOoI+A3veq1XcvX4Vk09uYmQghL5uP+ymAvv4p15t4enUEg4ypL73MKNEIE8ym8RBKoPRY+cwPDyGRzevQctv48zRdr7vJKvb28/h1sMVrO3k4XAH4XJ5UUgnkEvvYqS/AcP9DXA5aY1YcZACPrn0BMGmAZx/+wME6+v53CMmMr63j0/+5R/Q4MvhzLF2BLw6Zuf38PXle9jf38Hf/vptHOoIwmrXsLJfwe8+eYAjx99iduZPf/g9Th+uwxvHWlj9UCi78MevHiLUOoaTb74Pd8APzW7B00d3cO3SJzh/pAv9rV4OwFraSOD2s1UcPf8BLDY3bn7/FYY7XBhsp8azytfmm5uTSBRJakezkCnfgUYbylAri+7Bu+99gOVXk9BLezg5UoeQn+Ynm7gp1XxdGD/7Pvx19XB7nFh4OY0rX3yE0W4fDrV52A+/upHCs7k9nHzrIh49eYJsYg2nDzehOSip+d/deoXFvQrevPhbtHb2c0AWijlc+vJjaKVdDHd7EXSRJL+KL6+8gL9pBEdPvYXHj+7AXjnAcJcPAQ/t6zbcuPMK23EdR8/8GI0kcSZbh5otz5431dx+8ad/RS62hOOD9Yh4KSzMiRcvNzC7kcOpt3+OtdU1rMw8wughP1oiFCSn4f7TBdx7tgboIWi6WHaM8DoOrrTZcPz0KXT3HcZByoovrzzF7GqSRwGVqzRb0ypgPzFBxSK8FhPLDf2OPDey8b1VuLQCBjtDaInYUMnvw2ErwmM3c5oynVKFUoHZOw6ZK5JVzYZSIc9SWVIkpfNFFIoEgnmwHStiZiWJnXgVTn8jdJcfRZMdu4kqtpMVJAokV+WERt7j6U8hn0Rbgxu/uXgaTT4TXOz7F08ljyChwCibnYFuURYSACSyZEOdRwX79s42dDt53J1KgaYCbawE8G/i0cO7mJl6Ar/bhu7OFnR3trJChAJfaT/lESklMzZ3Evjki2/RPzSGN958Fy6nB7Oz07h9+ypisV10NEfQ3dqEpnAQdp3ep/g8Sbh2EE1hc+sAyysbPBapb+gIegdG2dZhBD2RGYM+l8dtx5PHD3Dj2rdoa4qgraWeQQTD2GdmGTpVo1b85fs7CNU1MyP84uljzvdorAvwvrq6sYXrdx7j9Nm3cPLEObhcHt6nrlz+CrubS+hub4THa0euWMbVmw/hDdbjjfNv4e69uyjl0uhuC8OpS6PFUluWzBp1CzG3Mn5rdn4ZyXQO8XgKwZAXvb0dPL6NUs3vPXyGlo5DOP/Wj+APhHlvunXzKuann6MhTM+Ki/fU6blFDsYdHBrBq1fTcNo1hANeZpZTmRymXi3g6PFTOH36PNxuL/cc9+7fwd07NxAOGHPIgfWtbQZ33nr3XRzsxzA1MQmfW4eD5pSTNSqWhG734I3zb6O+vknUbJxALSwjgcfxWBSXLn2BdDKGSMgPm02UecvLq2jv7MbY0WO4evV77O5s8nt0O0jZRjNvZToMNYpEinEzzfkB9HvTrEp57+Kv0NE3ihsPpzGxsIuDVBllkoSrcXGckM+2TqoJS2zxoNqQZk7zyV0poqerhcHerbV5ZOJRjI0Ow6nrmJ6a4hTj4cFeLCytYGV9E32DQ1w/Tr+aRzZfRaShmZ+znf0oA79mjYgN8a4zpajSpM3U3FZIWajmtheyqPPpODnSjdawE34HgeQU0CrkqYwhMxKrDQ+z1LLG5A9JFn8dDioTPJQd77/+5ky1ffQEGnuPoGy1c+PFMydZLGbmeV97e9uYnZ1jf57P51Gjf6Rp5Ab3B0U0zWXi4pJH+JSkyaslr4rG3Uh9pOKeB2creSkjCYqxlRRamsVaQDab5vmd9G/0WJCMk6QqDoeLpZxUTMhwZAmWEXZV5rQaOnX2Bmtg38L+7iZLPAivIznm69RnlUhJD3mpgmC4Hs0tbVykUrR+bH8HVQ6wkUHaVIFRg9jQ3MIbP09zs2gsIVmmCP9kFGZQsFCZHw6vn9CfYywvolCV3e1lmJHjAixL6ZzG0GiFaBmJwPQWC+Rh0Z2ob2jG8toKsrkkHDYTa9TJZ5GI5zE0ehxHj52Gw+VlxCQa28OlL/+ExME6XDai/AlBMWM3mkbf4FG0tnfjxYtnSMY2ObCCGGTyp27vJRFp7MSPf/ZrHsVA15ZGT1z5+kvMTj1GyKtxYUa+lO29GBZXd/BXf/P3yORKuHXzOpojLjRFSGphI4MGy3R7esdw5OgZOJxumYvInl+6XSLNKJWy+PCf/x9YS1GcOtqNSMAGq03Hg2fz2Dyo4hd/9R8w8ewZFmefcFNSHyDpLcl6JSmScT81pkf+fwvMmheLKzHcujuNsZNvY2j8HO49W8TTiVXkKvTw6wJMEJJI/gxaWyQHtlRRLMThdVTQGHLCbikiubeHZGwPIb8NIwMdLD9dmJ6Ey2FFe3sjYvv7KOSyaGxsQCwW5/mEgUgYWzt7KFVMaG5rQyYDTM1sIF/VUdfSCVh1rO9RoU5+EzvMGo1U0OjoUymVShFBTC6BP+U8jh3pRTG9jZZGPxrqQ+xFoa9JFL2Fo90lCO31Ay9+akESeTQDNe9WG27fkrTkurpIDZnmoK5qCZsri3jx+A6K2X00N3nR3urjRpBYAZan0+YtMDc0ux+T81Hce76K0fHz6OoZQDYZx8vn93GwOYeuVj+62kJwO2iTJtSSvKUEYFHBQpJ1lc5dteIgXsDs0h72YhW0dR1Bx6FBaA5CBsUjQ6CVTjNIzcD9u1eQjK6gt9uPoFfG5hCCTsAJ4RsWk4TH2fR6fP3dU1T0Ohw//Saufv8NdFMc46P1CHhJwmLBgycr2M86cezs+wjXt/O6pFFLf/z9/4vY7ituCOr9JDerYn51H48m1nH05AfQLF5GjA8PRdDabOXmlhjEbJZmZhNySj4m2fdktrGDm7g79ydRV9+K7Y1FnDjSjoEuH6yWEkyaBzfvLwJ6C0bH34Yn0MjPx9XLX+Hlk+/x9pledLe7oGlVrG4ncPX2LPqGzuEgmoS1msBYfz28jiJAze1eAQvLWXQfOoHmNhodQih7BX/4/T/CZophfKQRQS8462BqdhvLWyWcuvAL7GzvYH3pBY70BRH0SkJ6LAXcvDOH7kOncGjoKEy6jT+XzMGVsDlijeL7O3h451s0hyzoafMyU1+12HH7wRI0dxu6Dg3izs2raAgAfV0eZpvpLFtc3sfaVhaFMj0Hdlg0MxxOnSVaWQpsM+kYHD2G+sYubG0nsLmd4LFAtNe5PB62NJB1gBMvOZ2aUqpz0K1lmEoJeOwl9h7SaFk6zClMyu+2Q7MQMl9QzW2GpWVsTVG5BLJWSRZlQjZX4P2LGGYKtbLZg9DsQVTMTmgOPwch0VuoVK1wuwOIJbPYjyZ4vimHoZUzzNxq5gJ8btpDqZCTWe/GLF/6fXQmUqNNB7fd6eDiNB07wMf/9A9w27I4d6oTQZ/MCFxZiuPmvQUkyw6EW3rQ0t6JYDDIErPVjRUcJFMYHB5j1c29q19htMvHUlS7VkAuD9x/uILn0zE0dQ6hZ3CUm814dB/Pn9xGNrGO00c70NXq5usIiwPf3Z3H8k4V59/5BVq7eliK6nI48ezBQ1z+/COcGKnD2FAj3G4Hrlx/geu3X7BP/+/+6h30tftgd9qwvFvC7z65h8PH3kQkUo9P//gxTo9EcO5oM7Ps+ZITf/zyIbwNgzhy5jxcAQ+sNgt7je9f/RpvHOlCX6uH95PZ5QPcfL6Goxd+CpvDh7tX/8zNbV+LhwG2iZkNXL49jUOHz6K1jdQLokYykcfUYoLd5UNHeye++eJj5PZmcWasCXUB2n81XL83h2QpiPFzF9HU1Q2P342lmVe49IffYbDDxQ22y65hfTuNh1PrOP7WT/H42XMk9pdx6nAzWkNWZgCv35vByh5w8s2fobVrgEPPyJ//7defQcc+Rrp98DnKyOTL+PLKBLxNQxg/9SaePbkPeyWKwQ4vAi6xcNy59wpzq3k094yhsaMHnoCflVN2XeohCjgidcnnn/4r0gfzODFYj+agBqfuwNPJNSzuljF+4WdYXV3F3Is7GOsNor2Bfl7HwxermFyKo759CP5gPbNnXB6V5Yy2u+1oaK6DN1CP7WgVX15+zM1tHmRRoMaEPPJ53oe1SgkulFDvBjoaNTSEragUoygk1uEypdDd7IXXRd7KHKuj2Oet0WtIXgiHrAkFyWF5dCZRqA1JXXXdi3SuguXNGLJVDzRXMyzOOmwd5PFq9QBb8SqyJhcKJh0VKvJZASWsbCGXREezD3/9wWnUu6tw2arsMZQAUAK5SUpJtYWM/BN/4OtwRJbyWizY2d1hXyJdN7b5MLhn4bC+69euYGFuAh2tIQz3d3KzQsnLVBOLXavECe9mi461rSg++fwKRsZO4fz5dxDdj+K7b/+C/b01DPS3YaC3A27dBhv5PsslZAtZlvzS/aA9iYgPaq6eTsxi5yCDY6cuoKd/mMFVthjyCDozXE4dVy5fwuLcBMZHD6GzrVFNEBHbk4WaHiJ1qlb8/rMrsNp96OntxezLCRwe6uImm5rrheV1fPnNLYyNn8Gp02/A5XKzz5+aW1MphZGBdng80tx+8vn3gObC2XMXcP/ePQQ8Go4f6QQ5LTiln5R2atRbnkgSmygrKMj23oNnWF7bYkCxt6cTJ04chttpZ0Xm53++DIevDqfOvc01Oql1bt34Hom9dYwN9SBCDazJjAdPnuPV4jraO3qwsb6GkcFD6OlsYeY4myvii0tXEG5sw6kzF+AjhYDJhLt3b2F66jHOnjyMpvoQK7CePJvCw2eTOHH6DA72o8imkjg8fAjhkJeJlJczS5hf3MDIkeNo7+jiHsDIUSHQlALLyJb18R9+z8338bFBeF12rteuXL0J3eXD6JExXLnyHXvfjwx2I+i1q7Ui4wLZi81NItVNFCRFAMAGHj19hXcv/go9w8dx4xExt3uI58yokqyeSUHitOTesl3FWoXLaYGHztZsHtlkCqVcBm0tYfR0NiC+t4HVuVdob6lHe2sT5mammYbu6enC2voW9uJxDpVMJFJYXFiG0+1HS0c3ltd2sL4VRYZmT9s9sNicHASZp+kO7IMlZSmpEyWrg56XcjGHsMeGEyNdaAt7EPJYWPXGPloO6DL0iGosmQp0M/y1hgXVaHSN+bdUJjKr/n/+zRvVjtETCHYOoWS1S9PGpzvRycQI6jx/bH5+AT2HethIzLHnKiiG3i2xtzSCgRnXShGFQga5dBLJRByFLNHM1AwaG4RInklaEGlogj8YUkN6JTyIGNJMMolkbB+J+B7SqRiisX2kM0nx+ZktcDiccHv8rPkPhBoQDDTC7vQK20VhNrXAIzWSoyy+ACqiZ6afY276OSqFFOwaoQNqaLtK+6X0L/IV5EoVODwhHDl6CprVjnu3ryMd32Emggon+tz7sQx6+kcxOnYcbh8Ftlhhs9px59Y1LLx6CoeWg8MurHQqW0EybcbJM+/C6w2wvLaY20HAa4JuKaNUKLLcmgpgSlKl7Z1klTYrPfB2ZAsmrG5GYba6ML+0gM62MPq6G1hWaTbpePjoFXyRToyfPA8vBXBoVmxtruAvX/0BDSEbBnqaOC3UZHbg1v1JWOwh2Ox+rK0sYKi7Dj0dAZgtFHSg49b9aRykTHj34i9Q19jEmzl5Um99/zWKqS2WElERQuMFXrxcxo0HL/Huxd8gly1g4uk9nBylzdADq1ZFumDCzQevEG4YwMjISThdHhQ5Nl4lhFZMsNHGX8nhD7//77BW9nBmrB11Pit03YV7z5awsmfCexf/HaYnp7C+8ATjIw2oD9AKlPEOfAAzSvY6zItKP4vuxfxyFI+eLmN0/AL6Rk/j8cQqnr5cQ7ZE1BB5blXKL83NIn8yjdExlVDKk5QqiYjHjKawEz6HCfHoJlLJXfR0NKC1wc/eoWIujXAwAEpiTCcT7NNMJGMgOSJ5aRLJLLy+ACc6rqxFsb2bQ6C+BTaXn/1i27EScmU7KhYnNJcPmTyBPzKLlJpQToijRpJtOFmMH+5BjprbBj/qI37oNkrI5JhpGfNB8vIqBXW9nnEsAXXG0HCSvpr4ILlx7Sa6u3rQ0EAeU/HOEZq7v72OJ/euMUM8eKgJbW0B6DoBTTTKgZgmkedTM0Np3xabFy9ebWF+I42Ro+cRiTRiduoZtpYn0NXkwKFOSjalsIuCSmKtYD+aZXYkRBHwXg12jZJ1zSiUTDhIlvFydvf/5+q9m+Pc0/S8q3NOaHQ3cs4ZBHM4aZJ2z6y0q7CS9U0sl/0F7D+tKluWy+tda1aTTg4kDw9zAIhAAiACkYhE5IxG5+B6nhdcqzxTU6w5Eex+39/vCfd93ewdm+novUZtY7MBJVAVvhm3QAkyCR7c+xqvK6ObTNnMHR+esrqyQSqdprIyTGnYo1tJpyOipM+8Lcbl659pc+syH3GpTxrBjMKfhsdX2TyycenWb4lWNGhBFw6V8NWf/gvHe/NcuyADFdlgFRWwMza1Tf+lv8TriTIxNkhbo5fysiJOW5qdrX1GX8/zfvOMXEGoRo5za4JcNhYSGZGx+uns7GZ16Q397VE6GwPYrDKVd/NkWJrbStr7bhKMVOiA8cm9O0y+vM8vb7bRVCfFfpG1rWMevVigrfsjjk8SFFP72riEvDltbte2kyyups6b2zasTrdObL/+8+8gs8PFHoHNyIDMxsT0Ou/3i1z/5F9wcHjC2tI47XVeSoNS7JnZ2U/x5Plb6psu09JxEYvLpY2NNoFKzDa8QHJujz6/T3nITHO1H6fIga0uhsffY3KU09jUwcjQY0p8WVob/fjckitpYW5xj/1jC25/BTanR4cZEmEi3idRrzg8fmICj/FF2No+Ym//jHTWhNdfgkUAaqYiZyeSLSp5uPIm55GUDvGUFlOH5FP72Mxp/B4THqeFQk68VwX9VUHPSvszcvkMX49Jt7dSSKjLpSjbDz+SAXpwcEoyLe9QEJcvCrYghyc5Mnmb+nOlGZemO50pchxPEhFPez7N6ekeDbXlWM1p3Wxqc6v3rXEWGvF4okCRbXVCh8e027RvAAAgAElEQVQOpxTPJqbGhnl+73uVcrc0enE6BOpo4cEjAesUae6+TkV9Ey6vT4nHMmQ2oI92hbT9+N0XbC+/5kZ/JXVldvX7Lq2d8HjwHe5gI+3914hW1mhupxwnO5vLPLz7NWF3hqsCR/KbsTtcTK+ccv/FOy5d/w3tvf04XC6Fsdz7/juWpof56GI1DdUBlar96ZunjM9uqMzy3//1x7TW+nG7baztZvl/vhyiR5rbWIwv//BHrnSV8tFAJUGPlXTWwR+/ec5ZwU9ZXT02t/webKwtL7O7tsCvb3TRXOPH67Eyu3zA84lNLtz6S/X9v3z8Ix01LtprgjjtNqYXNrnzZIryhm4qKpqwyLsoQBlyOLweKmvqqK6p4cevfs/u8itu9JVRHRX1koOhVyu8mj3k2i/+hvb+i/hDflYW5rn71T/SXuumtcaLzyUNyinD05tc+uRzRl5PcnawzrWeSmojQq6WiI4Z5tbixOo6CYTL9I8J1WRu9jWVYZHnlxLymDjLFPn2wRuCVV1cuPoRk6+H4WyTrvogEZ9wxSyMT64wOrFB1uzFFQwrmM7qcFMSjlBV06jviID9vv/ujxzvzHK5rZSaiAOv283rqffMb+Xp/+i3rL9fZ2HyOX3NIerKXEjU4sTcFpMLB3gjtVrPyFkl8kKJ3AwGS6htrKMkIndZgK39HN/9NMrb5SOVJUsUjwyistkkdlMelymHRyS/uRO81iQNYlOo8RB2pbDnDnEUE1gsMuY2EhmcNocB9VGVm9yBBlRITxeRaOYySpg2oKXSsNow270UHUFOsy6mFo+YenfI7pmFtNmrvtusyaEDbPHGy6ZTvvfU2RH1lUH+u7/+iFJ3Hq+9qEMQVcRqrqiRNazbIdWCnivpdIHzIcnDzPbODk6HS4Gr8vPJxlzut2fPHqt8vrk+Ql93AyVBtwKOzoSzcZLWGkl8nTKQEGvY1v4RD5+NcOXqJ3R3X2Ds5RCLbydob6mgtbkSn9el28r4aYqj4zjH8bjS5MUy4/e6cNoNFszmzhEPn47h8ErT9wtduBh7MxM2s5VsNs3XX/4Bc+6Ey70tlEVCHB0fs398jNflMDaRNrtubv/03WPs3jCNTS3MzUzS3lxBfXWp0s+X17f49s4gnb2XuXr1lqanSNP94OfbmLIndLdV4veLvSrLn795TAEvV2/cYmxkhJKAmSv9tXoGS1OeiItE2KJqPll2iNpQkz9MVh4+HmT/IK7S9OaGWi4PdOBzC5HbxDc/3McVKuPyjc8oiZTreS1cjL31Bbpba5QXIBfSy7EJltb29M7Z2HhPa1M1TXXlChaUWuLrH+5TVt3ExSs3tZ+w2Oy8HHzK7PQI1y51UBERpgm8frPA6PgMl6/dVBZD4vSQns56YqV+HVJMz60xv7Stw9d6oaGrne9cRlwwFkP7Bzv86U+/pyIW4NqFNoJuqfEt3P75KWZXkLauXh4+eEjQbeZKbzORoDS/suM3k5NoufMEE8PnawAwZ9+u8vj5ONc/+QuaOi/x7NU8EwvbnGZsQjI8f4cMcKva1PIZhaKKQkw209Ggn7PjQw53NnVr29VWS9hrZ21xXhWLTY1V7O1s6R1cXl7B3sEx2UKBmrp65uYWOTqMU1vXiOBdJ2YWOUkWcXhLcXhKtMk9OE2Qksg4sXTK4MpqqG6Vy5PPaVMtUuTL3Y00loco9QsMz9jcqnn0PMtXORTqxZaBdV63xvp5nKdwfJAmG/wh466WAZ/pf/q3N4t1PVcI13dSsHm0qzamWPK2W3E6nOzsbGpz29jUhFfhG8aBJJexaMvlyxTPRipxwvraIlvvl4kfyCYrobKHgoCFzFn9awR9LUXJWapIQ3MnPReu4AmUGNOOfJbDvW1WF2Y53FkjndzXDaHX58ImL7GkJZrMnJ0lOYmnFDYiBUYsWk9dUyeBUEQWO0aB/08bXAPG4bTZ1ff0+MGPnB6sUxER/L5AnUQiIkMOIw9TDepWO5sHcda24/T23VJf3djL55QGzVSVuXDY5NOzMzaxRDBSR+/ADUqicmkZcpY7P3zJ2fEyzXV+gn45+GRln+LVxDqtHdeJRMuYmRqmtKRAbbkLl7WASbNUpekzYZLPSaZ7Mu0wiZfFzWG8wPj0Otmik7m3b+nrrGSgpxqvU7bFPu4/mcTur6Z74Ab+kqhOh+V7uPP9H6iKWulpkyJZJANuHg/OkjUH8QbKWVuao7c5QnOtB5M5Rb7o5unLRQ4Sdj761ecqpxU5gXzuT37+geT+O3paZKMjW3a7NorPRhf59C/+DalkmrcTg1zrq6eu3I3FkuM4DfcH54hV9NDbex2Pz09OhhAK/hIZsBBt5RJJ8+c//V+Yc9tc6a0k6pOi283Im/esH1j55Dd/y9vpWbaWX9PXHiRWIi9pXvNjN7fiFM0GlEnkq9K8iRRJ5LLrmyds7aW4cPlTGtsv8HJ8mcm5Tc0Ck4vPSIgzvDUyKpLhivgEHZYMxeQhluwppV6TAn+8rhw7O0u4bXmqy0pwO6zk0uLzM6T0QmWVidHx8aFOTcORMhwOrx6aiWSS/YMU3kAZFqeP1Y1DNvcyZPGSt3op2v0UHH72jtP6XEtnK4eBxnqo/FOAUgkudDWSie8YEt+wH4dsPj943fVXIwtW5fwq1zjPEFbojwLvtdGSw+axNLf1jUSipbrxlIGIgBLGhh5xuDVHa22Ixpqwfo8ihRHgzO5BgnhSJmtyaRqAA9k4i3xcsoP7+q5xenLC0swrYkHoFBKoy8iXPo1n2NpJsL2X4eAoo7Lr0hI30bCDslInAZ8RyVAwO9g/zjM4uoQ3VMuFy7cIhKN6IUmB4rCY2N9ZZ/j5T1TEnDTWyEVvZn5ulck3i7q97myvpa6uFIdDivIwPz+aIWuOcunKZzx6cBuH+YBr/RUE3PJ7MTM6ucbWsY2LN/9Cm1s5SEqCYb798g/sbc5wY6CKslJF0WiW3EspqC//lmikhqnXL2mosVEekwiJPNvbRzwdnOU06cLtK8dqd2uhIXRIHUJYnSrlETn42It7tNW56W4OKClWBgUPX8yTMUfpvfoZ/khMfU1PfpLm9gGf3Wihuc6H02libetEm9vO3k9IpQoc7RnvZqzEjMluYWH9mKXVNE0tV6msacVikwsTnj68TfJ4hf7OMmTILbmNE2/WWNspcOWjf85ZIsna0gRN1U7KwuIjLbD6fp+RV+/w+Osor2rF6Qvg8nq04XO5vAqSkOfr6HCf0Wc/UVFiobnGi80mjbabwbH3FG0xmpo7GR99js95RkdLCX6vxOFYmZrb5jThIFLerIMgAwCYJ5PO4nR78QVDONzir/KwtXXE8XFa7xH5PUmBIU17Mi5057xuYoTgbLNmCXgLuK0p7CQwFeLYLCms5qwWLfmswKwMsIcWVSofl4GuwMwgnUrrn5PnSQa0MlSVhjeVzuNwBckWbJwmzZylbSQyYnEIkcnJXy8STrGfyLDVop4w8eCdnOzTWF+O12XS5158cEKyNCw4xsUs76zcF8lU0pBIOqQZy/Po7vdsLU1yo7+O8ohYXHJs7Bzx3d0Z/JE2Oi/cIlJepT5Abc4NDBtWUaeYTPxv/+v/gqu4wy+uNRD1GwyIZyPLzK5laO/7mIbWbrzBoJLCjazjLLe//SNvXz3ll9daaZVmUeBJe1nuPJ2jtecmPQNX8AYC6qv/8vf/iNca5+bFai3Mjk4zfHP3Je8PMrqF/tvf3qRdmlunhbWdFL/7epjuix8RLavgiz/8kUvtIT4aqMLnEBiglZ+fTrK2dSYPJ0WzUdzET5O4rHk+udpJTYVHN/vT7w4ZnNjh4q3PNYN46InR3HbIlthu5t3qLj8/e8PeaQ5z0YW5INtUG0k5+V0ePvvNb7ly/RaPf77N0uRTrnSFaaxwqox8aeWIHx9M4Y81U9nYgdvvZ397W5v4i52ltNb5CXjcrLw/YWRmm4sffc6riSkS+2tc7zOaW9kAPh+eZ3himaNEXkTyOryQK0PqiIGeGvpaY5T4XcTTRb59OEmgqoP+qx8zNfGK9P4KXXUBKkNyTxZVsbCycaJDYxnPHMdTHJ0kVTrv8cdoaOmmpb2TF88fcbg9y+WOMLUxBz63m/GZLeY2ctrcChBpfvwJPU1B6stdun1fWpe4nXVOJd7dLH5hUZo41VaUw8b1Wx/T0tGO1x9hczfD9/dGmVs5IlkQmYzwKgwojd9p0egfr7z76WMFIPrsCRoqbbRWuYhJTSR2gGxaQTRCdrcLPbdQUFmyPLlGg2CoGvQeO8/WTJwltf5zOj24fSESWTPzq4fMrp5wkHaTd0axuCNkTR59L08zJk5TWc1OEBVPOn5MdczLv5Pm1pvHbRW/vUNJ2sKQkPtS3leDYHuefapRO0bBrSRdq5WNjU31CAd8/n8iIy8tzvHnP/yOkM/CretdGs8lNl5p0paWtni/ccLpSQrZUorST5SLIo8VCNwnn/1GYUSvX76gIuykv7MWj2Q1m0y83zhQjsfegQxLC/ruiv9WYJY1FWF9zmW4P/12naGxOVq7LtJ/6Sour/ADigrZ297c4Js//56qiJtLPU2Eg35GX08yPj2vG7ru9npCPreS/L+8/QxPSSWNzS1MvxmjuS5CQ3WpKvGW1rb4/qdhOrqvcOnKDR16yELs8cOfKKYP6GoVNZR4tHN88e1zsnkPV67e4PWrV5QEilzpryPos+vmb+rNCkcnKR3OKDdBbFoOh8pZJ9/M4XT6dLvYUB1loKcRv8fYRv/w01M84SouXv8FJbFyfVZevXzO3vo83c2VlARkmGxiaGyStc0TBTeuv1+jsSZGc32ZxipKjNsPPz0jWtlI38UbavmTqd7oyBDzs6NcH2ijvDSgtdfk9DtGJuYYuHKd0+MTjvY26G6roiwa0DpqdmFT352WrgFq6hr18zaSmWQoI0N7Eycnh3zx5R+JlTi51NVAwGkQr28/GMLsCmtj/PjRIzzWrG4yy8MeHQoenqU5TRuxQAqf1dQQY5u7vLLNm+klbv7ic5o6B3jxapHJhR2O0xYKNqcyIuSnkL/HiGMT0KWscs/0HK2tlKGajdTpHoc7q8RK3LQ31JCJn3BysKULArl7kvEzgoESzXUvmE34Q0Gm37zF4XATiZWzuPKepdUdgpEagrE6tg7ONCNcYrnk3JCzQaLshPXzAW0qtjFRbATdFq72tlAXCxDx23Xo9wEIrKAorZsM9ZhaGc/jgT5YYz+Ah//J+qoLVhU1Y/of/vXVYkPfdaKNPdrcZs+bW8MHZNEvan9vh4WFReobG/GHxLci8wQNL1FJrPgikmdHzLwZZXJ8CEshSXk4SGUsQjDgVwmQyZLF7pSO20L8rMDY+CI2TymXbvyCaHmt+ikERjI7Mcru+hKlfgtV5YKEd2F3CiRIVtbyBRVJpTLEU1lOEnlW3h9xdJynpqGD5vZ+AkI6Vc+uQdjSqYXFoqTD3Y11Htz9imjQTGdzmRIzRYOuPm2ZCiid14zJ5mJ564iJ2W06um9hs3p4M/6SukoXDVVuHHbRedt59GIWu7ea7gu3CMcqtAmWJvD2d7+nkNqgs6mEcMiAPAmm/sXICnXNl/SBmJ8ZparMQl25A6dIpCRrMpMnL42MNrcGSMgiza3dw/Z+ksnZTayOILMzU/S0RhjoriDkFc+Nn9s/v8Yize2lj1Q25HS61UB/++vfURku0tcexeUQ2aNQ1eZJEaK0rIHVpXnaq70013iwWjNksjaejy5zmvZy7bO/JFZZo5tbIXU+/uk7Trbn1acjtFPZVE+83eTZ62Vu/uqvlXo7NznEjb466spkap3jKAUPBxeIVXbT3XMVrz9I3iJCbMPtYWwlxeeZ4Ys//t+Q3eZafxWlHilOHYy+2WR1z6zN7eLcPJsrr+lu9lIWRnMOF5d2GZ/aJG/yKbhGA9tlWKFyY6vS3PyhCvov3iBW1cjQ60WmFrbIFES2YVeglEK5lPoqHs0cdluBSFBIiilMyQNMqSOCrjzlUQc+T5F86kg3H16XyDxFfioeS7PKUeUwkEgNARr4fLLxdOtWVJD+VqsLqzPI5t4RW7tnFExB7L4yTO4we6cFdk/yinHPFu1klYlmhIWrn9Ek7pkMA11NJI42qYwFKBMfjGypzoFiIulRiaN63c8ZZ9rcGpEI2tyeA6ZkmCSy5NqaOkoj2rXpxmfl3RzjIw+ojphpbyjBZZNNbUGL1dm5LVa3TsgUbQryEa+dRAFIo5vKF2loaaeupp7p16NYsof0tZcTKZFteJ7TZJal5X2WVo8omEN4/TFtSvLZONnkLmUlNprrw/h951JNi4s3s5usbWXo7L2lIBbZtKuigTyvh5+yujRBR3OU6nI3DhuMv1lm9u17pb/2dtfT1FCC9Ck2W4D7T96SLka4dOVTHvz8I07zAdcHagl6jc3j0NgSe2d2Ltz4NWVV9RrT4PcG+eHbL9lZn+bGxQ/NbY7p+U1ejm8xcPW3lJXVMj0xRF2FicqYbMvz7O4lePZyEau7hqa2C3j9AQMqpZFjZr3MvcESjWX48ct/oDYCF7siCj2y2Dza3MazAa5++lcadSHF39MH9xh9dpuPLzfQ0uDXQdXWboJHLxZp7bgluAb2t+dpb/ATC8s23crS+jEzc0eEo80EQmXqF5XhwcLsJJbCARe6KgiHjGJu9PUqa1vo5lYKiNWlcerKLERD8jNnWN/c5e3CNsenFj2D5F2TxtIfCBOLVekgx+cPcnpyxPCze1RHLDRXe3A68hRtHp4Or5KzRGlp7WHy1Qt8jjgdEnHiFnWNg+m5Tbb2JEs2jEM2zAqNQIeYJdEKGlva8fgCmCwO3dzu78XVn54TW4NCLCQyK6MbHtnYydAnmz6W8h+XJUnADW67xFkkIS/ZvSKjtuhfp8ALITpK1rASGUW7bNJN1DlcV08rkUeKAkJye6WxPjrJcHCSwWQL4A1Vkym4SWVFYSA0ZQ85oeUrGdKkw61iIaMxRA5bjoDPrh6wD1PnczSeboxls2dsjQXW59DorJ9/+BKbbOabSwn5BOJhYvbdFncfL9DQcUPpusFQTAs9A0t4fn/bXBSyaf7Tf/yfiXkTXO+rwOeUSAc7957NsZvyceHab6isbVIiqNyV4nW22y0MPXvA3a//kY8H6uhrjeqZd5S08HjkHZGqTjovXCNQUqqgmAd3vqGjMUh/WwSf287I6wUGx1coOELs7e3w17+6RHdDUK00oij4/bcjdPRLQ17BF3/6MwOtfj4ZqMQrHmxM7BykOT0z2BuabS7wRs0fLWoR5nUJfM7L69k9XozvcPWT3+Ly+nn+8Afaahx0iS/dWlDf8+LaDsdnOewmJ3aTA7vDw2kRZtd39WcQNcfczBQjT+/QVe+mrcaIpSgUbbyeWmFsao3N/YQxXCsUKQu7+eR6E7XlXpUCL6+f8np+n4Fbf8n4+Azx3WU+vlBJVakRoSG+yo39OMm8/D/xlRlxdTIULS/1Ueq145YBSNrE94/f4C1vo+fSR0xPTZLeX6W3IUB5sIBN/Ggyvbd6VOqfKhS1OTo9TbC3f8zq+0PSeQ+1jZ2srK6SPtvkVn8FdeVOPB7Z3G4yv2nIksV6MDP2gK56L01VXn0Wj05zrG+daMaxDOFkKGtz+jk4zTI+s0zf5Vv09F0mGK5iaz+jm9u5NWlu5UQWiKYFUz6L32XB7yxqDScNrsOUwGU+xG85pCKYV6aGKW943VXxIWkKZvGgClwow1niTL2s8ixqVNZ5lqoMneSs3ts/1HNUhl2pjImDeJEEfpLmEuJFL0dJO9v7eU6SDg4TeY3eE1adNMvZdEKVWH/7Vzcp9eTw2I3mViFsdjkfxfYmargPsmQDwiN/XnsFeT+tdtbX36uqMRAwJMfpTJLbP3zD7OQY1wba6Git1HSFk9M4o6/fMju3CVYffl+pbmxlA5bO5UlnM0RKI3R2dzP1ZoLj3VUuddVRWy5Nc4HtgziDo2/Z2UsRCEb1LpEa52B/C48D+jvrqIj6tT6OJ4vcvjdIweLj5qe/JlpRaWyiHQ7eTL7mxYM79DSX09VUrXGSP957xNCrGfVTfnqzn9KA14ijuvMCX6yGhpZW3kyM0VRdol5Zp9PK4somP94bpaPnKhev3FDFgNQAjx/dI5/Yoau5lJKgKMjyfPntIOm8mytXbzE5/pqAt8ilnlqNQdvZPeLuzy/ZOUrg9AYoWkS1Jc+3kYaSzRRpamrh5HCfylIPl7qlKbbp3X775xfYfOVcuvFLwrFq9WO/HnnBzuosvW1VhAMOPaeHxqZY2z6lsbmL1dVlaipLVIkmlPVkOs/t+0OEYw30DFwlIGpHq1Xj9KYnh7jW36KxbWJTm5h+x/DEAv2XrpGIn6m3uKu1gpqKEn1Wpuc3mFvZp6G9l/qmZtwuub+MLaUsAsU6JuDWr776EyU+C5e76tRfKgOpO49GKNhL6Oy7wtMnj3GaUtrcVkZ8mhk//naV1e1jHZT+U2uoMUImTuNyJpn47Dd/RXVjJ4OvFpha2uUkZVZYqg50znONpckWiJj83snHIXOizIbyEg/VZT5SJxvkkoc0VlYQ8rhJxg81Sk+eq3w2r3WsWCuzOnSW5+9IB9uyRFpc3dL4tlC0nr3TLEvre8QzJvIWNya7j2zRSkZKUI1bkt7J8A5LXnvYZ+dKTzM1ER+lAbuejXIOaDzjeUSrKjf+f8kfH2ItpdgVRa+cFR+SYwyXawHT//i314u13Vcoa+ojZ3WTET+pvsw691Xq4tHRPgvzi9TV1RMI+v8p41bzMgUYdHTE5KuXLMyOqbdJdPcVsRLsEjOjxkrxFBoByUKdPI3nefD0FU5fORev/YJwpJKTEyPW42B7meqoh6baUnwCFSoaW5+8/AbOQ6A1FkT8gxYHB6cZ3q3ssnOYpqKuk5bOi5pJZ0StZXX6IZe1TPPfvZ1m9OldGirdtNQH1Q8mMktpKiU+Rkiw6ta0OVnaPGJ64YiWzls47H4mxp5THbPQVO3G5ZCDzs7T4UVs3jo6+z/WAsxsdSjB9+4PfyCfWKOroYTSEkNqIYXb8Pgmtc0XKY2WMzczov+8+goHIgbJZwrs7p1xlMiQ1FBtw9MoH5/F5uI4UWBrL0GwpIz5t1N0NPpUzuhXU7tPC+K8s4zOSx8RilTgdvs43t/juz/9AzFfhoHOKB5XDovDw+OX8ySKIQKRWjZWl2ksc9BS48ZuE6iVneFX6xylPFy8+WuiVdW60RPpzuDDuxxvvqWrMagyULPVzsTsBoOT61z+5Lc6MZHm9nJHOXUx8aOY2DtJ82x0iWh5l077/KFSTHYHOQ2ANgK/TRKHYcryp9//HWS2uTlQQ8SL4vhfTm6wJs3tr/8NK8vLrC2M0N3iIxY25ESzc7uMT+/iCdQQKK2gqFmxBZ3EihRJCpRYeS1VNQ2qEBgeX+CNNEB5XWMbz5EAiyQbUg34ktWW1E1idcROwJrGktondbyJ1ZSgsiyA12kim47r8ygNoxTi8p6ox/y8gZGGz4iDglQ6rv4/rzdINm/j8DRFweTC7o5ymnfzfj/D+70UZxnxCPnJ4qAgEQ/y86js06wkV4dZJp/tnB1sUFkeUFqyEP61cVWiuEGmE2m1bm4++GylQNQw9HNyr8iorDaGXgxTU11DNBbVv0c2WYNP75M4ekdXs59oSI7oHIkUTM1ss7QWx+ErI1xWhS9UovAxkdKLBEnQPuUVZZwdH/Fm5JFGdXQ2RrSQL5jNLK4eML2wg8URoayqjVCpDINk2p9kY3WO070VmmoD1FX7sUiYt9nK3mGW8ekdSmLtNHVcwuULGtTkdJwHd78hdfqege5qyiIuBQq9nlzl/XZCJ/vdnVW0N5eqLNZk8fDw2VtSxQj9Fz/m4f3buK1HXL1Qq1msAp16/nKWzaM8tS29hEpF6mTHZXcrRC2b2Ob6QLV+HpIdOLOwzcibHS5e/ZxYrJo3Ey+ojuX1fRao1dFxjsHRFU5TXmIVjbh8Xi2QdIpqthIoiVFT36ygkj/9w/9OqSehzXPAZ1KYyYvRdyysprhw9ddUN7WpV3b45TMmhu9x61ItbQ0B3C4bm1sJHj5bVFmySLm2N2bobApSGTHifUQuOTG1wbHEewj48XwrKDEk5aUuBnprKQnJtNzF2MQ661sWrn/0zxXbvzw/SnWUc4VEhpMzY2ufygjwzKmT7939Y/I5K25PCV5pcstrVeWhzX6Zg6ZqyXKVNYyHJy9XSJvCtHb0MT3+Er8jSWtDAJ9Lpjc2NraP2T1MkcwY8l8peAXEu70fx+kvpb2nH1+oVCXe6xt7HB5JYWxQUGUTJ0Oe1OmJQoSEJK2wj0KKdGJbITYhrxlLMY7VklZPvaE1ltfLyJOUCzublfNf3iMpPIygeBkyysBKikHlQMhZZXUQP5PoFrt6pHMmLzZXKdhCpHMOThM5zeaVz0zym+Vdk4ZZMj5jER8+l4lwSO4RiYky6P1K0FdSsnGnSpa8/MfudBI/O+T+7a+oCJhpq/bgsp6pVHxibp3BiU1aez6ho+8aXm/peeydeO2MOA3Z+qfiJ/zu7/4jdVETPS1+XFbJXbbx84s5EtZy+i7/irKKet0I6b1jloGHjaX5Kb75/f9JX0uI/rZSvA40pufF61WcJQ3KMBDP6sOf77K9OsXVvmpqYk5VQH13Z4iNY/BFqlhZWeDzj3rpbSxRwvz6dorffzdKe98NSssr+fLPX9Df4uXTSwYMTf1WJhkcSpEo/YQBDTQSDrI6nJDxqMsTZHx2n8HX21z55Lc4PT6eP7lNa5WNznqJCsro8MCg4stWwKb/lQHJYQbuD00Rq+2md+BjjSv66bs/47Mec7EjQkQUDRazSsv3Do85TaQMyKbYIhwmje9yWMSm4OHd+wSv5g+5+NFvmZqa4WxnkZu9MapKZbCRUgK4xM5JbI8OK2VIr5GABUxS12TSWIsW9bdpawoAACAASURBVMrdeTaNO9ZKz6VPNIs2dbhKb6OfsmAeSzGlrII8dvJmkdxK/I5Q/Q1JbDyRZm7pgLXNJCvruwpN+/XNVqWWez1uRibXWdgu6s+5v7fHm+F76k8WMJYMLmRAlpcuUPPu5RcrJgHgxfPcefyK2qY+OnuvEI7WsX2Y5du7I8yuHpIyiWfVqgNYk/j7SCO7ca8tj8+RI+wvEvUlqQxkKPcX8DsKZFMnGosjDYXK7Qom9QbKCSu1oNvt1D+XScug2IA1ScMrwwQ53xMJebc8Cq9JFpxsHsLKPqxu59g+NhNPO8kgsmUvebnnLaKiKJBMnFAR9fDv//oTgs6Uev7dLolvkSZXhmRSo9q12ZY70xg+Gc3tBwKxnDdra+uaCBDweXUovL62zFdf/IESr5nrF9uJhERBYWZucYWng1PYPBGaWnsoK69UqKgo16RGEMWUz+PU4ffPP32nddXF9mpKfFZS2RyDr+aZfLtJTX0nrS1d+PwyVLSwvrailH5pgns7avCKzNVi14ik2aVtLlwRNUYHDqXaF7h/7w7by9Nc72mkoSrC9s4B3997xtt37+npkub2ArGQVyXoX999hq+sloaWNt6Mj2pz21wb0XN1aWWDH+6N0tjWz6XLNyiNRLU+ef7kAenTTXpao4QCFt3cfvX9SxJZJ1eufsTU1CR+V55LPdKkupTq/uP9IazuELVNbQpGSyaT58MMGbS71Y8/NT6Cy5zkWn89pQG516z88NMLUkUfF6/9krLqBvXOC6l5fXGC7pYy3XpK3TU4OsX7nbh+7ktLi1TEfPS01eB2GM3tj/eGCUbrVD0aksgpj4eR4UFGXz7mxkArteUhHdhMzK7wemaV3ovXNKJtZ32R3vYqVc/Jd/9mdpWZd7tUNnXS2NSM1+szYmwk+1kzalFu0Ndf/Vnfh8vd9UoJlkHV7YcvydlDdPVf4+mzpzhIclU2t6VekukMDwffsLYTxx+UODSnDmVVRSDnO0VKo2V09F7AW1LO4Ngcs+/2Oc0YYDABPmrAS17OzILWt8Ip8EkfkI+Tix9jyyYVsKZqr1wcl9lMider1GtpQuU+ymXlHjw/D8yQyiaxmQz5fiKbJSMwVJuP7YMUb5fekyxYsHpKKNp8nGWtKlfOm+z6fIqq9sMwWYbRJV4bAx311MZ8lPgkb9sASJ2HjxqqSpUJnyfknN9PHza38r6qTfY8nUJ6LVHA6t/3H/7l5WJd7zVijT3k7bK5lZdYLhMjpkVojYeH+ywuLCmyOlgS0OZXrhqZaiTjccZHXrK2+EZpou3NMUIBmxbFIrkyIgzFAWX4Iotmu/pPhaRWEq3n8rXPsNs9vB57ycbaLPUVfuorA/g9IlEskEmJnFF8TKKVkS/IjN/rxuEQb6xIyhzqVZHpyUHcTFP7Neoau7HZZDqWJW/KaiEgE8WxF0/YXZmivd5PtWwWzaZz/1accGmA0rD4h/K6lVraOGR2OU59y3UFGIyPPKE6alIpkhAdiyYnz0eWMHtqaem5QShapaAoWavf/+kLsqcrdDaEiIbkAjKzsZPg1fQetY0XKY2UMzM1REUEGqs82E05EmdZpmbfs757ppJZmer8U7C02UK2aMHuDFBWXsHUxIhKGfvbS5UabLYEeDK8SMYaoX3gFqFYJW63l/jxMd/+8e+JuJNc6S7Hbc9itrt5PraszW2sqoX1lUUqg0Uaqx04bOKNdjAy/p7jjI+B678iKvlpDvEtWnn+4C5H72fobhJZsshmHYzPvmfozTqXP/pcY2ffTrzgSkcFDeUe9bbtHCZ4MjxHoKSJ9q7L+ENRqdhAoBpWoUlKOSlAgyx//P3fkZdGor+KsoBJPS3Dk+us71v46Bf/itXVVVYXR+hpCRAO5jV6ZHZeNrc7lNf0EKtuUn2/NLYK08aqgw6XJ6QgGJfHy8vXM0zOrJEvCu3VaG6lMJA4EOPFypLPnuKxZ4l6ilSXmFViac4eqqxRKLXSwCBEXM0UFCK3DLA+CC4MuJMBZTN8PALNOD09VB+XwxlQYFQem0J6FjZS7MQtpAuyYvRjsvlVei4RKFm5WKXplAMtl1eI0qXeVuJHm+r5rSwvVXmbsW2SjacREi6fi3EgfIhIMpQMBlJeil5pyq0MvxyhqqpKIVhSSEjkz9MHP1IRhvYmNz6X+HdNLK+eMDq+hSdYT3VjF75wqcoRjWm7NI8SHyXD/jxjQ0843Z1noDVGVURiXfJInO/Q6xUO4haqGropr2rE5y9RSY/IZM6O93kz9hRL4ZDuthgBjzTicg55GJl8T6oQor3vFsFIuRZduxsrjA3+TIk3Z/i/A3aNRRh5vUK26OFYoAeNYXraYjjt8uWIWmGONBF6Bz7i2ZP72NkzPKc+GenD+OQyS+8PSeYlN8+uER42i1gZ4kRCNi72VFHiM0gF0qSPTO0wcO1zYtEaxsceUxXNUV9pxy0+83ieV5NrLK4ek8qZ9KKXs0x8zvFkViFRf/H5v6Y8Ws5//fv/A1t+l0+vNxIrNcLhd/fTDI2+I1PwUhKrxmx3sbn5ntPDZW5dbqS+SmBtLrb2sjx+vkRzxw2F2+2qlNxHVcyh2/J4IsfG1plG5oicTd4J2TpoZrPLQmVMNk9FTDY3r95s8X7brLRkKejezY9SHi5QETZjs6QV9CETWLPFq4MXwf6fnCRJp4rE4xl2D4xzy+UNs7O1SltDiQKExGtdNLsZfPWejDlMc1u3nl9ea4IWsW3IcMEkF2aRtMQHIINIt9oxKNh4u7jNadZKQ1sXgdIyTFbJvNxXO4Jksqp15lyWXEilEPuc1SIROmZDfpyP47ZmdHNL4VQhdEK8Frm/2mvUjWBkBooMWaoBjQ5R+ZMBZRO5pQzS5H/iU8vl87r9k+fqOFE0KM94sbrC0nJp7q1YC85SkgFoXLayXZYMxsqKED5XUb14Ukwr/E69RUYMlxbX8vmmRbaZU6CUgAHv3/2auoidNiFQm+MKWJKCa3Rmn86BX9HWcxmnM3hegIsCyQDIyRZYMqr//Lv/TFOFna6mAG6b0Nkt/Pz8LTlnDX1Xfk0kWmVQavXQEgibg43VBb78x/9EV6OH/rYS/E4BGzoZer2GraSB7sufchJP8tMPXxP2ZLjUVU7Ia2JvL843d0bwlrXgKYkx82aMX19rM5pbO9rc/uHbUVr7bhCtqOLLL7+gt9Gtza1fbAImdPiYLxiNsmZ4S3Nh8HuxFpPaQHk9Ad68PeT5q20u3fpLXP6QNrfNlTY66iQKSOxJJpIFiTISaqzUJVb1hx6l8jwdmSFW1akDL6FEP75/h7nJQR0adzSG8TsFUidVna5s9VwXaKSc/fl8XNMFTCY37zZTjM7t03/zc2Zm5jjbWeB6ZykVpfId5DTiR4rNrILXZP8iDZMMVLSdxG0SNYqZs5SF209ncUZa6L38MVNvpkgfr9LbJM1tTlkQ2zvHGmuULtpxuP34/V7Cftn8ytClyGmiwNDYMq8nV3C77fz6VjdN1UEl6IrFZ3G7oBvmw4N9xl/cpaPWTXO1F49TTF82kkkZhJ5zKKQytnnYP8vz8MUUdS39dPdfIxypYfcox7f3Rpha3idtkgQEKxZpiiUSMhdXcruDFLZiHAcHBB1HdDX4aIx58At/IRNXurrT5dZNnXzEkvMpD+DJ6Ymeb3lZtOTz2tSm0hkduHi8Er1j4ujwSIcxstHaPckwvXzC2h6kCkEKlhJy5iBJ3GTMHvIWkWgacT/pTFyHof/uX3xM0JHC6wSfR+Jz5B2VRltsTbJJlsbEAKYackj5townUJrb1bV19Sn7vB6NEHr1aphH9+9w9UIznU1l2MxCgTfx8Olr1rZTtPZcprKuUXNx1TdsMpobeaLEnjA7M87Lofu0NZTS0RDB47CwtXvCT0/GMblK6em/TkV5DQ6HkeCRzWR48eg+R9vvGOit02G3/PHtvTMePZ+ktqmHrv7LBErCHJ8e8+N3X+IsnHCtRySvIV5NvuXRy0l2D+N0tNdz81IHZeGANrff3HmON1pNU1sHUxNjNFQEaawu0ZxqSX64fX8MbyhGY2MrwUBAB5FvZ97gtGYY6JbNrI1MocjXP77kLOPk0rVbGq8jQ0bJVg/5narIkeYWR4DqhhZVXWhkjeh4HBItWa42kEf373F2tMb1C/Uq6RW73c+Pxni/m+XC1V8oIdrpcvJ6bNDI764PU1MmcmILgyNTvN9P0dzaw+LCPBVRr8qJpcFLpgv8eO8ldm+Uts4+5aMIIGxicpy5qTFuXGylriKk363E0L1Z2KDn4nVOjo7YWH5Lf2eN0dzaHEzNiNVtA0ewjEisjGAwgMfrV3K+kOs9LiPi6ptv/ozLlOJSV702dbLcuf1wiLw0twNXePrsGfZikqu9jZSFJCWiyOOhNyozFhCjxx1QG6goiuRplOc1VBo2/PFWD89H32qk31nWoj5zkVmLOkSG6HKOiZ9V2CZlYZtmcDsLaVKHWxRTe5RFHMTCXqSKlPJWGk8llMtdKPYa5X/JGSFwXEloke26WNmcOuDcOzxjdeuAs6wJX7hCVblCM9/YTakdI10wK1FZ7kOpoeS9ymVlc+vgQnsdtVEvIa8VA91kxKoag00ZaBoxlR8Gr/KrET0rQ7j/Lw7ogw9Xh1CyZPoP/+qKNrciS87bBOlurIONv0maW4kC2mFRZMna3AYNCIBc/IU8k6MjvB0fpjzsorWuhKCviNkiW1oLR8eyRflADRUvqUOlWqfJDJMzC6qFH+i/xs7mFuNjz6gp99DeGMVjFxlzUeEym9unrG8ccpYwsNhy/pSFfbpBE8+sqLCkoTk8yzM1t0veFKG7/1NKo9XkxJBtymo2WCp+xKPb32DPHKh0KlJi4+Q0wZuZNc2LbG6u0W2xAqOsVpbeH7DwPk1d6zVtbl8PP6YqXKSt3qdyJylsno8sgrOK1t6bhMskRNulm9sHP31F+nSZjoYQpUJYtUgm5RkTcwfUNV2mNFLGzOQg0VBBw+4dlgKplInh10vsn1kIlNbgdPq1MNHGRQLBC6inWOSvknXYVGXV5tbvlubWx7ORRVLWCJ0XP6IkWqnAAtmiff/Ff6HUneJCW1Qve4kiGRxbJlkM0NB+geXFWUpcSZpqXAq/yuZsjE1ucJbz09EvXuJyrEIudVgZfHKPk615lUSHAzb9/U683WBock2LC6H3vR0f5GJHOQ1lHj1ENneOeTHylhwBImX1WBxecmabBoGLx8sXFOm5D4fFwh/+69+TS+xwva+K8pBI4p2MTa+zvmfmxif/kpXVFdbfjdLVHCISlDxXySfdZnJmE7u3XP2sciDoNlYbORt1jR1U17Rgd7hV4jc8Psub2TVyRfFlGMTXfD6Dy27W6bVZJHD5OJbsCY7CKV7LKbVldspLLbhFyWwuKuVN8ol1+KC+cw0h03dS/Tpm8XRkjE2dlOsKhsqSSmY1jqJoEQlYgtWNI1LFEGZ3BTmLBM87SOYcpAsu4qmihtDLgSBLJpG0SlPd11FP/HCDqliAmkrB+Z97axUPJ+AMoWoK8dnQJWsslcLfPhwahq9QkPsvB4eoqqyiotIgJ06+GmFhapj2Jj8NVTZs1gSZrJnXb3bY2rdTWdurCH753mQyKdIwI/TeAG3IYfXop29xFva4LIWuRxo6i0qDXk1v4/TXUtvYQyhSpnl8H6QkcuiKVPX9uwmVNVVGpOkt4HSGGHq9yt6pjY4LHxOpqNVCc2Z8hM3lSVobguqBt1vNvFveYWJmC2+wgt29LRqrfXS2RHHbC5htPh6+fEvOFqW7/yaDzx5hye1woStKqSiGcwV298/YO0kZDYmgxdTrLr/HvEogJVNUcjOl8R1/u8mr2X0uXPsropFqJsYeUx0t6GfmtgoYzsT+UYrDeNbwXQrt2i5DLhcTU0scnMEvf/Mvaahr4cGdH9lZe8OV/iqqym1qDZAFxu5ugpW1A46ELZA3YGniJWprkhxOYQ042NrP82R4hca2q/ru7W8v0FEfpCIi8LyU/vz5opBMDZ+ODCFkI13MFTHLhVdMki8kMdk8vJ7ZYW3bxOXrn+tzvPR2hOqomVhIRkTS9JmUBqwbNQHdOayGHF5zIOH4NM30/DoH8YJOt3s7a+lokM9fZgei8NgjYy7RKf3U61GcplO1bcjmXHZRssnImQy4iFDuTXkBlnm0SD84K1LX0kW4vFZBXAfHKS3yj47F427V6bkMWT0OO26HPOtpzGa5yAsU0seYc0I+L+J2ihddrBcJI2JHPXWGz04uy4wW0LLFMWmhLYWUqB3S6SR+n0RYOTk+OiItf51AZ0wuDk7EF1UkkbPj8EYoWr2aB+pwixfNpuet2GhS6aTKu+vrogR8ZoJ+p6qJjMiDD1hIY+IsxXNWIk/k3+OwcxI/4vH976kQSFe5U72t8vNPL27z/NUmHRd+QWffNZzugA63CmL60DgskZVZiZ8c8oe//0/Ul9npby3R5lagcD8/myVlqeDqR59TWlalKwbNaJQkabuD+ZkJfvzi7zQ3Vppb2bInEhaevFzCW9FO37VfMjU1zcTIE/paZJhhbADlfH3wYp6OS7/E4QswMviQzy7W090Qwu00s7GX4b9+PUJT11XKqmr55usv6Wn08PFAuca8yRBlfnmfvcOMRvfIIE6G8elcBpezSGOVn7DPjM/t4c3sLkMTe1z6+K/wBMM8f3ybxjILbbVefA6UWD39bof9M6F2Sq6wwWNIZvOqCujpv8nApetKid54v8qd779ViV5TTYC68jA+h82Q8hXESGNAL0WF43JIuyqDcCer22mGZnboufHPWJh/R3x7nivtJVRH5fmRZv6Izb0zMgUB4hjWEaHOF4oZysIuKsIuXLIlztm48/QtjnAzfVc+YWZ6mtThCj1NAn/JaRTL5PQKI+OrJIui/AkS8LpoqgpSV+HC65HGzMb8u32ej8wpiO2TK100VAl4yqNn8MJmlv6bv9Hm8NVzo7kV0JfPbdVneX5pl+MzQxouywhJOzhNybb9mN6LN+juHSAUrmT/KM8PP49q9EhSMtol/ipXwJzP4jKnCXpyBN1FfLY0HusJXsshVaEiUQ+afSvEWXnvpFkV25Z8rjJkki1MKpU899yKHNKukTvJpADUzsFN2byCfYwIQZNKIE/zHgWQxTMeVUDJ//bjJrbjcJK1khPps01i5xJEw3b+9ec3CLkkhsiE12vcRXq3y8BLlAsWyYo31BsfYgs/bG9F+r+6uqbNbSgY0M3ckycPWF1+q0qimjI3NpMM/fJ888MLTM4o3ZduEauq1vdWFVQywZGNtUSZuWzc++lrZqeGudrfQEttRKGJb+bWeDr6lpaeqzS39eL1BpSSLGeeeJTlHJVhtER2dbRVaFzjWQpu33tJSayB/svG8Ojd8oKyZprKvfQIWNRh58HTMebXD9QuVF8T4XJPAxURIb7Dt3ee44/UaHbu9MQr6mI+TTxwu6Qe32NwbJbDeAa73WF4peU7ODmmtrqU/o56An4HmTx8dXuYs5yTi9duMj09hcuc4tqFekqDLt1K3ns8qlwbs92jCyUjoFeimBya+tHS2qGxPJurM1wfaFC/sN1qZXxqmdGJVUpijXR0XyBQEuTtzAQbK1P0tlVQVxnWM+P5yze830vS1NrL0uIilVE/Pe0VeJzC/Mly9/4wO4cZfKGoLoOkzt7e3iKdOOTT6900VIk6zcrk7DIzK9t0D1zn5PCI1YVpulsqqK2UbHoryys7TC9ucpwqYrIaKSJSb3q8QSLRGHW1tbjdLu7c+R57QeL6pLmVhBeJG3tJ0RFSYN3zFy+UDXG1r5mI363Kw2cj02wfZw2egsOrz4vYY0SFICkXtXV1OhiQCCyps9++2yORs5LV5lb8/QakVxSw5CWSK47HlibqN1NfESDskoP1EPKnBPzCCDDysuVW1v5D3uviucRaJMCinJEU43yWZCKpqiu5MxPpnCokLM4A6byTdxunLK6fkMg6SGMnVRClrRWLLLVMApEU+kCeiN9JT2s1VaUe9d/abdLMGt5arVM1n8ugJ/+3EUAGb+q8iT3f2n6QKhtQqQKm//5vLhfr+q5R1txLTprbc62zAWE24bQ72NneYmFhiZq6Wg22F2CP/EtF0jr85D4lLuhsiBLyyAciQJwie8cpFlZ22TtMKTBEtnwifztNJDlJJPTg7B+4TG1FjZJV88ltulrLKPXLF5IhlUeBKUtrR2RyQpYL6ksdPz1Qbbj4XZpqwgT8QpbNgcXB/LJIiY9p7/qE5rYBLC4nObORabezscrg/R+o8BXpbo4QCth5t7rN+PQaOwdxOtrq1fPnc8p2w8ri+j4rOwXq269js/t5PfSQypICbfVeHLY8Jqub5yMLZM0imZMmUDa3LiW+Prr/HbnEOu0SUSKUQ5uVtc040wsn1LVcIVwqcotnemEJRdBplwLKxNOXb0nkfFTVd+L3R1TuIdWjSo+cbqUgS7bt3e//QHWkQH97BJ9LHgIn4zMb7MZtSlgtr25SyY7I4L75099T4kxyoUNAJpKDGGBw9B2JfICapk5WlmYJu5K0Ncm0yYwMT19PrrN7bMLtj6rUSwOnTbC3tYzHmqK3rVzhPxJN9GZuk+Gp9/Rf+41OxWcnBhloL9d4ATGt7+8fMTO/zv5RRuVZ8tIls0WdOttdXqVlC32torySH77/hmxilyvdlVSERRLvZGxqnbVdE9c/+RvW12VzO0ZXU5ByjVkosra+y+rmEWdpkWC4dBoq8jGZJIuMMlbRxNUbv8IXKMVksykYQMALIg8uIM2t+AByOK1oM25XKVUBpymJgwSO4hF+R5wSX15l8rKgFYm8eHPVC6ASCCsF2dClc7jcTh3MZCVeRHPzFPGrBbjAMAT/b7IKTbBAMmOhaA2TyHs5K7jZjcPmQVYL5ZxGA7lUyqEqioLAADJ0t9WQOt6iKuanqjyi0zvNadYpl8iSRcJlZEOfB1ZrA64vvpQHFtksy+bWxvDQSyoryimvLNPf03df/ZHs2ZZBBi6Rn/uMZMbKi5H3mO011DVdoDRWidPj1oNPreoikbHIZ29RQvrzhz8ScpzS3RTCY0thdzl5Nb3K7PIZtU2Xqa7vVMKtTOFVSqIyE1hZmmFi5KEW4M1SJAvowxVieGKdrWML7f0fUVHTqETqV4OPsOYP6GwOEwqIJK/I8OiC0pVjlQ2srs1TE3PQ1RzRza00t09HF0mZS+i5cIuXL55izu5wobOEiD+njV4uL1oTgR/IQEmKGtnSSvEhTWAauymjlEVMTl7PbTMmze3VvyISrWFCBnPRIo0VVuyyVZMJpVm+Q/3EdcShGbMWD0+H3rC4fsqNT35La2s3m6vrPL77NeWlRXq7YgQCMixJY1J5oJWMbO01q9COWfzg5pTmYpsdLo36eTqyQnPHNZUr7m3M09kYojJiwWZJanOLSdQ4Is+XXO7zjUHOCHoTenA2L82tSzfky1tFrlz/XCW0C7Mj1MSsRPxF7KYsyXROfeKJjEWfX79fNvsSMWLCZZfNvVXzf6fnt9Tn2N3eRFt9mTa3Aggaf7tF1irE1TamX4/hIE5vW1Sp60LSP02nOYynlC/gcnrJpWTabGVp9YBMwUlNczvRyjqsdj8n8ayxvT08NYYkksG6u0s0JJtiufZS6vcXz5uVpAJtyB7hcRax2fIkk3HcboexTZVGX3JCZYgkABvN1jMmwlIYSGMr75EMKCWqRPLJpbmVzYDD6adg9hJPWznL2BViI5mfUvgl0nKPeEmm5H20k0yfAWnqa8VXblGWhDS3mimvsJrzza3kkFsduqkS75GRuX7G8yd38FrOaK10EbRLc25hdTPO3ScL1LVfY+Dqp3rGiaRcEgPUuiOyZruVdPKUf/jP/5GIJ8vV7nICbtk4WtTKsh33cvOXf0NFbb3CQlQOZjKgS4OP7/H83pcaj9PTUorPZWV3L8vdJ3NUtQ5Q19rN0IunkNjhSk850bBNLT7PhufYODDTf+OfydvDs4c/8NGFapUKy4Zw8yDHP34zSkPbJcoravn+26/pbvTy8UWhJQs12MqP9yeV5mxzCnXfoNrH46fYTGd8eq2JtroAIb+b6fk9hiZ2uXDzL3H7Sxh6epemMgut1R6FLb5b2+fHx9McJO2YHT4KEqkiZ6UZfL4AV699THtHJ36xWxUKrL57x/DgM7bfL2HOpQU6jsshCh0JmiwoNFGgZPKuNlSF1LqwupVkaGabziu/1HzO+O4C1zrDVEVFCWbnxcg8I+NLFK1BbI6g4Wc15zlL7NHeFOZCRxlBl0Wjre48m8MWrFfV1OLcIon9JTob3EZza3Mw/GqJ17O7uMO1SiY93N3GZz7jQnuE6gpRBlnYPUjx8MW0evJuXuo0mluPj4m5HWbXk/Rd/zUnJ6dMDN2no9qtAzHZHopHX3gbx2kbNpdfZclyHkqR7ZK4kgsXqGtowB+Isr+f5cefx5he3idRFNmvTdVF5mxagYthv0U9dD5HBq/1FJ/5kKgnRakzg8+SI30WN1QG5xJ4l8uhhH9pbmWTqxGT+YKSvuX9VsK1NL4qXc1pYS2bPWk00wU7BykHe2kvu2cOTlN2klk78YyVvTPJu5XlgFWp6pnMqcYM/u0/v0XQnsIjm1uv26Ck630u746RUmFE6J2DbPQNlaJbPLmST7qKy+4gHA6rEuSH775Wj39/VwWRoBmHxawZ0t/88BJfpIm+q8JliWm6gTQOMmAUSr/cC06Xja+/+h2ri5PcutRGU1WpMk5GJhcZm17lwo3PqG9qNz4L+U5EYG+xsba4wDdf/I7m+iAX+uoI+JxkszZ+uDuIJ1RF35VbmnYxOvqCuakRBjoqaaqOkDxL8v1PQ+RtAYUElQadXOqupTzq17rk2zsv8IaraW/vYWZyQpvbxuoATluOZDqlPuDjM1F/GIoXZbfm85QGRd4q9ayVRLbIrGACnwAAIABJREFU13eHSRTdDFy9zvT0G2WYXO2rJxyw6/Zx8d0Wh6c5tQzIHSkDBoH3vZ1bVnXXjVufsba2zNT4IP0d1TRWBZGrRpRIo+MLLCzvkDdLbJyNs8QRXkeBj691U1cpUmnZ3L5hZVNkyX0sLi0RLXHT31mN11VUO+Lk1CLv1vfUZ2wA/WS4kVWJt9i/KiISz2djYnaZqXcyRLxM/OSU1fkZulvLqasKa851PJ7TZURStqq5LCfHJxwexnU7LSThsooqGhobGR9/hbR6F9priQRcWnveeTBEwR6kvW+Al8MvsRUTXO1polSjgEy8mn7H/Nqu/nPkuZSzQ26KRDJFRWU1V6/fIBwtV9WUeLOn5rZISA70+ZlpxHhKiouoQ1LqtTVnTnAVz4gFzNSX+4gE7ZiLaa11pA4UDoVBVzbkyB9i6sRmhyjqBBAsv+bz6veXNBmb020wbs7yvFs/ZH0nRbLoxewuJS2VdA4SOfVYqmpB3iY5if1OE92tVdREvZT4RD0qiirZ1BpbW1VPyXl9zpJRYdH5tva/lSYbhOTzuEtd6ghQ6l9dLdZ0X6W0oQOcPp2Qqv9HlhQWkXw52NnaYmFxkdr6egJhaTJNpJJxxoaesbe2QGd9jOqIE4dZtgXSlB4yOb9BquDVCbZ4Y8REL/+8ZCZLIi0xKSGaGhs52dtlbX5cp4fVURcW/l+u3rs5svPM8jzpvXdIJBKZSNiERxXKsqpIqmVaM93qno3t3p4PMzuz+w32r43YiI2NjTE93ZqRWhJFkaxieQvvPRLeA2mQ3m+c56I0EUsFgwySqgKQ977vY875naJ843vnaSxunqICGwKBLiki2bCVilkc7qwin9xHR8iOaDshFTU5AC/SVUzMHcPq7MLI7a9gJ1xKw8OpipWFKRxuzKIvZEVHq008WYyx2di9ROq6iO6uVvR2uOAwEhigw8buOfYvmwLrYHM7++GF0tzGrLLh5AaHm9Z0XguPvxNmq1vyGTnpWVmahMVQwBA3nHYCdXTYPy5g46CISPc92B1u2fb4HRXxu1DuUa2q8G5iHZeZJiz2oMTgyIeoVgl4gKHa8f4xmey/ePp7eKxFiQ+xGWlY1wpcZmX7ElZnBF5/FEazDdlsGhPvnyHoVmF8OAK7VSv4/PczCRSrdgFP7CfWlc1thPRJbjHV2Nq5wMl5ASXG0kjenHDfYNQ3hTLdEXbBZOKWxaJINFeOMXrvFzKJ3Fj4KN83KdB6VVkAL8zvo/GdlyX9lyzEC4Uarq5yQtDVmylN6cb07IJ4de6PhAUwRGonYR6HFxo8+OpvRZq5x+Y25hSpsFZVRS5fkCl8jZJJiU1SNrI1wkCWEqjBhi++/Ndw+9oFjz45t4bljUNUarxiCJRiE8G4napkjLGBtJtVcJkAq64Ch6EMl7EAmyGvyNzqVQXMJJdvVTwEZXq2mZ9YrQtkgsoGSvsZX1EsFGS7RfAEXyt+vfw6SVMtlNUi7zpO1pFr2FBq2nFdM6GqMqOhNUKlI/2Zvl2G3AM6dRXDfRGUrs9kChlu9YvXUORTN1IOJf5DGYqIrEPiDJRLWkEbK4cDZVfTk5MItgTQ2hZEpVrCr//L/wtDM4MvxtpEVcANWLaowadZSpJ70B2/C5fHL16SzwRLzvipkKDUKnedlCFQwFFFd4jnQQF6kxnvp7ewtldE/9DXiHYOwmy1K9JxaRbp/9UgeXGC96/+AL+9goEuZcjETdT8yhmOkhDpfyjSjaP9XSxPv0FHq0koyfS/M8j8+etlGCwhtLZ3YG11BmG/FiN9LZLfjJvmNt9wYOTWl5j59BGq8iluD3ngd9F/Qjk+N+TK4IGTRcpwlIOUZPgSNJRCCgPNKI3a1Orln5vbxdmPiPhV6AiqYdLkZajBIU65QXI7mycCSyjjt2F2aReJ4yzuPv4ZenoGZdvx6tm3ONlfRrzXg46IE2ajCmraQ6oMa1d8uvQLNqssrGsi9Vaxub2o4P3MgVgx+J5enW6hN2JFq1cDg7Yq0KNCUYdiCTJwZCElg5I6t9EaiSGDqiB0eEYhbR/VcPeLvxKf5u7WHNpbNPDaeSnWRIGxuHqETF4txHXmJtID1d5iF38Zc1wZY8Vh4fFZCv19XeiOtkiuLN9NKjCaei86uvuxODMFs7qAkXgATqtWlAmH5ynsHqVQV5lgYmHNf1hXgW4UmzOA1mgMTl+LDPIur3K4uMyi3lAoocxZvM6kYdJpYLfohSRNajX9vsyo1jSuoW1koKe8Ws2Jc17eYTarvMDFYqNnPqgajRoVCAqggkNOnnt81vl7sJjjXzl1ln+nNqBUMwAat0ghS02r2AtokzlPpoXdQG8uvVJKnjvzBF2w22it0QttlQ/ZZw+V6OPZkHL4VWLxqAwkCD2c/PAcmbMNjMScAhcyaFVI5xr44d0W1JZW3Hv0M7SGu8TywAZXKUjoH+QkvIT/+//8P6AtneGru1EEPWqZ0E/MH2EpUcDo/V8gPnpL8qSl/tDoUKuU8MMf/htOd2bxxa122ZZSRp3Yz+LFx11E+26jVK1if3sZw11uDHa6Jdpo7zSNt1M7cLcOYOTu10imUnj9/Hf4YrQV/R028budXFXxT3+Y/XNz++03f0B/1Iwv6Tu3aFCqGvEv300hXTSivbNfslypiOG7T4r3k/GI/FoOm0GiaN7PnWH0wV8KPXf6/VN0BoC+dots8RMHKXz3dhWu0AhC0Tj09CBSdaNRCyGYKiq70yF3jbLuViF5eYnDvR0c7O6JJataKcg9RhtTLpNEhdaZ8RCGuvywmSw4Pi/j0/Ip4nfZ3O7j+mwD9wfdYssgRPDtxBbmVo4Rjt0S0rhBT09gGatrE/A5Khhh+oCZ7yjww4cN1E0hjN//ORJbOygld9EfNaLFpTR6U/N72DjIo3PoIdoJjkpsY3PuHeLtJvR2sjbR4CpVxusPqwKbov8zGmINZsbi5gWWdrLS3HITujTxCn0hozS3FrMem/sZvJ87hMXfDX8oBrVE4lAJQTiiDW6/F3aHHUaTAxcXFXz7bApre2nkmzo01Ny8cXNbEVgU7yqTrgG9Kgd97RJeQxYDEQs6/QY49TXUizlRN5WpIFE3YbGS2GwSTyGhQfSc045DSTKbev59IV+Qs4v1J/+/hPnQH3t1XcbmUR4bpw0cZXQoNuxoaBngbUNDa5UzhZ4/gc9U8/C5DfhffvUEVm1eLGZOB32szFtXtsd8/rm5/ZyjKe8npcm09AhQSof9vQNpQF1ORuGU8Lvf/neJ+BobCsFnp7VAIykOP7yYg799AIPjD+DwuKHXqqDhXVxn/UAFFbd8WvzuN/8Zl8cbeHi7F9EWr2xFpxa2sbB1jLEHX6KjO34DixO8pMT7XJye4F9+/R8RajFifCQKl51Sbi2+ezYJg70Vtx58KYPod29/RD1/gdH+NgR9DhwdneP7FzMItPcgXyjL5zQ+GEHAa0apUsE3P0zC5Aiif2AUG0tLCPsIHGVjWZLmv97Uin+ctkCVVmGCNAjjoyWK6SNqNUp1Df7l6SRKTRNu372PpZVl6FV53BuJSuQLGxiqmjRak/zJvkOGD7UGvnv6XqxZX379C2m2Xj77EwIuI0biYTis3LCrBHq2d3iGnYNzZCVaSSWb1L5YGHajWdRPBErtnebQ2TOC7Z1d+NxG3Bpsh1XPCDhK3psiDZYcWULHKJVlRjoasNGGoua234TZtR0sbh8pzW02h8TaIkb7Q+iMeOW/ZTQVh7Iiu+W9XWMmcwUXqSz2ji5wepkRz+z52Rm8DjPGB2NClGed8f1zZcjQP3IbU1OT0DbyuDsYQ8DJfHMVTpJZnGUYm6jAzDhwV2m02Ds8EaDivQcc+sdQaRrwQZrbE+TK9B/dqBIl/YPDyjrMOkiurF1TgVmVh65+BYu2iIDbBINeITvzHRbV3w1volYl0E1ZnPC+lCNSkL3KXVWv0sdehclskfr+5DKDy0wVxYYFDYMXTYMX6ZIK6UINyVxJNvqfFxpU7JHjMBpvRyzoFDgu6eJc5PBdZdfBkYMoHW4UTlym0CL1+d1UIvw+x/8odgoRZLG5/V///lEzMnwfrvZeNI1WkRhSmiFiRgIp9AZcnp9jY2MT0Y4OeAM+aLQqnB7v4cPrZ3AZGujvDMBhqEOnqgnmnBOnk1Qd7mA3/MGo5HzycuJ0jFS9Sr0Bq9UqBdL8p3fIXSQw3O2G36kV+U+x1sDUcgKn6QYCbXG0tnXB4fAJRZMPdv76EqvzH6Cpp9HT4ZbtKCehFXB6sYtM0Yyxuz8VOq7GqJeGePL9czRyJxiI0gdrQLlaFaLjRaYu5OVYlF4HN1xGZau1vHmMvcs6OgceiZdp+sNztLrqiHeSLMiDTo317ROcX5Ylm1Kl5ZaN+Hw1MpkzyZbl1+YgFEutR+Iwh+2TOmLxB7DaXFiYfo2AtYxeeoMMfKmAldUjXKarAmxRpKMq6lxxmSrAYPHj7v2fwOPxS0YuoT/dYU501SKbKlXq2Ny5wOFxDvkci2o2zFWoVdzKejHQ0yIZgySXvpvZQbHmQHs0jgPKko0FdBCUZaRvR49aTSvbFk7wBVQkjRNpryROKhtEPuIavRXLiUtMLp+Ib4uwDQKlGP8SDVmgR1GRRNCXysaW7wyfAE5k6EMqN5HJlLB7lESq1MTByRUCXhvujYThc7AZ0Iin9/hKh4df/hscnx7J5jYesaHVxea2rBSGWgrEONUiKZQbWYU4/H5iBZWGCQ8e/yt4gx3iLfw0uya5ZOUaDwmzTKbF69aooFkvQIMyzNoajIwOqaTgMlbR5lEh6FbDamxI0WfQMypCj2wui2KlgHyxJKALyjkoU6Ffji8g4Q/0fxLU5HI5pPHd3TuQBpzk13y5KdKpstqJbNmIXNWMQs2MQsMo2aA1NZN8SWltQqfSwqRTY7gvikLqGCG/De3hgEjVBA9/cxgoGzqGGChSR8mjVkIN5MXn9FniDjQ6TE9Nwe/zoS0cRLlSwG//6T9BX7/CF7fbRY6KZgXXBTUmF87h8Pejd+CeqAckA5uHBy98hnLzWVCrcJ06x/Lse2luO1p0MKgZOG/Cp/k9bO5VER/+Gh1dA0JlJWCOfTenkWyMs8lzfHj1jQxt+ruc4oVidvXC2jkOzpvoGX4Ef7AdS/OTSB6uYqTXj6CP7wljaui3PYQ/1A+PPyCb1EhQj+E+RZbM5vbFxw0UGi7cGv8K0x8/QFU+U5pbT1P83ql0Falrev0UqRtP8UqdmdlliRkKeo0Cw+EzNrt6iOmVC9x++Cv4A1Esz0+g3a9CLKiBQZVDuVJG4oBfdxbFEqePZrkApTHLlKEyOnHvyU/QHumQBufi6BAT75/j6mIHgYAFLT4H9JQHcbrJI5E/ZxIEq3m0tthgozfFYMLxZRVvJnYR67krTdDFyTpiIT3aAvqbbL0KNjZTuErS98fhD/M7tSgVrxHw6DHYF4DbpZIM4dnlI2wfVnDn3r+GXmfC/s4i2gIqeJ2cL9ewu3+B2aUjQO+H1RmQSzB3dYRYyIHeDr9scBkfMr+yh43EAfp6Y+jtDEsTxsJ3fu0EDZ0bse5BaW4tmgKG+vxwWBSq+c5hWrxpaj292DznlcgUnd4Mp8cPu9stdFTunEnaZBQQJb/lSkOoknUqJdAQGi+n1Bput3kjqEoycLCbyhJJxWeafjUW0RK7c+MB4vsqIfDVumyFOCBiYU0bCOnnBJYp211uU28UdE0drvNArmhEueGESu+TWC/eX+eppEyzuRVgMSru92YZkbBHnidulSlrlEv8JuoAfCcoYdcw8oIDO2X4Q6vL7NQbrM2+wu1eH7pbTdCrq2hqzJhZOcXi9iU6escwfOsRbK6AApbjVkjOBRbmJfyn/+f/Qv58E1/fjQqhn+Ctw9MSXnzcg84Rxf0nP0Mo0iGFEyfyO9trePvsD2jzqMWDSlCOhnnvCwdY2E7D6Qvj5GgfPmsTj25FEPKaZQvHu2Vtv4j+21+hf+gujg738fLZb/DFaBADMZtsyg7Py/inb+bQ0XsHbe1RfPfHb9DbZsCXd8JKzm3NiG+ezUFtDmPk7hO4A34B9q0tL+DT6+9wd8CPeNQGm0WHjb0U3s+fY+zhL2AwuzD57gd0t0A8t2yk6aN/+mETsYGvMTDyUPIspe/nOUmtkU4vjQ25GAqwSn0DUKmhWikjXywIwZfEagMZHce7WJp5iZ6wHvGIEw6LBWeXZXxYPEb8zk+R2D1E+mwTd+NukafyZ/Z2YhOr22mMjP8UnUJPdwOo4N3rP0JbP5Gv1WlSdhmEfJX1LRi99xfY2UqgmtlHf7sBASfVPwbMrhxj87CIvtEv0RUfxU5iG/OfnqGzVY3eDotELbEmefV2FeVSDY/vDyAadop3e2njArPraYw9+rl45hcnb5rbqANWi1FkhJ+WThDuvSPRilqCjyQeT+n7qc6h3Ykci2S6iT/+MInVnSvkG3o0GAVEJgrBX1WqHYowG2qwEeamKyJsb6CvzYhWtwpGVQHVXBqlckk28pzcMknDZDDRhyPgNkovuZnh90zfH0nmTCNgSVQoFYUNY7U5xJ+ZLwOHqTrWDss4yxlEopyrUQpJiBcZAWxuFWVGo1qC32XC3/3qCd3xQlD3uO0SQyNDYQEvamXY9dnPJ6kb5Mzc0FvZ3B7uH8JkMMLptKNWKYq0vtnIY5y1i51gQZ1Y6n54OQNPWw+G7jyEy+MTroeEfgkYiDWOEqP5L//9v+DqeAMPxnoRDflgNCrN7fzGEW49+AqdvQNKcytgHUpfDbg6P8Vv/uk/iodyfIQbUbPkEhOUpLOHcOfR10hfpzA38Qbtfgt6YwGJ81pc3sL86gF6B2/jkkO4Zhmj8TYEPPSGVmVoYbAF0D80hvXlJZGMdre7YNSWUa9UUaw0xT9OPAWbW6amsDES/zhRKjoCpbT43Q9TyNf0GL/7EKtrK9A0crg3HBVCLtVyVU7SGHkoCwkN1DodyrUGnr+cFEXMk69+Abvdjuc/fo+rk30M90cQbaM3ViUKSQ4b+RbTacC6hj5nVKi2IEuFvcAK9o6z6OgeRGJ3TyIH2dzaJV2tKoMFXrBcIMizcdM/0vqkYe1c49DTgvmNPSxsHyE+dlcGLKsLUxjtb0W8m5nlQKHAhV1DhlPkP5gNBiFv88Wh/Hlr9xRrm4fYPzxHVyQoMUM+FxUJejx98Qk1tQ3x4XFMTU9KVvD4YBRBN2nhQhgQz7hYBGQ1SeWUASvr2zJw7omPiBqKiqF3k2tYS5BUzKWY9s/NOvs1UWqhDo9ZD6e+ioC1Bq+1BIu+KIpOiE1JuQ9lgFFTIIu8j6hUYi9hNjJ2j1tXJdaQvQG3tqlkVgZCZjsHSRrkqmqcpxs4yahwlgEurhuoqAhLNUr/JwsN8QKXYDepcHswJkApp4UgN74Xir9WkgkElqpsbyUfV55/KWz/7MEVW8/NH7Lt5XvMd/Xf/d0XzfbBu3BH42gaSVZTZHTKpodmdxOSF5dY31hHWzgsgfRGkx4LM5+wMv8RPRGnSIQNqoq80Fs7R1jdPoPBEUKwIw6Pv01gDYTcsFr5LBmlDKWYy2Dm/UsYkUJ/h10OeP7cjs+vMbt+CJU5gPauEbQEI7CY7VKYKWt2NTZXZnG6tyR0xpCXkpIymloGr+/g4lqD4fGfojXaJ3EBbMQXpl7Bb2sgFjTDZlTj7CqFT9ObUOk9KFRqiLQ5MBDzwMHFTVON5a1j7F/VEet/CJPJIfEWhDr0d9lF1sBC5zpfRb7YkCxDbuMUuRNlrhXZPNmNfOH4QRmxtpvB9lkdvaNfwuH0YH7iJXymInplwszYgSbypIo1Ff+KNLbCtjFj5yAtuXJ9g/cRbu/G1tY6FmZfIRLQS5g9Pcq8WAhlSafLyGYqAltRsUAz6WUix+BsXiKcZH5cOECx4UQk0o/dzRU49Vl0hs2wmm9M2nwIb/wgMpXjA8WvhQ1unTJOyhJ4sNmxtpfCxMoRRu78TKR6NPX3d7vRweaWzWe1getcBZWGAhVjsc4LmORfDeM4dGacpYuYWtmRqT+ltneGwvA6NEIFZLD84YUaXzz5n3ByfoL97Wn0tbO5ZfQA5ZIVkTmTssqtGn22nze3s0vbgt9/8Pjn8LYQGW+R5nYtcYxKjVIqs+KBosRYVZX4B5OmIvIZC/MwmzmYNQWhKnqtDfGcFfPc+mhhNjOHjFNMHooNAdSQ7EjojGza1Ly0uDUrytSfWWe8LHd29qTJcLi84jWpa12oqJy4LmmRzqtxXdIjVaSsh222GjUJRSRuhBLLBuKdbShllOY20t6iZHoqzntpyuTlVysyctmuyhhLORhuFhNKiJdai5mpaQSDAQRbgxJL8/vf/GeZspNW7bVTflJFrqjF5OIxLO5eydK0O7zyOVIipvy2ikyGE7fr5AUWp9/AYymiK6SHSVeRDfXC+im29qro6n+MSFdcCtU6C3nKp9VaIe+d7icwP/Ej2nxqURFQHk5QwezSMY4ugfjIE2h0BvHmugxF8bM7bLxE61hYOcbxBdDVd0ey/SY//IhwgJtbxuvQeGjFC5JhG26M3/ka0x/fo1k6xdiwFwGvPOFYXTvBzn4R5YZB5OCUTbOguU5fSvj8rUE+k9x8Eih1htnVKwzf+UsEglGsLc8g5Kkj6lfDqFZyCyfmN5E4zkOlo8/QJc0t5eu8mHyhdnTG++HyuJX4iXpdYrs215dwdnaIQjaDUj53Q27nkL+KcjkPdSOLnzwaQleHV7YWJxdlvPu0h1jPPRm2XV1soqvdgFY/Nw/0D5WxspZCDS7oaOvQ0AOqFW+Y1VDE+EgQoaBBipHljXMkDqoYHfuF5HUf7i8j6GvC5+Ikvo6dg0tpgD2t/Yh1j0ghOPvpNRyGKkZ6Q3DZ+d5psbJxhPWtXcQ6I+jpDIkfmrElC2snqGmciPUMYmVuFhZNHoO9XljNvBP02DnI4iqrg6elG3qTTcm1ZKQX7SxGM7R8ryTmRoOrq2skkwXoDXZpHvMsekmuVRNMw60R/fAN1MvX0DTzQmv12BqivKhV8shdX99QiUkF5gZWybnltoSX+/V1RqTyjMHjO8vmlhN5/lGp0HNEHp4ROr0Npaoe13kdKk0Hyg2zwDxS+SLqlFg21cgVqsJs4M+LG1QSO3kWOx1G2fwo7+aN55ZxRpLnqZOtLYs2whvZ3O5tLmPy9Z/Q7tFguNMNu4krVjUur+uijDhNVtHRexvhjj7ZrJEDwK+VESXFUgGfPrxBOaPkr7IxpESbA76J+WN5lsOxEQzeug+Pz4vLqzNMfXqDYnIPX4xFEAtZJKIhV1Lh21dL2D0ryrtIH/OdwVb0tbtgNVI5VZJNclXXgtuPfo6OWB+2t9bx/Pt/xhcjAYx0kjSvERjMf/3jHELdowiFI3j+3Z8QD+vxZLwNTqtOuAPfvliA0dmN21/8DJ6WVtlukYj64cU3uNXjRl+7FTazBomjLD4snmHwzk+h0dkx+f5HxEMaaRhtFjV2T5P4/u0a3KFRdHePSz4qN3ANEkSbDbFhsWkLtoXh8gQkwo2DD1ZVpGhzi69EqzVh1KpxsLONty9+j2hAhYEoad96oYS+XzhE3+2vsbt/guz5DsbjXmGIsIB9P7mF1URKuBQ9g3dgsbvQrFfw6tlv0SweoLfdKkohWg+eC8HaK1vv3b0E6tl99IcNUrsYdDxLT7C0fY1QbBQtoSi2NjeQPN3CSJ8dkRAzijXYP8rj1as1UT58/WgAHQS7mU1Y3kxiavkKww9/imKljMXJ14iHzRiM2mGzGLBznJH4JounA75Au8jBa4yxIxGVz1K1Cb3Zhs7eEWhNPvz4ahGr25fI13Wo0cpBd72qAb26DqO2ioDHAI9dCzNKcKqLcGqu4bYUZdCkJ/m5XJI6ShoknQpGnRHNCvkjJVQqJXn2uREiXZivSI3vIfPS8zmJKTIy+q+mQTrXxFXJhJzai7LOi2SOfuo80sU6Cg09Cg02TQobgBs7n9OA//lXX0pzazHU4fM6lM0tPbz0DdNyoCeJXRksSv0jEDDFC8izV2luDTK0btQr+O7bb1AqpjDaH0TApYNRp8P1dRXfPP0ocX+3v/ga/mDbzWCf9gcux1Ty7BHW+c3v/hkHW4t4cKsXnRE/jEa9KM+mlvfEctDVNyQbbM5l+NXwrDo62MVvf/1fEQlacEeaW4uo7b55NgGLmxGVd7G+tozU6Q6GetrQ1uKUuMaPk8vIlFSSU71/cIBG+Vo8pEyI4H3KqB+9nc3tCNZXloSn0xNxSVRdJpXFBpc66cIN30RJBOa2rTXgRFeHDzabSfK+f//DNLJlPe7cfYiN9XWoa9e4PxIVSS6HhFs7B7i4uhZLC+8mfqbsP1bWd+ENRPHw8V8g2NqKnZ0tvH31o+Sz9na2oq2V1g4jjJR4axV4pwxDqiWo6hUYWGRqDJiY28TO8TViXYPCa/E4tAK8cppoZarhMp1DOlsS2FhNok8VNgnvj4CT4FhS+I1Y3DzE3MYheofHZXHBuNLhvhYM9rWJf3n38Azr28e4LlRgMVvgczHJwiNxb2y0cvk6JmbXMT2/ga5oCF/cjcPnNsmyj408aft9Q+OYnp5GvZzBrYGIxFWxRyvX1ChTGcENsxJwIwOm1c1dyT3u7O5HtCsurIf3k2vY3CfUiYJf8gWUtBiqmdmEqxiT16zC1MzBZ6rAZc6LMotQx3qlBKvZAquFjIiySP8/R3BR5cHalvUsvx8uKsloYVqGxWJD9ppspTzMNqtwlY7Os9g+yuH8Wo1szYSGzgEYHag0tSjzbBU+DNk1BfidJtwa7JC4J9bXVDYoubw8h5VulIsTxSKgIN0+59F/ZrbwWfrswVWa2xsp87/7u4fN9sF7cLG5NZgVGA9/kDcaZm6b0qmM0MaCzEBye+SQn3j/EoeJRcS7XGj16aETXL8BkzMbOL6qoL1nFOGuAcmnN5UTAAAgAElEQVRcZVd/w7u52YroBE2/t7OO+YnXCLlV6G43wkIJIXRY3TzG1mEWvvAg2vhrOFnMGYQiqRQWOpyf7GF97i3cprKEkEuGq1aP+VUCiOroHnyMjt5RQaEvzU3iYGtWfDqtbkoqa0jsnUhurM0dwXUuj1DAgoGY+8/N7dL2EQ6uaugceACDyY6Jt2xuqxjsdsLBjCrCdIS2y8kPqzAF/CPRLc0a1I2KBJUzm7epMmFlO4mtswr6KJd2uLE0+Rp+UwU9bRYYhepISiRluxwCsIjm58BFkVWa2639NGJdt9DbP4bLVBKTH1+I1K4nYofPSclAUyZ7nDpyksZLgy9DrVqBqlEWaSWL5IbOhk+Lxyg13QiF+7Cf4OY2j94ICax0SPGh0shLxQ0Ai0k52gmkodRWLnkJyxCo1sZhGpPLxxhicaHSYXtlUrzG0VaLSA7SqZxAMHgBNdR6mCwGeJwGhLxWkYCzuK+odFjYPMLy5hEcdgvGB9vh5+ek02JRslWbePjkb3F+eYmDxCzi7VaEPGwg6zg9T+HwLIvrAoFlBBMoXgYSKq8yeTi9rRi5dR9ujx96ow0T06tYS5xIzm21QeCORibFvJAZ0UEIhkVbgdNQg9VQgRHXsOpzsGmLIlvO5fLi0+OghU0aAQ+U1XLbkc9l5dlUMPBKnICgyim/KhVkG5VMpqS5JYyLP+MSHMhW6bk14bqsw3VFh1xVjxrjgDT0mnFix0uXk9EaBnvbUcqeodVvQzTcIpNYUWKIX47xSorMkgfj50NCml+FK6XwHm82t7PTMwi0BNASbJHp8x9++49QlU7xxa0w/E4ldqNQ1uDj7B5gaMPw3Z/AEwiBbymLHuUI4WZfkY+Uc2lMvHsGm+4a/TGroP+5fd87yWJlK4dgZAydvaMw2qx0d0iTTPkWBWMrsxPYWZsQyFC4hU1FDWq9DVMLh0hldYj13sLx8QnSl3sY6HQiQmiHtoGzq2ssrJ7BaO1AfOieXHSvX3yDkE8l2c7cFJHW+3Z6B8WGB2O3n2Diwxs0iicYHwlAIn5VTUxP72LvuA6rKwqz0y2fFfMPdxO8lFMYH2qVc47n7sZOEvOrScRH/0KGJhtrM2h119DhV8OsbaBcV+PjXALnOS0C4X54PW3QaRQJKqFmBotVvMhsKvnOytHdbKJSLiB5dYHk5RXy2YJsC5tEF6oaOD7cQfJsE1/d7xafnpE0zfMi3k8eoKP7vpwd6asEOtp0aPFRzaHF2UUVG7tFeFsH4Akwr1on0rupT69RyR5iuM+NVj+3FBqJENk9rGNg6Ctpbo/2V8UHHHDzaKvj4CSFifk9tESG0Td4R6apH14/hUmdx1Bfq9LcNkkvP8be/jEikRBi0RaRREHLjM0DVNV2xHoHsTI/B6M6hxEC8Sx8cgxY304ildMhFB2QoQavMZFHyfZRkY4RXKE3WJFM5XF4dAWt3iqqGP433KxR1qtu1qDTUHathUFDieQ1LPqK/Mn8dYm2ymaUIoaTZ06ib+SGlbIiR2ZsA+8rk8kkTa9QlVVNlApFlMtV5S7SmVBlBILWBrXOLRm39PiJ/CpbQlNvQr7EmKwmLBanInFHGW1BhRBNoBSBdLw0FECxEtMlRhBGAVVrylaLcQzqJqqFLF7/8A0yx5sY6/MjHOBGqyrSUcIKp+Z2hE6pNXGQbBV5Nf2hlBmeJzMolCrS7A13+XAr7kfARe99E8lsDROzRzg+q8HhCcPh9SKVOUU6eYR41IWhbj8cZi3Y069uX+DVVALHl1l4XDY8vB3FYJcXdiOl4Q1ML+5jeaeAcO9dDDFXvCWItdVFPP/213gw5MVol1N82mfJBv7xj7OS0NASbMOrH77HYNSIR7dbZZNfqpvwx+cL0DtjuPvol/C3tsuwaWbyLT69/hbjfR6RHRMMc8j8+MUT9I5+hTrp6h9foj+il/xWh4VD7Ayef9rEWZqQNbv4qDnk5ffOgQNlchepAh48/gkePPoaZotD4lmU2C5KFbl6b8hnZTMakVhns/5biVUaiLFZV8tw9uX0NvrGvsbh4SXyl/u4E/cKtZxDgI/TCSxvX+H+T/4GPcN3YbK6pAZ5/fQ3qF3voidkhttMqbgBLz9tINOwYfDOE+wf7qJZPMZA2CjkfjY3a9sXEo/Hgpg2Lea2hvwmsXI4bexnNVjevMT7Txsw6XX46kEfOtqssNosWNvO4OPiOfrvfo1itSIqm3jYhIGoXbJpT6+ymF7aR7bE98IqxSvvfolmaqrFR8683/jYF4j138P0/AFWty6kmK6q1agJE6AJqxaw6OqwmLjJLaOSS8LcYEGtDD0jAS2sBvpu83Ie8f7kC8f0DdSaKBdLMpRh+aHjtkj8r2qUCgVpcPmZGC0WsS+U8k0k9jNYOyrismpDUeWGzuSWyLCGzoh0pYFksYFChUWxWjZ2zEH9+199CV0jKYuBYMAj4DZ513nPqnQy2OIfvOeUN1TZKAnwTafHwd6hKLHcZNComnj18kcc7m9guLdFWfaIvlKH529mcJFtYuz+12jv7BP7nEQMSSqJMpTmAuLpn36H9YVJ3B3pRE8HlQpabCSO8WF6Az1D9zE4cg8Wk+2muVUAhVsbK/j+m9+hJ+rC2GA73HarkNq/fzkLh78d3kBQaMdemwajve1wOqw4OUtjemELDl8bBkZGsbq2inL2CoNdAQR9ZlHCfPd8GnpHAPGhUayvLaLFbUC3NLfA8ckVXrxZFEgkn22el9z4sb7p6QriwXg3fG4LyrWm5CBnSmxuv5D+QVVO4/4Q5c9Wsf28eDMl0CxWNqx5WTuLekKlxcitBxi5NQ6P1yPqmcW5GUx9eodCJimfV4ufMDWjZMjy46lVaCtrSOavzayT+m9ibg17ZwUZxuzv7cnC5NaAog4p5Ct49WEWa9uHkkQiNTcXU/WacAG+fngL0Ta/sAeWNvcxt36E3sFxIdhvLM2gv8uPge6Q0LLpyaUkOFeiZFYn8NWuWBDxzhYBtdHCuJE4w+sPCwj63bh3u0ck0nzuX76eQQ1WxIfuYHpmFvXKNUb729HqEby/DJWZPV2mYvgmO5cwyYurNMxWF0ZGb6Mt2ilxe59mNsRmybzsKn8mjLAiq0UDWQgaCelEBU5dFQFbA25LGVZ9SRaTpUIOeo1GgatpFbsOmQ8c7rKh54CLQEVpcPnPKhVpzulNLxSKSKVT0OqZO8/c6ZooEtMlPXI1A6oaC0oNHYp1ncSyseamTqVcysFt1WJ8qBORIO8GNreKxph+Y4HpCvFf+YxZ2wqLTd4dnt+KPPnzpvfz9lYgVCxz//0/PG5Gh+7DGelDg6RIFsj/Y8srE6xUKo3E9pY0tz6fj08SJt8+QyG1J3EObjufyzpKVZq4t5GrmNE3+hDhrn7ozXalUeYEWiJalObZYjFibWkWq3Of0NlqQFT8amyuDFhcPcb+eRWRvnto6+4X8BALQOb/Sci2XodCPoXZ909hbFyhN2wTyiLRyVv7V9g8yCHcfRe9g/dEYjT18RUaxWPEY9R1U+ZZwfL6gdBG/a09OD0/h9ehQn/UBSc9twxu3tyX5rZr6CGMZhemP7wQP2B/zK40t0IJVSYk1NpLcp3QY+UnKOB/vZp7QRbXbG4vsX1WQtfIF3A43ViZfg+/qS5fO32BhIBkimV5Qej/E/N2Uy0NG4FJF5kaegfuoKt3CBq9Hmsrc9hanYZJW0Ck1Q6vi3lrbGy5ylcKYkqKBGbE7EcNf90qGhorJpeOUWx60BLuxcHuBry8dMImWE1KBNT5eQ6nFznJNwUz9ShrZTZkoySUN1Lk6K8SiNdBSoBSg7d/Cp3OhK2VKcSjdkSDZliYc3t1jYnZLeQqRmjNbpmC18ppRFss6G5zwmrRCUVt++gKM4sJkT4wsNvn1kNj0GNx40Sa2/uP/gZXqSQOE/PoCZsR8rBYaQoll9PjctMKk80PlcGMKj2moITKgpbWdgRD7TIBNpvsmJrfwLLIkhkszUNN8dZwM0FoELc7JNaZVHlY1QXY9Xm0OBvwO5rQqiqSsceJK70InBBRusiLkJdVOp2Uf8bDR28gXEx3c/BzEv0ZMEVQkk2oncUqcJlTY++yglzdjCIsSnwBLIDWKtAyOh4Zt1MrlaBTVzAyEEU5dymHeEd7q3zmnze3SuyI8vLKMEn5F0pjyzdIthEE3FBOosfs7Bz8fr9sbmvlIp7+6TfIXSVwa8CPSAuHSfTF6DG3ws+ghr7hx4j1jwrMSJpoufMVP4Sa70O5hHcvvxNY00ivBx4HC/U68mUV5pZOoDG1oWdQic2qCTBSoUnXi1ksTrxB9jKBoV4vfE4W3kC6oBLQUVPN582Jk6NdBP1GDPbQq8nCo4GVzSPsn5YR67mP3r4xgc78+MNv0eJtYrQ/IAMLxnZ9mj9Gvu7C8OhDfHr/Bo3CMe4M++HzcHPTxOTsPo7Odejouw9fa7v87BgRMTf5AdcXCSGTB3yKVHZt6xJLm1nEx/4CNpcPy4sfEQuqpHAzqJjjRin2AS6LBoS7RuH1t4uMXQLMaZ7mgc1nRG8Q6Z9KVBJ8vypyEbGipI+bDU6tWZWBydzUJ6zOvsL9kZDI/kmdPbss4NPMEVoj46jWNMhlDtEZMaDFQ98mY7hqIhH1tQ8jGO6UTQzP0NfPvkMpvYuxfj9aPJx+q5A4yGD3sIb44GM5e4731xDyquB3k1rMvNmi+P1snijCsV6USgUkNufFFtEV88Ji0aNaVWNj4wQnxxeIxULoaGfOMPMXzUK3LKusiHUPYG1lCXpVFkN9LiUKqKnHzl4KF6k6rM6gwLiUyKobSTYl4lVKlG0ItXdLU5nYO0WlqoLF6pIBgWTQckqtqgn5nJArUp5LuRNommlYjXVY9E1YjFp51yuloig29AYOjxSpviQCSaOsROnwIhePMp9RStQFsMHiVlG2JDM8rzWS3ZzOqwC9AxqzE4VqA5eprLAGeCYajBbZClWrebT4rHDbtXDZjDKAkEL3BvQm2aJCb1aJ71B5tRTYFLcRG0uLmPnwQiiv8S4nfC6VSPGaTS1SqRIOTtNIZgsoFqvi+xJJp9mC6aU9XF03EAyGJZ6lL2JDXwe3dUrqQTJFQFcepxdFUTEZzSoE/Ga0t9rhsjCOR4v94yw+zu3gMq9GOpNFvLtFvLh+J4czamzvXeDN1BZ01gjG7v9EGAp2hxNrS3N48d2vcTfuwUi3G1Y2t6k6/unbOQRjwwi0tOHNs+8x0GHGw9tByRAv1834w48L0NsiuPfklwi2RWWIyG3y5Ns/4XafG/EI/aXAyWUJHxaO0TX0pWzRZyffYiBqxEiXAzZDHYVSGQdnBaRy/OEyi5V1LK0KFEgZxZ/24+sFdA/cwU//8q/hcgduwGJ8Jm4imniPqwC7yYLttTW8+uH3aPcCA502WEwqnGdKePp+DV1DT3B8dIVS8gj3hwJo55BOq8WHmR0sbl7iwU//DXpHHsJoccq5+Pb5b1HNbKG31QS3iWeLHh9mE7goGhEfe4T9w32gfIaBdgv81obk2V6kiljfTSKVLcNkNsDvdYqPkgMI3kFX2RomF/awtLoLr8eKr+93C/+CRevWXlb8yT1jj1Gu17HJ6JR2C/pJljZSQlnB6WUOhTILS6WIlXgNLSnuZhQqWnz3egHO1j4M3/85VrZSN80tpZO0MjWgpYyQXIo6368c1I08dM0MYgGTxFhF/Vo49AXo6tdSIwl0URYpHPRpJKZMiK2yvKEK6eYia3JQTosP31mlEdEaLNDqHcjXTFg7LGF5P4/d8zqKVbNkbMJgRomefEE4KZmj9VpJZLH/8LdfQ1O/gklbQWuLVzbbfBdoS9CrlaE1rzdRZt1EASk7UyXb/mD/AEaDER63U7gXM9MTePf2OQa6fbIFNetYRxqwsXWMqaU9BKP96Bseh93lUZoorjNEfgmBQn588wILk+9EBdPX5ZfhJYfzbyZWoTYGcOvOV2htDYudiPdmuVrC7OQHJNZm5PfsjHhgMZqwf5TCx9mE5Evn8nnkkicY6Q0r/AOjBXNL29g+uEJnfARd8T7MzkyjkDoVICzJ3eSh/PByFjp7EL2DI1hfX0TApZXNLQeGzBj/04s5gaNFO7phs9jke9jb3YbN1MBovBV+Nwd/DXzz44yo0O7cfYyd7S2oK2mMD7QJ2IlgoWevGelTkOGVxe5AuVoXH6zV7kRHrBtur1cGwJQg09pF2NvG2iqOjw4U73uZXngl45Ryaf66Xz4cQiTkksZrZnELm4fXEl94dHAIr02N8aEwnFYDrq/LePp6RjJkTTYX9CYhsyJ9lUSzco2fPR5Fd9QPnU4jNQY/w+6B27JxT6wvYLDLj54OyrwNspRZXD+EzR2QvHd6a8uFJMYGSc62Kyqr8zyev5mT5c3dsS74PCZ55l+9Y3NrQ//wXczMzkltzAzdIJvbZhOTc1vSsGqNNmgM9OkqKiNWTqFQO3p643D7Amio6cffEqBjttwUmKXcHI06dGoVrAYtbAY1zJoqXMYa3Gb+tQyThqzzKqpkw1C6zIG7NLBKUguHgYR/kWBuov+dhH+xjJNNUUO+QOuhSlSMHNwwmaFQUctdX2hYkC6rJXc3na8hk2+g2NAq/ndZ+hQFKDU2GEM06ISDtGTFQqvUllydSHOrvC+Kwukz5E3xv3/Ot/28uZValJtbnin/4d8+aUaG6LntQ8OgACV4wSo1sZLPR+x6IpFAC8mqrS2o5HOYePUDVKUzkdQ4LDUZvFwXgY8z+yjDjYHbjxGK9UKlNd40t4T1KF8xpzOkVbK5XZ56j86QAV1hg3gdm029RHokTiroHnkkm1tCabjZUDZFaqi0nOKlMf/pOayqNHpCVtjNXHBpsH2QxtruNdq6x9ETH8fJ8QnWFyfE6xFpNQgMivmMc0sHaGq9aI8NILG7DbuxjN52G1xmTvR1mF/fw1GqgZ6Rx9CbnJideA2frYp41Aq7nplRKqQyJSSzFZRJyhUi6Y03pclcRS0CHptMcbhNXNu5wNYJQRD3pLldm52Az1RDd5iEz4b4kDd3T3BwlkG5Qh+igTJ4aSAzhRosTj/G7j5EKBKD3mhENpOU/MCdjXmCtmExMbqFkw+ivxm/VJIpJ3/mbQE3Qi12CeHWGBz4NH+IbNUGb2snTo934LWUEQtRZsZPR4fltQOsbJ4jX6J01yJTLZKJK8UU2nwm3BuNwOsmzZdAj6TIVofG/0KKuI3lacQjdkRajDAbgVSmgKn5XcDYgpZwn2TNbq7OQlO9xHCPHx6XIuc+SxYxNbslnlX6Igh90BqNWNo6xf4ZKa5/jWQ6hYPEHDpDRrR6CM0B9g/TWFq/gNkdhTfUDa3FLs04PwuD3iTeVsqaOPU2maxYWN7BwuoeCjV6ASl1pA+RTWgD6kYJGrmM87KRoi+QhNFWN+CzE+JSE6BAs67kxLL4IdGZwxZeVATVsEJWMSdPMPk8COhZKMsFmaPUtAm4nH7xYkFnQq5uxHkOSBXVOE1XcZUjU9UK6JziFaLEWgrvagGqRgEDPWGUc1cIB1yIRoIif1LeVHmrRS7Mw0B52ZVcPsVkplj0Zf4nngcNZmbnZbvCOCDKOeen32Fj9RO62yzoCZtgNnLzqsfRWREfp3Yl57b/1iN4gmF5JgRiJRtc5TSiR+3T25copA8xEvcr8lhVRTzXq+uUDjcRbL+FSPco9My1Y8RstYizgy3sr8/CaakiRnm8kUW3Tp6tiaUjGE0+1IplAX0ND7Sh1U9acxPJ6yJmlvdRhQt9gw8QjfbiOp3E6xe/h9/dENkrizaozZhcPEG26sDA0H3MTH5ALXeE8UEv/LS/qRuYnNvHWcossSot7Z0yVXVarXj74inO91cw0udB0E/ZUhPbuynMLF+i79ZPYLF7sLI0IdFcXa06keKrVFbZcu6el2HztMNk4SZYye0moIoPAdWOTncLItEeycRriqerKtAa/q9GT9aNxJwN4sc3r0S2/XAsjP4uF4yGJi5TRUzMHcEXHEGuUEe1nER/twN+FzPIgfNUFWsHJXjDQwjH+mEyUu4L/Pjd75G93MLtfr+yjdZAvElbewX0Dz5GpVzHycE6IkE2yvSw8qyrYHZhH8W6ASarUzyuJLXTzuFyskk3IJ2tYWPjFOdnl+jrZnPrhInRPBqLyMuLDSvau/qxm9iEFhn0dFgkF5X80KurMjI5SnE/qxW4MVaUCGwkM9mqFNfd8XFojQ4cn6Ylq9BmcwsZk01npVJEpZwX8rmOW5gK39UkLIYiPE417Ca1+AH5/fC5JSiISmd5XYRgS6gMWQOK10iSAxoN8QZykm2z21Gt1FCpEqRihkpjlTsvlYNETjDOi0MpUrdVGoLlCOhjEVCH2WJGjTIsrwWum+aWcR+fL2WJ1pOLXRlGVUlEkcU1v466skWr1jH54Q3WFz8i6FWhv9sj/j4dc+mFv8UsYpV8jWwSSOnXmCz4/dN5rO7mMHr7MZLn5yim9zHc40Z31A6zQUaXaNSZXQwUKzXojCqYTPT68sekwdllBZML+zjPNCRL/PzsBN1tNoz0eEUZkcpW8HFuG0fJKvqGHmJgeBwONwdSVtkcvfz+v2G834eRHp8MF85SNfz622kEIgMItrTh/csfEe+w4d6tVmkWi1Ujvnk6A4M9jAdPfolWaW51mPjwGjMfnuJ23Iu+DgcM+gbOkhV8XDhCbOALaW7nZz8iHjFhOOaEVUePdV3OeUrfyS3gZp/e5rq2iabOhMvrBv7xN+/gDfXhp7+kh75NZMnc1vN8k7xw9ldgc2vGwfYmXnz/G7EoMZLOatbiIlPB0/criMXv4/QoiWLqGPeG/Ohos0Gj1+LTDKm3J7j31d+gb/QRzFaPqGLev/ot6vkd9LaZ/ry5/TSbwMFVE30jj3B8fCpcETaffmtNzlJ+WjWJsBNpjpIBTAhTsYFkqiQArd3ja5ycX8LvNeDLB52iomJubILN7cwxeoYfolKvI7Exh76IXSKcuEmVIQ40ooZQiPEciCt3iApGZIta/PM3n6Cyt2Pw/i+wsp3C+k4KhboOdUaM8d6lT6BK0nkJ6mZJ1E8hrxqdbTZ4zA3oK1dA7hQea0NySwmV4aaWv4PBwPfvxloot5UyqFW+jrp4iNmkclCdKxRFBk9Pp9YaBEwBnF9D5JD7FxVk65Kyi+aN+okDGDbSHOK6bBr8/a++ElUWN7eUJTMrVfgidW7pKUe9iem6ybf9/CxIpj2b24MD+W/cLpKm9UgkNvGnP/4LPA417o3E4LHTF09Jag2T89s4yVQRjHQjEusRmCrlnTxb2DjkczlsLC+J3LU36sXoQBgOGx2SKswu78vwPhwbRrx/FA4nVSAq7O8lMDv5Bh57QySybjGSavFpal0gnwarC/nCNaJBB0biEfEVk9z+dmJFIgf7R8cRjkQx+ekD8lcnGIz50ELPba2JZ6/mobeF0BUfwsYmN7dadLc7ZCN6cJSUAYenpRNjt+7D5XRLPbG0OC2Ksr6oCwG3QWwV3z6fRbKow9j4Q/GGq6sZ3GFt5zKJJ/Tl+3lRacSHx+AOBBVWQJPNDKGAxpsBA2XigJZLMUrSczmcnp0hdXWJfP5ahoB8Vi/PTlErXEjzGgu7RJUzs7iNzaMs2ruGcXx4BI8VuNUfgsOqR77QwLM3c6iozeJndnq9Ugdurm9gb30Bd4ej6IpQIaXDeuJUhk5d/bel2dvdWpTNbXfUJ9aS9cQZNnf5GfWhs6cfh0dHmJ/5IBt1MinYAJ9fFfHi3QJsZhPu3eqB121Wmtv3syg3LOgfvYv5+XlUilcYjYekuWUTS8r68VUVoY5eySwWYvLNZtJqdcJud8BosUrcHpvbhbVDie7iwoi2RLG5NJvQNnkC1v5c2zqMJfgsTXgsGrjNemh5Lgo9hT5mRXLMd4LvJTN6C4U8DEaDfC58T+jDzWSuZXnI2pqDYMlfrjVxepXDabqGVFFRIpZhFCViTWVAuamV7S0ZF7RvUt15azCGsN8mObdkdPCw5XPAYR1tQjfXs5I1LRYBZQgtle3/j5ws21xhKgCq//3fftkMD96FSza3ZqGHKcZlpTim/DKdTGN3bxfBUBD+gA+VQh6Tr55CW7mULZrNXIZOr8Z1kfCZI+SqdgzcfoJwZ7/4YCXTqElr9I1RWKUW/Pn22iJWZ94j4tOis80Aq4GHmFb8X9tHJXQOP0J7zzAMZsJ66FNQukfKVTPpM6xMv4RDk0VXK/XaBKMYsbx5ivW9HGID94UeubY4h2L6RGjMPrcaam0TuweXWN9OwRvsRXusBysr8zBr8+LlpCyVU/aFtX0cp4DekSfQm+xS+LMJJI3Uplcw7pvbJ4K9ZjzGZzkxpUzV8jWCXjP6e9rE5E9i4ub+JdYPrxHrvwOHw4W1hUm4DRXJ4+QWhgXc4uoh9s/y0OicEoHAg4Zbbm6uA61hRDq7YHU6FIImGijkMjje28bBzgYy6UvUKhWlyKmR6kuDSQXV0jV6OnwY6g0JLVlH//DCoZAofcEYzk/34bNXBTLCYpUEUkqBj5OAw9cNk9UnW0j62U4OVmFsJDHQ5ZTNGf1EvNw+zZ9g+PbXMv3aXJ1GT7sdHa1mWE0qpLNlTMztwmBvR2ffbXh9BP58ROZ8QwoUr0svQJuzqwLm5nZEpjoUbxXZhs5glIzCg/MGxu//K1xdJbGfmEcsZESbXyNSi4OjNOZWTuFtjaOtaxhas02mhtyUKlp8giIMsNmdsDs8WN04kFDuLFG24m1WtjMscHWqKjTNEhwmUuU0sOrLsKpzsKgzsBsIyODGh16hKswGk4TQi2pYzdwugmgK0qTIVFlngJFbOea/1ivyUtKXoNcziNyOfLGOSl2DQtMuf5ZVFlTUBqSLTaTzlFFpJLuMYARpSwnMaZbQG2tDNZ+U5rajvUWkJCKZEmOYQo5lUUup1J8nYJ+9tzf/QKzL5lYAACAASURBVLJxNWpMz87C729BKNgqG9TkxSHevf4Bdl0B8Q4rXIyB0ZNeqsZm4hI7hzkYrUEE27vENybRQ7LRIvymjkKhgM21VeTTp+jvCaCvyyN+cg5YkqkiNraSuC6Y4WntgcPTArVOjUIuhavTPegaOcTCVIHQU99EqaLGp7ldzG2civzUbTViON4m8V+Me6FPhpfKxl4a3tZexHpGEfCHkEldYPL9D2hx19HbYYdJV4NGb8PHuQNcV+wYHLqP2ZkJ1HNHuNXvRYtX8X98nNnBedqCwTs/R2u0W+TUbG7f/PgdjncXZBMdCnCi2cTOfhqTCywSv4TF4cPGyix6ImZ0tKgFoqVWG7G0cYS1nXNkiwrcjcWVSPB0fGbUyFxXYLT48dVP/gptjGER8A+bFGUzoAws6Hdl0afDxJvXmPn4DHeHQ4h3c3MLJK/L+Di9B5c/jmyOocg52er6ZNtKyXYZy4ks3K1D6OgagdlCWZsKr55/i+uLDYz2edDiod9JJTKz9URWNrflYl2iUDooh3Q1hNBcqQCHJ1mkc2zOtXDYzfC5raK84Oa7XFdh9zCDg4MMMskU+rpb0BUl+ZlFuBmLaxco1G0izePkvVm9RCxskGJQApeqfAL1cg7yfWLBxIxLPsXFqgqXqRr2j/Noiw1CpXcgdV0Wfxljdgi1INCNsT35XBr1al42tyb6tvUVOKxN2EzkBeSRSZ7BbjHBTJJ5MSMNJ+dD9LlS/sgtirxPHNaQVl1volqrCdDGbLUJsCVfoIXEKmep1mBDvgJs71+AJgZoGaHCWAS9ePxY5ClqI4LmsuK1olecsQdWk/HPoDfZ3t6QzDnMokT6RnKhQKwoy6bMMnWFD2+fYXdrRqT5vRE3PBa1NPQsGLjpkrCDGpuzBqpqLb55sYyNwyJ+/su/FxDN9MdXUNcuRclEXygLDINWLUUYD0LSlnmelYsNXCarWN68wN5ZDm2d/ejsjkumpF1fkd+b59LGzhkSJxn423swOHoPrdwQM5/UYMTywixePv2twBr7O/0ilb1IV/DNj7MIdcQR8Lfh49tXcl+MDbXCSslgWYNnr+dh80TwxZOfo7UtIlu9T+9ei59+oNMjrAlmIl6kyphdO5aNaKmmwdTkB8RazaLC4j1N64oC1lIL8E8ljVKV3CKojRZRN/zm2ym0xYbxs1/+NXwtIeXn93l1cDMS5K9gMeqws7GKl09/jxYX0BNxS4TO1XUFryZW0DN4F8mrDAqXxyLX5uZbYG1L25hfO8bdR3+FwVuPYbN7RWXw6sffoJxLoDNshdfKTFwtPk6uYe+8jKFbT3BxmQTKGXS3WeG3s9Bj1iuHp5TpagXIk2eReV1GMlUROm8m35RkhavkOdTI4tZQCKGATT6Pnf0M5pdPMDD2UJ7pjbV5RFqs6AyRYk3AH99tJVNb0gButpYc7FBdkStoxAtt8nVh4N7PsJRIYfMgg0JdLzA58QRS501Zd6MCvbYmktZWN4kRBRTSJ9CWkmh369AX8cCsrwDVLExaRcHTJD5HwzgVBSZFz7DuRsoi+xYN6eNNlGoqqA1W5Koa8RgyWgp6l8jqWUgfJEs4ua7K35NYTqWVWAsIZywX4LRp8Xd/9QR6Kjr0NQT8btlIse7jpJ12IjauHDh9zrZVNkdikJcB2MHBodBjXW6XqKey12n88N03ODnYxK2hKHoiLbDoOQxVi9x7ZmUXxxcFWB1eOFyE5umlaSeTI3mVlESS9BWBQwE8uN2L1oBVQFPMS59Z3MV5ugaXrxXeQIsMy/YSW6gVrnBrqB2dUY8sLq6uCnj2YkaSPphOEg57cXsohraAkkvPSMa51QO0hLvRPzIGr8+P929fo5g8wXC3H0GPUSjDbG415hbEeoaQ2FlD0KNBV5si9z08TuK7Nwvwt/Xi7r3HcJEdolZhYW4C2asDGXq1uPRy7n33cg6XeQ1Gbz/E7u4uVNWMNI0+F+2PGsnaZa3T0ROHzeVRVGoC7FVqF6rivD4fHA6HkjjUaMjZxIEApelU04jKVKXG9sYqDhML6I86EQs5pY5cXNnFxmEWoY4Bpbm1NTEWD8Fp1YvE/se381CZXRgYG4e/JSS12fL8PJamPmCkN4CuCIfIOqzvnOPd9DY6+8eErbKzuYjemAfdHS0w6o2yLd/YuUA42oeOrl4cHhxgcWECXWEHOkJOiYE8vczjxbtFOGxmPLgdh89JVZ4Kbz4tolA3iud2cXkBtZvmllt0Tv+nFnZwlmmie2AMLaGQNJG8m4QFwJqCTShBi2qjKB/5+aYLdSVyR8t3mZdrXVg5WmoCdRXY9UW4aOdsscNj1sGq4d1YRrmSlwQQqk2oOvwc18iMdua704ZnsSiZ0PThcojKgTCfR26njSaTDN8uMgUkTrI4uqrJ8qbcNAnglYybmtogLArWV1SvCC25nwAtE9w2vciS5ehln8etLXkYN0BbiQ67kSP/D4WiAkCWpQ6XSjfLHh7iqv/tHx43w4N3pLlt6plpyluSHidlpc0XOZPOSK5XIBiA1+eR6dfkmx/RyJ8KudZpV6AjlZoeM0tHuMhpZUIZivVDbSTBTQkRVgtpUiPwE5NFL0htNrdtLhW62kywGSkB0cgUZDmRQqjnDmID47DaXVKUcarGb9poNuJgfw1bi+/QYqkh4jPBRMqx3oTppUMkjkvo6r8rGvDd9QUE7Fp0R5ywWVko1bG4dozzFBDrHUMg1IaF+QmZ4g1EuRpXdObzq/s4SanQO/wYBotTsrZclO+2WWAz8IlhuPMhDgnXMDEk3S0bZm5Pjw83Jd9tqDsoyG82OtsHSWwe5RDpuSW05M3labiMJXS00TukEZrp/NIhLnMqBEK94lVmw8wXwGgyC3HabLPJ1lqZI4sZRqAM+WwGhUJWoECVUkWkOzoWKaU8djYXZPJG6YrNooJGZ8LM8hGyZQv8oS6cHu3CY6uKNJyEWm6h59aOcJ7To6v/C/haYuLt0ahrWJ1/h1IygZ4wNy58fwzSXEwtnmJg9LHQ7jZWJqW5VSZ9GmRyjGfahdHWhmj3ELR6IzZWZoDSObra7XDfbH0SBxdYWT2E2WDEYG/w/yPrvZ/kurI0sS+9995VZjmUQRVQMAQJejZ7ZsfESrG7Ckl/jKTY0B+kH7TTs2x2k2wCJEj4QqG8zyyb3nun+M7NIju0mMAggl3m5Xvv3nvO+Rx8bqMg1LunBaSvh7j/4T+hWCxLczs7ZUE8yOwu4PyijPWtCxhsYfii1B7QCbuLgfylKJ7vskkOfJrZHGeK2D44Q5OHMPXNfN+hEYSd0SHcAPh8bYaxZI6hk4VVU5boIdIJOWlu1RuyYZnNpGGoXDwexMzAlDVj5BRLOdOyQCWiKaY0NKMwmmG2eNEfGFCuD5HO9yTHtQsrjA4vYLSL8L7ZG6ErJlzKmVjCzTVjLM4m0G8VEQs4kYyHRNvD95Vrlk6nXOSc5rO5VZMu9aqI0H5i8ypCfB3w5u0b+Hx+RMJhQcxpKkA9avFiV+hq8bABFjYF1Fj0tTg8zuPgKCv5vLS+J3VNZaGNxLGg3e0LbRuDrhzOaysJREMWGHV9KTBKpS72jwsyxQSRay1NuFrwOc2Yn46I8ZleT6OXMdLnFbzbvcbpdVU2TU6fV+aZi6qXmJhsvinZzj2tG6nFe4jEZ+ByeVEpXOHdq+8R8Ywxl7CKnp3ZqD+/TqPStmJl7TE23r4Uzenaoh8RP83gtHjx9hRXRROWH3yN+PSiGC+5HTY8+e5PyBy+xtpyELEwmx8dTjNlvH5/hZnFj2X4c3q0i/kpG5JhmpzVhX7cootvj00fC0XV3DImjHEHWqMFmfMSDo6K+ODxPyI1vwSG/khmMqUI/GoOF0d0/B2LSdmbX59h882PQrVemPVKLBcRs2cvj+DyzqHRpot5F8sLAclZJKX8Kt/E+k4BgfgdzC3eh82u9GHf/eW/oVk+wv2VCCJ+1bBf5BrYP61ieu5DdFpAMXuGmSkrQnST1jaV/b6WkQ2MzFEUSFYWfPaMdrvIV5G+rKJHzXiVqGwQS/NBaW75fXRqbfYtmJpZRD6XRa+ZRSpukZxivYZUeSKmPLiVSRnpSMqpXYP+yIhCZYCjTA3hxDKMNj+qjR7qLcby8P7Y4HZ50GzW0WzU0GlVRevk85hh4V49amHcr8tfDrAcVqOwPnR0fR9RR8uhFAfiKmaCA50h186QyB0/tx71Rgfd/kiybcnEabSBQrkplGuPP4b+yIR8qY1GB+KcabG7ROPcaLVgtdtRr9fQ7TQxFefwwQyv2wyb2SS/T5DiCULEtSo0675yThbtk3RbpIqqdzV7dYbXz39C5nhL0En6FzCr0mSaMDb45aSNEXUeAi82TtGFE1//03/GzPS8mMS8efEUg3YBQa8RfqceXqcRTgc1onq02l3Uaz2USj2cXzVQaWvgi6akIKY06e3LX5G/PIbDrPY8DllcgRiW7txHcnoedrtDOV3rDTg62MV3f/5/xTk/4GJUHg2A+tg+vsKd+x8hFpnCrz89wbhXQThokXvPvv70vIjZxTV8+sUfEQpH5fvev3uL7775bzCgIXsxz7haa4hSvY/HX/xR3NWfPPkRg04RAacRFj31yqIaFQ0931kWhVKPkLqmN8hzJNJ19+Fn+Oof/lmGr0o6RdmF0j+TGcBGx2rW4+RoD3/+0/8j2clBrw1mvQHVRhfp6yIefvw5GvUmLo8PJePV6+JwciyGM6VaH198/T9h9d7HsNpYz4zw9Mm/43j/FZw2wGZUWelHJ+fQmjx48NHnyLPpuUzLMybFWgcW9WTCKC8Msjua3b5ovGt1Ors6EZ+axdz8LaRPDyQ73GWF5HZSo5krNOXzfvTpH6SuWOeQr1OTRAeTYRJ3Q12qMBYUgiPEbK51aub6lC8UMbfyIZYefomNowJ20iW0R9SnGqQeIZN4PGDj0QUZ/6Qdmpg13SXds4TZkA1LqRCsuiGqxTMZZsYCJmgGbaEkcsjS4XokRbinYrFITRXzQZ2iRu+ls6h2NfBFUiKz2tw7x8l5DZ2hFUZ7EBqzExXuDYyaodROZEqKVNzvteG26fCf//VTGMjqMA4Rjfil+ef6ogb+prnlAFjdAbU+RULA5lbP5vZM/vV6vZIlzd/wfuMtvvv2v8Pr0OPR3TlEAw4xthtpNChU29g/vsJJ+hr5Qhk90iRAWYVdjJQuLrOyz3hddty7M4vFWTrJ68SsKV9u4t32KTJXJfFWGPRofKnB4kwUS7disDsMkpaxvpnGqzcHuMwWEYkF8OGjZdxi1rjZgFKpiafPt9HsG7Cy9gjT84uw2W346W/fo125EBYdGyoaqn3/4wYGWjdmF1aQOTuSASibW6eV+v4y/vzjOwQTt/DRx1/Cx/WCEd68onwng1sJJyIek7wzf3myjmwNuHv/Y6TTaWgGdTyi5IzIrUaDn5+/x+buqWS5cy2S0qpYE9y7hrA53fjo48+xvHwHVhud8hU1lRRYZSqkNLo8Lw52N5E+eCuDoGTYAT2157sZ7KZLIr8jVTjo1uHechwuuwmdngZ/efoWGosbq/c/RCAcFeftzXfr2Hj1DHduhTBLl3H6UZzk8NPrI0wvrMq7mDnawXyKzW1E0g4ur2vCdrQ4AnIOZbNX6HXKWBIds1NAoPRFCT/+sgm/14mPHy4i6LKIBvz5+j5qfQPmlu5ie2cL/VYBdxeiiPhscva8fn+C06sG/JEpuL1eOYclsqjPmkrpcD3+IILRlBj5vt+7FEM15k5T7cSSj2Ao87ptRg28Dg0C9iFcxrb4yphGbVh0I/FzGTLGa3Lu3pg1sSZpt9si5WSdSakL0VvWmUwd4L/D3lC5izOJYTBGc6hDpWdAuWNAvjFGpQ00u6Q3K/8NxawkIs/mlvKxlGiMfU7WV0pDK8PICS1ZSRd+R2x5HaK7HbFu+N38+LfoLonv00Lzf//vn4/jKw/ELXlosGNMsS8nnVr1InFzqVWqODlNwx/0wx/wCwL75pcnKF7sYTHlRMjHAqUPncGKzb1rHJ03EJ+/j5nb92B1+ia5CUMphuSi9XoxFro4PcDmq6fwmXtChaQDJDeYi3wdr7fPYfbPYnHtE/j9MWmy5bChCYhBh813z5A92cBsxIqIV3X8vaEWL99nkK9qEU0solopAv0yFlJehHxsOJR2jMHvMAQws7QGt9eDjTe/SL7nUsoFN10oNZDm9rqiwfzKpzDb3djaePF7cyuGUkobXO2Y4I8twO2PCT2AId2MIhk2OL31KYdVrU7oQgcXLaRuPYTV5sbJ/ga81h6SERZgHK5o8eZ9BpWWETO37sEbTqjA+YktNl8cseI3mYX7TvMmNgy8WDXF6gpiKzFODD/X6VAt5fD61+/gtQ9we57mLewnTNIU1HsOOL1xXJ2fIuweq/tv1Yj1+PrepZjh3Fr5VDYGTgEZofH+5d/QKhxiPsYpCynOzMYjinWF5TufSjO6v/NGUPK5hEOcMWuNPl6/O0FvbIPdExRqca9dkYzi6ahL6NRDDQcFGRweZ+F22HFnMSJB6/x528d5HF/28eDDfxEaROZ4HTMJM2IBvRTw19kK9g+zqLY10Jmcog+ihpBB4srYyYJKnYI9F1YffIGrUg87h5eCNNH0SQ1jxzCZdGIxT9qiZtiGdtAVijJdXacCWkyHzDDruhgPmLVHfR8nRdSGKhoNl2K/T0oqGbusnOlcrCjAzXpd8sAsHPSMNEL11ps86GsdKHd0OLluSSRVe2BBb2wW63fSSobyw9SGb+Bi7Q9xayaOca8shlKJaAAWUeBzqk1GA5tNfiClF1PzD5X7pVyTdXLC06CBm/Tb9TdwuZ0IBUMyqWY0SfroEC+efgu3qSlmcT4vG2FuenSN1eDyqorzyyIaTWpLVdPGHdRkc0hBUav34HG50evUEQ5YsDwfgpexTuA906BcaePssiCOwvx+s9GASNCPgJ86GaKcA5TLLWzvX6E9sKHcpA51IDnNU2yUtUP5HRtbF7jIDxCZWcXM4h24vNRNWZG7PMXGyx8Q8wELSQbPj8SUjXKJctuElbWPsLnxBt3aOe4u+GVfoOPi6400zrMaLN/7CklKIUwmOG1m/PzjfxeH7jukWYfpcKvDVbaJV+8uEJ/+AHqDC+njPWWiFjdCh6qsFb6HpF6pTZp6PzWU4gCCmpPD0wI2ty9x74OvkZxfkbVOtEwy5WgJx+ctXlfMl9bhzYufsL3xDHeXI5hLES3QCGLz4u0J7K6k0P+Nxj5uL0bgc1G7opG8y3e7WQSiS9Io2B2K/vzdt/+GWvEYd5ejiIZ4iA7Fof4oU0Vy+j7arTEKuStMRW2IhsgCaCjKEmmdWrM4d3daPXTaQ3Q6Q5RrDVyX6zKdtdhcaFbLiIecmE74JXKGEUgHJzmJ5UrOLIqpWquaQzhghJ2+GZPMPDa2YhQxQW7VAaZc0EvVPvKlAeKpVVicQdQ7QzFrInrFxpjnQ7PZQKfZVOZtmgGCfupKLeLK2G4W4LCO4SbSPOxg1KtLBIIGjAXqyl7BaAlhcFDjdWNYITmzpFtpUaq2MRgZJLddb7bh6rqMUrkLuyOEwdCMzkCLZmcg2kWbyyVIr8RVaPjeV0Xvl0oG4XWZxICLRedNSL00ERPDDFLCBgPqfFWDy2bsJoZEItk0kDN5f2cLR3tbaFRy0I6VWRbprtKUi+lHH50BJHNyfvEePvr4K8QSU1KUHOztYmfrHa7ODzHsVIS1w+aWKD6zL1vNEbpdDmNciCTnkJy7hWgiJtEn2+/X8fb1C5RLOSnwI9EEpmdvCQPB7QkokzQxwtKgXC7g+bMnODvaR7dFZGAkA2ad2YrHn32BZDyFjbdvcbS/JYwn5UCvEeOwtYeP8fCDx3B7XILc5rPX+OG7vwhbadRrCXLDfdzm9OLzL/+AeCKFV69fYW9vE8NOQ4Z1fLZ0PWYjzC2RZlFiWsNmRRoePcxWNz78+DMsr67B5nQqWpx0aaq5FSkUFLJdq5Xx89PvRRLUbdaEKt7rj+Bw+/DVP/yjFIc7G+9Ryl+j3aoLa4eDR/o+fPjxl0hOL8BotAq7ZmdnHS9/fYLrizN0W4yiE/weq2v3sfboEerNJrbev8PV2Sl6/FkDupiyuZ3sETQ1pA7OaoPDFUQ8MYNILA6v14Ps1QXevniB6/MzqQvYt/XHYxnmf/j4M2FxbL7fwPH+LjrNushS+K4q90h1bgmtUQxbeKdIGdXCYLJK4x2dWcHP7w7xZu8KvTEzOc3Qcs3IvSWS0hN/eB1ZS70G9LqWNEmLqQD0wx5ODvYFNaVG0+cYoHiVhs9pg9vBnzWEzqBFpcLvM0rkT6XRFgdepzeCdK6K11sn0JrcmJpZQKMLHKZLuCwO0BlRz0lUjIMxdRazbhqS3k+K+qAHh1WL//Kvn8GiIWrcQyTsl+gdYcyMxuJLcIPc/qb1E+RQNfpEhy7Oz+Xdd7vd8m6yGSC48LcfvsPO+7eYS/iwupiA20lmDOU9NB81IJsr4+L8Gq0GtYpa+Px+aVifPt+A0eZRNZ5ugKXZEKZjLtiNZPzQP6GOzFUBxUpT7nPUR+NFP6xWIzqDIdJXZbxeP0GjBZQqJUzPBHBvbQ4Rv0Ooo9u7Z9jau0RkagF31h7BFwpLU/7jD9+iUcrgzkIIYT/zl3X4/sk7NLt6zC+u4OIyjZDfhPkpL5xWNnJlfPtkHYHoDB5/8iX8wbCY/718/hNqxXMsJr0IuUzyDvzwbAO56hArdx/hNJ2BdtgQWjIdcrk/nWSukTnPo9Nj76AYdGzmqd1kPvx5tozI1CzuPnwMnz/0m3kQnY5lACoDV3qv6LC9uY70ISVrdsQDlC3psHtASncWvvC0mDSGfSbcWaT0wYBOX4O/PXuPsdGJuw8eIxxNypnPNUEJIn095hIKlT9O5/HTq0NMzS8J3fkyc4j5pB8zUwFJq8jla3i/fSIsRV6TyaBBPOpFKhGQiK1mZ4j3Oxk8f7uPRMyPTz9YmuTY6vB68wjVrh7TTBHY2Z40tzFE/QSU9Ng5usTReUkMsviZVFV3IzDToVxrwmBxYO3RZxK5s3WYR6k5wpiSOPGsGMg5w8GcWa+BftiCadSQutZj6sBnAwIuE8z0IWCGrIAgEy0r3fqHQ2ER8Uzh7yZCS2CHey9Bm1a7LQ0v00OI+l8V6jjPN5FvatE3eqGzBzDQWVFvDuT+kJnLoa/aIxgFpMW92ynEA3YZehgNk2ZVDCeEPqy8DyYxXDdUZF4X16Iylfpdo/ubEO/vm1tPisitU5AumVrzEKWPpcEoTQWRWza3Pp8XFpMBm29fIL3/VihA8YABBnTkIGDuH5ujvt6D+bsfIpqYhW6iPaQxDrUiqknToV0v4e3zHyV/lmhf0EUHXCIewLv9SxTaNHj5AFPJRZjNdiUg1o4lnmP77S/Q9IqYjznhcWoVhaPWxuv3Z+iP3TCZ3Wg3SkjFrJK5arWMJDaGrqBXBU6iF8W502Qx4c2vP8I0quBWgvRHhYtuHlxIczuz/BFMVjd2Nl/BbW0Jwmw3kw5nwbudLFpDF2aWHsEbSkn2pEGnwfOfvkWnfIzb0xOzLZ0Oh5kSji97YlhjtjhxdrwNv2OIBDMp9QNh8qxvZpArj+D2T8FgtqPV7YmVNym2/eFQ3JjDsSncvn0XHndAQsDpikY6kZYxGGNl382jmFrMYvYCL55+A6e1jYWUU0y36KS5vnWJatcGrcmLQu4C02GLODaS2i0I8sEVim2TaIhC8Xn1ubQjbL/5Cc38IVIhvdCSGc9xcFbB8/VzLK9+BovVjoO9dRl4zE05YDMBzWZfNtbLfE0Mt7jgwkEPUjG/aB+IbnLyv7l3hrPzIvweh2SIMZNMT7H+YU7yNx8++hfRrJ6drGM6bkIsYJBM2mazg0qNkUAU0LOh1QuVhA6EtHE3mt04ypSQyXWwSKpXTYvdo6wg1NSTimx0rO6fwcDVzMK3JQZcXrtObP399iGchg4Gzaw4sNosOtGK9roduX7Sj7kJkp6rCiat0N4GYzaFYwy7Awx6Y5gsdglAzxfbaPVNEnVlckXQHJlwnm2gKA2uQTRipExrjETuuecMYeRwYzDATCKEYaeEWNiB6URYaH5Cv6b436B0sKRxCPInNA6+H/xv3LRo3qMKO4K97zfXJY4mFApJ8cZBVrvZksnl1ck7hP06pKZccFFKqBsKmka0loUDQ8XZeAjapTNiZLBh5zCL00wR8/OrqNXqyGdPEQuZMZNwSXyWZsxYDTb96nv5MhilEOYkToNOfyRT6uPTPMr1MaZmVlAsV9GoXcs7EQtY0G7WcZouYO+4DKsnKToYGs5Y7DahftIgbeP1j5gKGLA8G4CRRmg6O56vn4i5BV0neRC2qxe4txyR+AMOKN68O8FZdoCV+58jNbskVHzSV39+8mdkjt7i9kIIsYhDGh8iIK/X04hOrUGjtSJ9uidoaipug0HbkiaDjQo1m4K4iQkCi0QVhUZkPn1elFzq+w//gOlbd4XWx+xGNQmkIYKyw+cezA1/890LvH7xA6aiDqRiPHR1aLYHODopwuNPIZsvodutIJlww+syigFRrT7C2XUTU3OrMoU3W5m3Czz923e4SO8gFrTB5VCoAw+eSnOIpdsfot0e4/TkGDbLED4PY9baGA66yk2UTAjuO2QWdCFGT6QZcbhBypzRbMRF5lSGQ3azQdwnyZCoNntwecOYnl0QY5jcJd1Gh6DZN82phDEvDKqhFBlE2si84ASf3z8Gaa4eRBO35HnSh4DUXzZwPVKSyFwAUKYhyIg6IC08HoesD2YVjwd10YeOunXJiKWLMhvrfqchukyHg2uTAygWZmM0Wy1xUGXj3G4xh9MlUpHrXBWVWgcuXwBavQXlSlfM6VptjewpInWQ7FSuywn6x2JtQDpdB7GIB24H3ZKNoj+dcHAmanh1kDPnVjW3vu1gcwAAIABJREFU6h1SMUQqJkgNrpQ+uNvpo1pmsXyKi4tTieKq18qi4eMC5zlusToRjvDMIOqakHvbG/QlrzGfz+HqMoNmpYB6JY9Go4JWhzpkI5xOn2TL83sDoSicHi/sdquYGFUrJZyl0yhXSkLjdru98Hi9cLnckkvMykGZY7EA6aNSLqCcL6BRrUkx1B0O4HC7EYvHYedQrFhE5vQEudy17PH83Da7G8nULFLTM/D6PMKSYf4i/T/k59Tr4lzPwtjmcCAajUkB3O33xNivVeO+URMHe36fIBET9gqRWL5n3BdpHORwOOD1+mB3usSskXMoygT4/29ywjkYJHWd2ulOp47Tk32cHh+hXCih2+7B4XQhmZqB2+sTlIP7aL1aEVYAHdITU3G4PD5xySf9XenWWshfXyJ7nUW13EC72RVtbGo2hUA0CK1Bh0Ixj+zlNarlisheOEDleUV2DpkgVrtVdJgOpxdWmzh7yn5G+czp4Qmuzy+lYbU7bTDajPAGfdIAOx0uNGp1MdrJZ3PyTHnviQpyc3a5nPB4PDIwlRQI2Ys08rxiiWmMTU785dl7vNm/Qmdk4U4OLR1O1bauJBY8l/pdaMc9+HwGhP0WyVQtZLOoFwtYSvqwnPKhks+gUy9hNhXFkJFn2j4CAbcagnV6iESnkC+2cH5VRCASh9npwsZ+BidnNZgcfngCEfQ0ZlwWWnJuDMZG6LREk9kMjBVQo6VZ0VDo4E6rFv/pnz+R5tZm6EtzS2d0Dhy41rj3srlV+fFq6HQzBFfMit+RWza3N66tbHKvr67w9MmPyF0cIxqwYDblh99vhdmkVbFHNOoRswkVOUn2G5u8f/vrr4hMLyMUSeDocBfaYR0LSR9SUbrIKidn2q32BvR7GcNE6ZNGi3avj7NsBRt7F2g09YjFZ5A5O4THq8Pt21Nw26y4OM9hcycNvdmDpRXW0/Ow2R1ibvjD99+gXj7H2nJcUEY+sh+evkW1OcT84jKurs4RDtowkwrCaTHj+rqMv/74Gr5QQlDVQDAqxndsbhuVK9xK+uB3MrVDg5+eb4gXwe27D5DJXEAzquPh7QSCLtLqxzIUoqsy7+2N6zIHC/RvaPeGeLWxD5hcWL77CP5gTCWAsDeZmGYqZpwyHNrZ2RBzLRqVxsOULFBKRe+YS3j9CVQqZUSCNqwsxGA16dGV5nYDfdiw9vBjxGLTQkve3NrAm9dPsTQXwGzcA4vBgJNMAc9eHyAxu6iMGi9OMZ/wIRX3yzncbneRLZTRaKkoSA5UHTaz0Hg5VTq7LOHVxgH2jy4wPxPH54+WEfJa5PNs7Jyg3NJgam4JW9s76LWouU1INA51xmXWt03mPktmgKoNJu8R/Xi29k9wdl0UE7/22IGtkzJKLd5QJWcbMbFFSx05DVEBTb8Lw7Ah+vfpsBkJvwkO4wCafhM6DpUkw53yKKEyqXOZVHHBSBRLkHtPp92SfHleERFv6pX1RptIc2jgt5sp46Lcl9p2pDeLpIC1Lw1cWXcL3X/YVc3tSkqylP0uMnDJ3lJRWTdI7E0rrxpc1XgLujuRjghz8ebP5H+Xr6PmNrq8Bk9ySWjJ45EOBASHEv0yhtloQr3eQDqTgdfnlSmq1WLG8cEOdt89R8gF4dlbtW26w0BnsOHwvIz98xKcwRRmbt2F0x2Q+ATWeuTiky7FQ284aGH73Us0ixksJD1IBK1CG+MGcFlsC+VlbPAjOX0bfn9ECoZ2q4bMyT5Kl8dIhR2YijhhNqtsz5OLAnaPihhr3NCO6Uipxa0ZFnucQg5wfl3E9n4RMEQxNU8L7Tlo6ZT603cwDkq4NeWA16ZmIwfpPC5LYyTnH0JvceBg9w081pZog61G0qutWN/OoT32Yn71E/giXBxWCc55/vRbtEqHWJyywOsaCzJE2szheRfJ+Q9gtbtxmT6Al2ZFPmrDiILRhfVMYm0YHURTB6FcaLkhD6HRGdHoDqAzO3H/g88RT9wSRES0lqLXUpoZRaWaNLekr/36HRzGuhj10M3OYCCNJy+GUmODE/nsmaCS8zGbNKP9kR7v9q9RapuwuPYZIgk2t2aJNNp8+RNauSNMR43wulWY6iGjgN5dYvH2p7Ba1X1amHViLumQIrLf6aNUaaJab8sU2OvzweF0iOEL6dPMgSRlg0ZahVJdTLju3Y4i4DPI7906yOL4vI+1B/8g1L6z9DvMJa2Sb8yoJUEk6XjMe0EkkfUlR/QS4WCA3uzFzmEOh5d1zN79BIWmHntHOcnF5SJTwnRltCRZYOO+GEuRpsewdxoE9esF6Idl2A0dhDwm6NCRWA8xSJPQd056yf3nhIsuvkRnuQiHMh2lQUWt0RbtqtnmR3dgwGWujavyCGOLB3qbF0ONBZ2+HvUWtbhsgvRiqDWWIr8vGxsZEzNTIYw6ZcSIjDHnVop3Ht68D7wG5eypiktl3nbz+XiosjDmx1XN7Xt4PG6EImEp4tT36lAt5rD55hku0ltCG51JehDyq+gNxpJwwKQQJH5G5URJh2dq5UljvHPvE1itLmxuvJXonrDfiETYISYZZmowGRs26WYkZXbERm0kcTPpyzKqDerGUlheuY+Tk2NBl5ZmiXgZcH5+hvPLCnTmIFK37iOanJeiVBkaaHFxdox3r5/AaxshGWb0B4Fl5kOeo6+xYnXtA+xsb6KUzWBuyith6vyztZdGra3H/Q+JrszLhu1yOPDzj99h+/0L0a0F/XaJp+H7fHSax+ytezCZ7Tg63IbdOoLfa5K4KD4r2uiLZlOGTQpp4d7HHEE+32K1LZnWHz3+GlMzy2IcJylu1L2pwKZJg0skUYfjo238/PQ7GdgxiouHEIdb0NiwcucDafAODjeFDkXKLS36MTbB4vBj9f5HiKdmZP8kwnl8sI+NNy/RqOTlfecknAZhTm8Q9x9+LAX49u6W7A06bV/lx4rTM9cs0USNUK3o+k36rcPhlqLe7XXLkPHiLI3ri0u0amwcx0p/brUjnkwiNpVAq9mWorrfbaLXbUuuJZsMvk/tTkcQeMkZ5lkxaeao3wwGovD5Ymh3tSjX++iNdWh2OlK0sqjgoISIJhEYPic68nMN0lGYJo/DTlNo6343UfkxtKO2SGw4CNMbtajUqnA6HDCb2LTWYbGZxSwjlytjBAtc/jCKpSYuLvMwMbvdbEe7C9SbpIFZZCBJZJ7QGoeRRN+JmvDzkRZK1C0adgua43Gp5nZSP0zWqlLP8xmxueX7IjEs3FRYZk+GHzKookGZ5EsqR99yWTWIVxfnKBYK6Pa6cu+mpqaxtLgCu90pngXVeg21elX0/8wzDPj9uDU3K/mfpVIR1XpdZBXco6mvIh3QZLaKszejWsiK4ftIFKvfZZ56V0kxGAthUpR1GeooXr2iBHMvHEEQALpuMjKGyJw011dZtBotlMsluW7q9slW4s9zOb1i4pVIRCQ3ORjwKYS9PxLfg26nK0MDmr/RsZ7mfix0lPlQB702kQJWZlKWqb2PK0tiJcbS3JKmL1R0rg29ylLmYP83DbwYmvD7WNQx9k2PQjGHre0NHB8eoFIqy33gOcRhqsFsEcPIO3fuIJlISBFPjS9rAKKIQn1VVJobaxNpPnudAXoMY6XOzEAnYC10NIAk6tinWSGlLfTS4IBD7Z9q2K8o1zRNrNW5Lx2jWC5MGuw2OvWOvMOrd1YQS8ZgoFu4kZpSg9BvMydp7OzsIpvNTTLZh9IYU6py7949+ENBlZ8umZPKbNNksqHaGeHPP29g/eBaqK4ayhXk/CXaO2luWaT2umCN7xHDo4642dMIyGc34M60XzJwT/d2EPA6cWsuifOzE4yHHczMxuU9PTu/RDI1T+EQdvdPMdbpkZqfRr0zwu5hSUzONGY7bG6PnP+1ZhftnhYjjWkSqaiepfxlQTzsw2PT43/+p8ewaGgoNUQsEpDmlmwm7jl8V6S5laNS0WQleWLyh88kk8nInuXz+eSduym22YJQc/nqxTORDbjsWsykQohGOBxidA0ROCWtUUxLPQ5OLvD9z+8kA/n+w8e4vr4S8IhU/Wk2UYmQuOyyeRajnDEzQskYGCJzmcX7/TNUGsDszApmpxfw7t1zaHQNzN+KiVnX9taRmEktrTzA/MId8R6RrFKM8N3336BcOMPqUhJhv0vW7tOf34isZn5+EZdXl/D77Ugmg+IRUCrU8LcnL+ELRoUBQAM2bl7Pf32Kaukcs3GfuCXzMz57+V7kLjSMOr+4BIYNPLgdR9hjEe27kmJM8mX5dvGeCNpuRHswxov1PYwNbmFb+YOR3/wEbmQcrLu4nthsbW2u43hvHcmIC9GAXQCOzMW1JGM4XSGJqokEHVhZTKjmdgA8ebYurAPSpuPxWXnm7zff4c2bn7A4G8BMjM2tEadnJfz6dg9x1gUGAwqXGcwm/NLcijmhOIqrOFDeU3rf9HoDtPsjlGttHJxcIluso1iqYSoaxEf3byHst8q1b+9nUKj2kZhdwObOLnqtMtaWkiI1oas/D3pSjGUPky1VbpDUtkwVePlmB1sHp1h5+BnTpLF1XEKhSf2bRXkwUDZHUGGgPMNN+jHcFiL/JoScWljQxKhZkuguv4smVwN0OmTY9GTPkn2CA1tKkYT5QpM+xvi00e52RIpJl3cyx8icNdl90Fl9yNZHODqv4rraATkcbG55zYMRz0YlwWJzy/ifB6uziAdsYopmsyojN+43N8AAWUBSyUq9qZDdm0b3hpr8WyMse6L6Gs1//d8+HUcW1+Cfua2aW8mc4uagOM1moxH1WlM482xMnC5aW+tRrxax/vIpBo1r3Eq4EHHrpZnhC9ce6nB4VhC9nMUVlqxRo4mUhwnM3e+j0ayLtqJaKkAzICLqFuqDwyS4FwYaA06vSJUrQ2twwuUNCkrWbFbQrhcRdJqRivqkSBhrBgLP76dzuC7S/ESHoMeD+WkfAm5qskZodTrYOTrHZX4Ef2QVU3N34Q2GRQv88ue/wjgsSQ6ui7Tk8Vi0Jef5AaLTaxhqTcgcb0rO7XTMBLOuJw3ou908OvBL5ps/Og2zxQ4SEZ8//Qb1/KHoFn2SJwhcZFs4PGsjNn1Pvu76/EiQ26iPdAHqLwYoVmpotEm5YJ4U/1LYPUkTNdlwelXCRamD+eVHSEyvQKfnMIIvPXc8GojQ7Uw1t0TcS9kLrL/4AQ5jC7MJNieMr7FgYzeHSoduvXZUyteYjlhxK+6C3aQRk6ONg2tclkdYplv19AIMJhO0oyG2X/2CTukMU2EjXM6RhK8fnlXwZuMSS7c/EbSLmZ9zMw7MpVww69QESDRLol3j8qJ+kwXfANUq4ydqKFS60FtcgtI5rTqsLoRFC0bkduf4GunLHtbufY1KtYL08TqSNJQK24WiKn2soJET+hg3GprzcPPk7zS6cXRWxVVlgJnVD1FsaAUxIzuAontVbPBQloRfibmy6IeiJ+P191pVDFplBD1axMMWGEddtKp50cO4HWap4aiDI27c77el2W136VY9koJb5YIx42uMy3wTnb4ZTm9YXFVPLiu4LLbQgxFGq0cQKWpbGQVFSquOQfJaOuf2pVnXY4jZqQg0/bpMJ2emokLrnQgGhf7Iw1kaugkkpKL01AZ8syEI9Uenx+bWppg1hCMR2VBICRTNBYBqMY/117/i9HhThjmJsAuJqA8OB4tA5ezLH8s9iFSTdt+I7f1rVFtj3Hv4mUyQSSPc3X6LUi4jrsWRoAuhEHM41b3m0IaIJqmtWdJi03wuOoRiM0hOLyI1M4f9/T3sbb8T/RyjmEi5YpTG9NwqYqlFOD1qcCbmAwYtSsVrvPz1R9SLl/L82LhJBmyzh0hiBncfPMLR4REOd7ehHbZhlI0TqHd6Ytjx4MNPxUWS689qtkpszevnz1AuXku4O2mkpE3S0Orugw8RjkRxdLgnTTWp2INuR03/WRJP0ETeU8k0pf39JDOSepvE1AzWqPcJJSSjm0X/WEOjCLWOuUmzYCRS0G43sLe9heuLC0Gv+52e6E1tDg+Wl1fhcjtweZUW5G5MQzmiiBqDxATEp2fgIgojkg6DUClPj45RyuckYoFu3iz22aBOTc/A7nSiUMihVMrJIaYONNVkifZGw2LaBKvDCYeLhhmMNSCSxMKNVNQySoUS6tW60JUcDicsFiscbiccboc0AvVaQ0xYKuWyNDdsZoUOOhwKVZ6Nigz3pFlUzslOm0OGJs3mWIyEaCzT7vUma0wjJkq9DsPmifIalT5Rw8k1tYBjcRBu18vwSWM5xHjQht1sht1mRLNTR66Qh9PhhNPhluaWhRcjVBr1tgxf7J6AoNSFQhVavRmVWluGgXqjAwOuGspIqLFnbraROddGaVp4UJOmOdb0kEwExFSKxb5VNLI3aL1yeCc6y8KQTduAjeskvkt6MsXbViwMahBv3HLHY2xvb+Pli5cKuZZ8QmqCi4gnkvjDV38Q34y3b9+hUq/KEI5rl//N7w/iX//1XzEzMysNNZHwPod0Y2b+kulDdg1lF2pwqAapogpXxSg3AH4MyelVwzSVtjDhinE4IR9TMRe4L/OR1htVPH3yBIeHR4r9Io0pddZE6ZXWmE0F0Vkir6npBB49eoBoPCZnCbPG+TUSvSeMEp6DSsYh90y+n2eiordxaCcjzN9iXdQ1KtWeatzEk+Dm6yZUOAEi2eCKrwGEXvns52c4ODgQyQDRbLtVFfMcRpDSnSuWcP/+A3z5+efwuikFUOpVrmfejN+uQW6ZOq+FQST3iOWXaloVXV/RAWlkRuabqnd1v8Uiynmv1YjkZW9vF9/+5Vvkizk4nDah2rabbdEBf/7FF7j34D4MJpXrTMMdDpefPf0ZL1+/QW84gNVmg8NqRfbqSoraP/7DP2L59rIMUkQeJUMCDrZMKDb7+PNP63i5dYZGj2cci1ye8er5yTvGFTToyVBWL89EZTf3+w3EAmZE3Aa0Szlkz86wNJtEKhHBSfoUjXoFt26l0B+RmZKG3xdEyBdEOnOFy3wJ/nAAvkAUF7kezgs9dMYcSGjgctFUriONGV3XR+LoT5RbZWZy4DjqdUR+9R//8SPY9S3YjH1EwwFYrRYp5vk1Jh1j2gwqiozaY6Ej3xg08n5rlVuy0Qi/36+iaIY88wnHqn0+n7sSb4e97fcYDzrweGzweuxwOJjPqzLPGV/WanWFmnt2VcK9h5/i0YefwGa1YW9nE+vrL9BqFhEMuBDyM2eWbDWF3nV7A5SrDRyfXcnZlpiaw93bDxAORPD69S+4yp7CYtOhUqmh1exiKjmN2yv3EAwlxPdDYl60Yzx79hRHB9uSu+2wMtlkjP3jNNxuPxYXbiNzlkFv0ITTaRbUkj9r/+BUono+YnMbjMnZ8PrVLzg+eA+3TQu/m34cOuwcpMUcbuXeQ1xlr1Cr5DAddQstWSIAh4rhJDnHE4mTrA0OOfscXlzA4Ylide2RmF/JGpwMqGQ9SVwbpRQ6bG6+k/QVv8OsYtaMOlzni4KaBoJxqR1pwpiIKeYpUeO37/eF2ceBbiIxA7PZgu3tDbx48UQMYafCblhNJmTOCtjYO8XMIhMHTDhPHyPicyAWopEXr12hiDTV5DCNeupWq49qoyN08m5/DK8/hFKxCO14iIXZGAKiqdVIpF2zM8b0rWXsHhyI4eFcMoyQ1y4MMNEVT/ZS8WfgfkYncxHU6rG9eyJ09ZUHnwpyu31SlsQNOsHr+b7wlgniQrbSAG4HvQCMsOq7GLWL0LTKcLK+E7dioxgssrajUSD3H+6p0otQE01JSbst9RL3OzI6On2Cd2Z0expkS3Xkqm3orF6Y3REZejETndIyVq9ajfK4Ya0hLIpBV3LNH6zOid6bNbXNplhbXG8SFiE1FPdntc+p5lb1kX/f0Ir2djKAElkt+47/6395PA4v3kVw7g40FpcYA0iEgbh3Mv7EIAcMaclujwcer09Nm8d97O+s42j7tTS28wmPNKYswkllaQ8gIvpcpY1SnSHAqojkBfCi2fF3+kM0mj0pPmhqsDDlQ4wUDj2RBN44ag1a0gCRssgNlgVmwOsQaqvDbJCNq9nu4jCTxVWxjXqHQdxj0SbOxp2wmXpCkSFqS9czrTGEqbn7CMRmpYgbDVp4/cv3Yi6wkHSL7pdH3kmmiEy2i9DUivDzsxeHmAoZMB01Qa/pYDRmBmseXW0A00sP4Q8nhXZq0Izw7MdvUM8dYSHlQcBHze0YV4UWDjNNRKZuC8KbvTpGyK1BzG9Qze2oJ4i2MjliMcEDbNK4spQw2XBwVsDhRQ3JhYdIzNyFgVluUuwop0Gh1wpiqBNkNHuWxvrLJ/A5RphLUt9KrN+Et1sXKDWZkG5DtZITu/Kl6QBsJk5VtNg+zuKy2MPc8kPEk7Mw0Z521MfOm1doFi8R85tgt1O8CZzS0Ok9acmPxaJ/d/s1EjE7phMehTCJ86LQ+WXD46ZSKNVQqTVlkkUE1eENIxxL4fziCp1GWeX2uuiirMfxRR6lmhYfPPqDID67O6+g19bhcRol7oSfX0wIRH8sp5HozrRSBeih0dtRblKGE8DC6iNxHaS7Z6s/limwHMY00Zi4TOvGQ1h0ylgK/RYwaImjGz+T1TxAJXsJm2aAqZALRh2xtiHMhLxHA3FfpSEKjex6HVIuDajWmlIIWz0+lBtDHGYqIqoPRBNoD7TioldtDjDUmAGdRWjhbG6pweTORIMX3sBhvwu9Zoi5JJvbBhJhD2aTMdGAqsgYTszVBFka7v+huZ0UpqplEJTi/fstQUYibG4lcoR28Dw/GP+ijIH2tt7jcH8T3UYZbocJTjraGcWCDwO6FoqUniYwOqHP0AX57sMPEY4m5BqyV+c42t9G9iINzbAHh12ZMkl+58QcotPtC/WTSKY3EEU8OSdaHu4119lrbL3fQDmfFwSR9LpQNIpgOA6H2y/IKemCHKJwKs6p48HBNvLX5+h3WuKgyyaB+u3kzCxSM/MoFSs42DtAOZdHX3R5Q6F0+8NBzFBbGI8LYsWimxrOi/Mz5K6u0aEbtkxOAYvDjkRySgZ+7VYbxUIeLWo+W01xrGYNIu6bfBYsCKn5E5obnw2p82a4PV44XXTqpO2/ylPlkAoSFzTJEeY+oKWMw4jRYIjryyxy1zkUckU0Gi2ReNjsFvh8LjhddridLkGQSCVSsWk6dchJxoY6LIjAsVlhIcfPROdDvjekT/I+8Wu5Z0kEx4DO431pcFWhN3lHSI2dOCryIMllcxKTxQKWpmJcT5RTeD0eTCWnpGBjca8zcNLOZr0jDpalkqJbcpAnzuL9PmLxKIKhoHw2TqmlVxoPxfTMYLCiUunhOtdAb2SQ6Bs2srw2ce2mfouUPT2jbUixVc0DmyvuiaRI0vW826pg0GE0jxcBnxPFch5X2TxsNqtQNuuNLmrNBnw+tyBnjVYPI70FFrsT3S61xgP0hxr0B2zATeIjwZODZnYssPkz6Excr7YEzeTzHAybCIecksfodhgkJon7lNJ/qiaM940ITb/X/w0BpVZQGdqoXlgy31USjOz3RHefPv0Jz5+/lNzJaDAkw47N7fdyz//w1VfY2tzE27cbkh0ZDAfhdNhxlj5Du9PFf/gP/4TF5WUpnOgKLbFUwgJShh2iRSStXi5AHL9UwyetjqJuSq66vMGq6OT/TnRqol1Qev9Jg2yzmnB6eoR/+7d/k88ZS8RhtyvZkZhpDQfSaPPn8/27vLhEvnCNe/fu4NFHH6hzW84UZbQn92ESFCgyjkkTfmOKxIKI1/P35noTvcYEDVB1ye+mJWqtil8B+3adyoI+OT3Gn/707zg7PUMikcTs9AzcHqfKYeQ5rOHz7+Hlm7cSm/j5Z58i6PfJAJYNvxSp4nw/sWqaNP4s2hS7hvu3ogCL1oyniwy8WNgxOkO9x0Rc5f7fFHqk01vMeL/xDt98+2epiWamU0ItLpaL2Nndw8MPHuHxR48F4RaGjlYrCO1f//JXHB4fIRAOw+dnfJNFfk61XMXXf/wj7q7dlcJWikVFcJL3vdQc4psf3+D5xinafRqRcX2zcJ0gnJPrH1MjrOhMsu/RyGs8bMHj1EGv6aJZK0M3aGNtIQWX1YLTzLXspdPTcWgMOpycX8tetTAdl302c1VEd6SB1x9Gu29AoT4SMEUGQaRTyv6phsPgmhTpDD0MlLM/6yzKyv7pq4fiGmujIRuRWza3XEvDEUwSbaKi/hQF9mb4oAAfvg/n5+fyL5tbQdcnGkDFCFBSlHqtjpOjAxwfHoqJHqPH1DUq+YVo6gWqNIhW/d7aQ8zMKEO2dqeFo+MD7O5toVjMCSuSAINWTT9k7EGGGPRGBIJhTKdmEA3H4Xa4cHS0j62tdyhXirLXhkIRJFMphMIxWGwO+W+SlKrT4vTkCJvv3wktXZ3nZBcNsLR4GwsLixJrk84co9GoyVl6g6it3lnDnbv3RZLAj0D3ZjomlwtXkoxCbXut0ZXB7d37D4QVc3i4h16b+cZ0oVeNoIpYuhFnKL030WMOkGkItrC4Kr+HsgHWJZJzqhoJNfSk5lZvwMnJEZ7/8jOKuWthT7IPJqBFf5ulpVVBbrNXGWnaFJsCaLX7mJldwL37HyAUCsswiGv811+foFUriskbz8pStYF6d4DVe2uypvZ3ttFtNmCzmidoutrD+W7wuXYmg2cmcVjtLoTCYfmbSZ/iPJORDGPS1Pk9lWoDdqdPdPYXV1c4PjoQnwqzkfsnwYabCFQlNVO5ZJPmD1oBhHQmK1bvf4xa14jdkxKKTcZcmmAwk33A9TbAuK/SaiipM+j6GLQrGHcrCDr0mI64Ydf3MejUxICRw17q3hkryu/nmpB9XgbzSmolvgpao0gF6JHi8oagszqxe3KF83xN/JsMVjcGMIs5Kptg5j7TO0jixYSW3JPm9t7ytMRQURZpo/ndxDtGylrxHuGwVtGRf5PvCi6dAAAgAElEQVTaTd4baX7/HsmZrD8Zs/4f/+nDcWRpDYG5VWitHmhgEHRhKAx/iBsYJ3+n6TScTjc8Hp8Y0lCfyCnD+sufUM2dIhV1IRmmgQsfgprW0gGN7lk0kCCViMUFBdmihdCZcXSWx9l1VYKPO80qrLoBZuLMaVQGUaLFo0ZNHCP54ZSeUOo0+bCqWbq4plNnBUabF43OUFCOhZkoUhFSY5nH1BAaYbWtQyC6gGhqCXaPH2aLUWIj1l/8CP2wgrmEGw7m5UKD00wBmas2goklMS7JX6eRDFuQiloFQSJatXmQFSrA7PJD+EPUMzEyB/jlyZ9RyR5jnvoDjwl6g0bC0an3jSQWYbLY5Of5nBpEfAaYdX0p3qRIkGZLL4cYEVkZevNBGqw4Oi/i5LqG+dXHmJpZFXMXrlIOB5jVKVNccfjjHdbh7PhQYh9spj6SMTa3XBxG0Zz2J1EWufwVvDYd4kGH6BOJql4Vmxjp7aLPiCSS0Jt0gnBvv32Dy5NDWPQDydnUGrUoVJq4zDZxZ+0j2B0ObG2+luafjnQ0lCBSxBdSqI8ytR0jV+JGORAE2+MLiY6YzUwmc470yQH0466iwNJUotWDyerFgwefyqZ8dLCFXC6tJkuMK6C5gJj1aGXh8J0dMTaHdC3SwAwWaIx2BCOzmJ5dxflVDduHZ2iyiCPdQ5ACpVXlz6JZg2E8gqTMjTqwGMbwuTi1ZANWxqBVRSroRMTFwrUoFDZvwINeryUbosdtk5/XqHfhtNtRLNdRrrbhCYVgtFH/W0Su2oPe6oaZrpl6G+rNPurtvtBMqL0k2sBJtOQMcXPiKiflHwPMToUBmXy7MC3I7cRQis2t0DEmSMbfNbeil/oNzVUVCqfx7ze24fwfmltVvCpUQ4t+u4tSMY/85YWYDDVqZWkIadrDGAPNmIZTNBJywB8OIzk7jVA0Lg7fHLYwa5k6uWIuJzo5mpf0iBRyaosR+qO+GBK43dT4eeH2+uFwesQhmZNx0jtJmSMKSIo3NWYWK7OFVbYq6bFSZA85SFH3qt2lA25HDuNury3FMpEIFnY8dOuNtph6kAbZadEJkFIIDYwWA5wuFyLRCGLxGILBoJgn8Ho77a4U4sqQZgyDySBDH+p0dHSw7KtoAtI06dQtdMjJpFGIjTc8cdHTcvKpDmUVyE5zM9UosJERaTp1YlIwK7SVWrtMOoPt7T3JkaUNP9FTNkIjIr3jvvgYzM0t4Nb8bdhsREgVfVyaWhl6qQHHDU1aaEYsMhhuTiU1r0G0iSqYQ6h2MkFVB6w0iYIkquvi1/P3k0r67t26OFLyc7HptRLxbDVgsRixvLwIvzcg03mlr9KjXK7iYP8ArVZbUF2bxST37eLiAvGpBBYWFyVXTyFvyjmav4vRP/lCA9f5hjgUk0TI+8gPxYxgIok8I0gJ5/NnX9br94Waycn3aNCGxcC9dShTdLfTBpfdjHyhgOtcGVabWRqtfl+DVrcDt8cmlN1ao4daewC7i/EQFlSq1AYaBOmkfILslk6X6Ky6P3arXc68cqkmiADNgNrtCmIRH8IBZt2apNBgEaHkAzcu+Molmu/kjSOorBVpvm4an0ljy2Zdp77+11+e4/XrtwiHIoiFw2I08/MvP4m+9o9/+FryGw8OjjEzN49AKCDfs7ezI7rGr//h60lzSxbb7+ZVon2aDMMmPNgJMVM1afJ/N0jKhDrGNa1kD4pmKIwRefH4frNh0MDpsGJnZxP//qc/SVORTCVloML1xc8obu9iEsY6wCTmOzs72zCYtPjyqy+QmklNpvcj2a8Vt0mtfRUjcdNwq0GU0ouJPmES86NC6eW7BA1SvguKLTwpthV7WTESDHppFL799hvsbu8iOZXC7PSsDKhES91VsXOio+13sbW7hUQygc8++wR+LzNtFSqrXuQbcqtCZNVFqPskyLfyA5xYWAm/RYkUJo2xum4Vk6GaYjV0INNh/2Af33/3ndRsM9PTst/lCjm829zE2to9fPzxxzL8EMMxcQ7u4Yfvvkf6LIOp6aTIzriHvnr1WjSKX375JVZXVmUflucoTTldps0ot8b4y5O3ePU+Lf4RWoPSWvNdlSXL5yi5hGQdca3xmlXzOxi0YNKzARmh124g4rViNhYQ48Wzy6IMFFOJsFA9Lws10TJOxwMwG7TIFeuotHvQm2xistPqqkKejazaN5XXhBpksCzmE9VBw/tPZtuwA5txhH/5+gM4TR3YDX0k4iHRUgu9mGacHNrJgE+ZSPGPIEkT9hO/jvsU3+X/f3M76f/VMIN51b2BZITWKhVcXp0jnTlFqVySs5M3yelyC6qaTKbgtDlluMd3SlzoOy2REXAf4yCi22xiMNljSJ9n40S9NWtyMk444LCazWi3m7i6upT4FiKbrNvp2E7wQQ0R1XvOdcZzkucgJV+iYe90Zd+NRqNillWtVnFxeSEOwMVSUWokNt+zc3OY5nDH7VXDylYD+ewl8jRSo+ShTVBJI411LJGQe3Gduxb5AX8XEUCePWpVqBWs7vPEBVenk9+TmEoiFo1KPTG58N+YaDffyfORPy99eirXWa2U0Wo1RJrh8wVxa35Jls/11QVq1TK6EhM5lvi4Kf78WBw2u1Vo6Y1WXTJ5z09P0KzWMSSTZTyCK+DH3MItuSdsUDMnJ3K/yNIhAi+qT1mjWkHGec+5nvx+Rhk55f0q5PM4PDhAmfeRRnPi/qxFMBTD8sqqMD9Ojg9lmMEehp4uYgbHWozrSfZ77qEqrk0GL1oNYlPTmF1YRea6LjGetS59WxhLR8YkGUsDcTBnpWik1AF9DPsNuCwaJCNuOPQDlK/TkiYwk4xIwkGzVoJrwjJg/UOat/p9agBXr3MgbUWnB+zuZ9CHAaHkHNpjI04uishX2+gPCdBYJMGEwyYOeYUXKOWlRgylyJBkEkY8aIXTooHVQt8l9TvUx2PdMWns/27gqG63YmTc/FEnEntvtf9r/s//8tE4unQPvtkV6Kxu0QAIbKwIRuIQSArZycmpLMRAICQxGcIHH/WRu0qL23CnkRMYPx7xwEZd3airsstEn6fQAiX/5lRGh85Qj53jLC6KPUzNLMlFXaSPYNX3EA5YEfTYYDHykOMnVFQQ5X2tNi7GlDJyIZuv4eyyCugcwomvNOpCTUzG/GKn3W3VcXVZRKk2gN0dRXx6Cd5gAgYLab+cDDcVvbpdlAfNporvaOasiOtiB7HUsmjkGJnjd2oRC1ilCaTvAnM2YfJicfURAmE2t2ZpNJ8/+xsu0zsSA+Sy86GOUCy1cF3oYObWHXH/owGIbtiQEHED2NwqfZWEtA853eWDVfpJHpw0SyICTuOe5bWPEE/egsFgmRyWnGJNChF21zLZ16Ocy+H1i59RuE7DZOiL9mU8NqBaH4jbHXUTNPGo0fVS08Ogy6yrgbyMydkFLN5eEzoFjS1Iv6CT7u77DdTKBXH+lOZlrIXF4cGduw/hcXtwcrqP3PU5eq2WIE1qMjnRkjGHSsemxCqDAJfTA69X5b6xGOamT5OOaiEnelajxQidySRT2qnEjFCvGEzOrMdqrYx6rSbGHayn+Hnp6mzmBHbSHEjhR82A0QK70w+3J4rjdEFE/PVuX6igciiS5nZzKlFDO2LoNelJkEkWD+Juh01ZQ1xFU0EHNJ0GitlrODw2+IJuVMtFjHptREPU1AKFQg2BgE9yg48z14LsxFMptLpjyYysdhj/RKTMLs0hjSHECoxUqkmeszjrCgWDeWKkkg0wHQtC02sgGqQbbURoyTLVEic9RY/ihsAptBwWUvxNHHsnyKBQj3VGbG3uCGU0HAlNdH3qmBEzJClSJzQYFiS9rqCSzOQj9ZEbdbVaEVSPXxeJxTC3MAunh2HxbdRqTTGio16fgww2gNFwCH6fS3RPggQq/Fb2Ex7K1FVS30daqWzkkya7P6KznoqmuGmyhEZOOjjpmWzeuV5kyK4QEomS4PfRZI0T+8EYZ+lT7O3to95sycHKQRA3k5vil+gMPzsbVY/Hhdsrt5FKJVWY/CQeQ7RXRE3US6biWTisGyjEitgVKZ2SpSnF8qRpUUtUOR5OJqBqGspBoPp5suNOjBTks4tzsFYanYODPbx69UrC01lQUA/Jg1Zs+UeUeVTFfMbl9mHt7kMxCVMNspqQT2pnKf6ELnijxxYdz0QDKIPziY56UsgpLudEGvF316k0iHxGQKPRwLNfnklBzHeewfJGixnFUkGkEosL8wj4g6DLGptPUpoKhaI8CxZfXg/jNIi6t7G/f4BAMITlldsSk8G1QEoxb540IloDsoU6rq4rEi3AtSYZe1aGy7NLUZo5GRSMVCZiq9WRIQjfAzrYumnC47BJg0tDKx6e7VYf9WZP8tr5Hmh1qmGlIceg1xEtHyNsRN+tN6LTZuYoMzkHojXlpsMmWumsFQpHDReRUD7LPhkE/ba4ZUZCTvg9FpUBPEFlhQ47aeRZrLHIlaECjekmxa5q4FRTdPM82VCxeX77dh0//vAELqcLqWRCUPxffn0mhfIf//i1rNutzV14fX7J5iTtkoUWC9avvv4KS7eXVWEgaKgqHOREkf1j0lwJHfl3Z0r1rqjYKkE9f8vWnqDlk8Zzgn9O9iHAbif9bwt/+vc/SXFIxJCFU6fdlvef+kcW4h63Fw4bdfN60d6fXWTw+RefYe3emjTDNw3Hbw3jpCFV3dVN46ianZti6OZrfzPpuqlJb4Z/E3jypujm4IQF5ovnz2X9MeojGU9KBicp8Myi5T280f5y/ZeqJSzfXsLHjz+Gx+VRe8fNmr+RiMh9nOwZN2tNLvL3Zv0GLRFDwIlXwm8mKhOvCP5c7v9sbtlw/fUvf5FnESf7xGJFsVzCxvtNzN+6hccffiTRb2xGhJY8GOJvP/yAg8MDJOJxBAIB2cNev3kjlPUvvvgcd1ZX5f2WxlY+A7mgFlRaY3z3dB1vttJCP2TOprTMN+/AhFHGob2GGmqJ3NOhPybjoSv1Iw2Rht22sJCcFu4JJZQbZCiNEfIwuWOIUqMvNGOvyyo5w5QLNHpDaCS/VhnaafUmaDnkJSbAezrieTChpvMs4NCOA3AOMIZdmPVD/PNXD+G2MPavLzpINjccqPAzcs+VfN3JYESK+slQ4kbjR+SW7z41tzfIrTybCbKomlvV4PLnktWz/u6txL3UGzVpiHimkTn14MEHmJ+/JT4EO9vbcq5KRjUTGQwG3L17B9OplAAZZKbQZE+9O3qpOekPwcEfQScO8wQZ7tPNVnmAyKiEn8lImurNEEgZj6oPdoM4Kl03WS+dbke0v/l8HsVSSRrGeqMh100knyxOmrjNzc3Kv1yzZPVwD5fhNc1j6TxNR2+zMuuShoYMt04bncnXKGbfWPY4RZVWrTevgecL/2VdcGPapfTNilVyg9gJs4Ln6mgkZxCdrGmEValVZKjk9vgQi8bgcjlgNdNojO8Nh1GU/akBsd6oYta4V3NdtBstdJst+SxkVOqtZpgszFO3yH5Yr7C2qYupUr/fmWSx3jS3jMuxyoCe+xQ9F/gu0weA5x5N7kxmA5x2hxjwmc02eLx07DZLnB01/YV8FrUaDek6UkGQrUE/CJvNLiwvUvZ5L1k3+PxBODxhbB9cYH2bMgEjxnoryLGSjkLxeFWNRLBfO4bVooXfY4VZ20O9cIVurYgItdUxH+qVawFu4tGwmBsyPot1G58bGRIcClxeXEvCi9cfFWZt+qqIscUFhz+O3tggGmOyn9jLEEBiFIaw3ia6fFG19Nri83N3mUkYNqElMxlCArik5lCeAzyfVfoHazu1sf/9nq7egwn4ObEB5DrV/Nf/9ROhJVNzS+SW5i7CcKbmllFAonNtInN2IUULNTrCA+eNZdM56uPi/AS72+tyU5hVFPLb4bEzpJ4GFGq/40ssWtp+V+gG1NbtnGTRGFiweOcRgqEozjMnODvZw7hXR8hrk1BfxrMw9kJyO0VwrkGvN5IoCE4HcqWmmH2wuaRerFIv4/h4DxaDVlzmmjVqDoawOnyiuQtGk7A6XEJdYXPLSf7bV79IhIjTpheqKakXjCwZaSyYX74nOWSZ00P0KLw2QmI2hF5b7SAQSWH5zgPJmqLLJO/Jwf4mTg+2BeanCosTUtKv9eL89kDoljTGKecvJWeOuaAj0q7Z3NK8QShM3KQ42aKulLl8dNA1wR+OYWZ+Ef5gVEwkhC7GxT5JpZPp9ISuwUXBBuwsc4xy6VpyFnn/dFozovEZxBIp9PpdoaR0WmpSxJeETaIqggKCMrPJMhh10uDUq1V026QyNtFqUw81lhxivz8kC78/6KDbboiRAd08mZlINIp1qWxQdDTWURNnEedFoXL1qPtri1aIk7d+pwO30yn6KqfHDbPFJmgJzc24mPPFAk5OTiT4vNVsSkHGg5WUu6lUUtA3Hk7yO0lboLscf6fZicOTHN5tnwhSquVEWui86hBSo0EtNNStjoYKFaXj57A7EeZ34XXq4OFkq1RCu15FKOqB3jhCIZuH1WBCLBxApd5GoVwXLQ/v5VH6UorjcCQm78l1tYvLYgftvqJd8r5ITq1EoNCERk4kKch5bWxO+C6wGGdzq+03EAk4MJOIiH5EBj+T5kgQBEEMJ/Msmfqp5pY6Lq5r1dwasLW5LdPRaDQyoYncUOOUSY0qolVjwbXCm7SztYu93QNpcLs9mvkMxCQknpjCx588lmZma2tLHHEpRaCxAt9nbmrz87N4cG8FTqdVaeKkb5owDTQq8oCTSdUw8rpZTHGwQ6dwpcVRdP2JKYswFlTzIzM0mX1pGDkszS3/kgZHDle30cbLX56LhshoMcHusAnF2UStp5q+yH1j8cBrLxTy0lzdu3cfqemU6HnZtEqhI82tcrIW0wMiA8IeUIeJssLkYG/i7DcJphdpotCKJhFPUtSq56EiJyZ0TkEZ1PUM+30cHR0JMsrnTIdZGjfxvWajzb2KlGU2cvRFsNqdWFlZhdfrpvpTqLqqOf3dUId7t6KS8pVXlNObP+pQUc2uoDUTpFk1MTdNwyTWSLTEzDrt4OlPT9FsNZFMTUnhz3uTzWXl8y0tLiBAzRSPrSGz03WClG5tb0sR4Ha5RO/GQuLkJANfwI+FxSXJYVTupX+XaagzIpuv4vKqgt6ArrdaGM10nuRgQrkmc6pgMVMHTPSDhlVdGSCJRnM4hM1CtH2E0aADu80k59mAAJPUAGxQu9AZzDBZbULVYzFCtJ9mGOIcbzSKUy3vBg982d9oaiQFHuR+sKCxmJjbzEk0fz7jdWoIBpzS3Aa8VtgtyoBEubHeILeK7i3UdtFuq+HmDWX2Zk1yXd5QsqgNf/9+E99/9z0cdjtSySm4PC68ePlCUHXSS/ln/c07YQEQUWAhtb+/j0KpgC++/AK3V1bUxFz20r9DQydDbjWWnkwAf4ccJySPCbvkBpi8ubbfOsyJOdrkJTObjThNn+K/f/MN0pn0pDDnGlK6YhloQIOpqSmkUjMyyCE1eWdvF/cf3MdHjz8SxFeGwX83uFEosroIpV9Wr7H6b783uDfREiIDmNAbfzObmqCoshPSu8JoQjGXx5///I0M65LJaXjdXrlPJ8cn2D84lKJf9knRHVO77sbHn3yM+2v3YLc6Juj1DeNhgs7K9aiC7Tdgltctu6L6EDf6MhnkTSh5qklXf7kXyTBTexNTVJV3oN6oi9SETCpmw29sbIiedmZmRuidZOsQcbRZrXjx/AUO9vcRj8UQDATlczD/nIjdZ599JsZYQmVmcyvzNlIkrKh2xvj+Jza3p2hQCgblDKuue7J98NomTTGZZLzOPvdQDBQiQybHYAiPi4OmERqM8RoQZx3BalCEd+Y097nutBqYTaxF22j9f3y9B3NkWXKl6RFAQGudApVai9K6mt0kx2x/wdruzsza/pXhcP/PNHuWs7Okkd3VpVVXVeqs1ALITCS0ikDIte/49RcPUUmmWVYWgEDEe/fd6+L48ePMqO+iJc01PHxMIsyldJbqMDh8JBGIJ+cb+qrOEv3wxYb9L797xyYGajZUqtrR1+bUCxv0e9H+u529Ekl9gCORhAEkcD9RueX7DuSnanoCuPAt2IBnz57bH/7we7v/4K6qeJw/zjh7/YP3P7TTp87YN998I9AHsJc1R99gZ2fXPvjwQ3v3vXdVkZdOBdVNic2Bzffo/rXu2v6J8hkJOWvsdUXFTjG5V5su0QSkIyGatPs2/ly9esV+/vlnVZ1l+5UI4pth39W86lpwO3vy1Cn1ZjPzV0k5LRUw6tLnqi2g28FQzquqjroP3Lef0Pa4szSGRuyypFsBNVV971l91+8n+Vdex369d++u3bx505aWlmRvKW6Izq+CUUO28e0337QTJ09lon0CelQgyNqlU3tbwQoA6lJV95gCt8xn4WNEloW1geMQQOn3I7uTGB/45c2tTbeziPztVcTyIF4HPD979pzNzR4USMH6YmvKlR3Rtx8/fqS4SvtKrRdFsTFOHD+h1iHiIWIj9iiCjcUSgp4LduXmE1vfKVi90GvoTSq0ZB9zH7Bymqgbl2xoAEGxPdvbWbfa7qYN9XTZifkZ6++uSekbavThQwdtfX3danu7UjLf3N60zZ2yzR08bOurG7a0tGqjEwesb2jCHiy8tMW1bamW9w1PWndpwKp7sGiriQns7AdX+scWoOi+Y0N9BXvjIsntsI0NdYud4WCSiyZqQkea3BNtXaJl5wHLZDEVVokJBw7UsMJ/+V9Jbi8ruS0MjEuYR8ltUoqDnU9y++Tpgo2OjdrU5LSMhTJjxWiufLz0fMHu3b1pLxYfWL28qf688RHmFnVJLZa/VGygCSJnvtco2vLmno3NHrUzF9+RBDqGZ+HJA3t895aVN1esu1jVzC8UVqUUB/BWN6Hse/Wi1Ys91t03bKMT0zZz4KBNTk9btV6xWzevqkdOwWSxy0aGx2169pBNzsxIAAU6oyd5zudm7MXTRw9sr7ItlIJklIrb1CzVqAsaNfD82RNbWnhse9tbQtCkCNndY/NHTtj80eOqxtIfSUBFdREK584GG6OsXlEhSBPTNnd4Xug/Ii4Iw+xub1gZ6skuEv8ktYxKolfU1XaZPEuRiL7Cnj4C8nFRHkCzlAQEkpXK9NF/KTRLG6koBOjZswWpU9IHAl2OBBNEFrnymblZBZ9OVXKxEZA2US41CxY343MLReGiab4KtRRkkLEbfXqtjCwOpllVUI6aK8+ag4jQjM/udIU7ECGcK6qDVGsQGHu5uiShESq+0Lneff8DjVeQIh6E+Z5uVUeuXruugB+kHwONsUEEhRmF5y9elEASVRN+J0R9hAb2Dtjtu4uaObZdaQq0cJaCi6JgxCQvj/NAoThVJkTZhBrRqthQL268LlSPZPPw4QkpeC89W7bBngGbm5mwlc0tqeRNTYzaxPiYvVzfsuW1skaH0B+zW2/Z0mbZqk0fDRDDyEmYEOVQP0ISKVBVTyrOTQkCHD04ba3aps1ODtjJo4dtqJ/gnD3jlT+MOD1gPHd/H++RcAqhC9To3HaV7Mb1G+qxOnBgzo2CJN+dOiqanviFbKymUGHe70//+pkqvqCSGgvW12NPnj6WIfr4o4+FOv74l7+oIkwfC6gtPyOZYeTGm29cstnpSceLpZaYus2S0UuewZNVvcaVLhstaO0k/1gkR4FdNdGvU+xbBFl0hrhPT3BJOgiittY27YvPPrdyedcOHDxoAww5JTHWFXjyp/4OrqnRtOWXy/bo8RPRlgiox0kWZev4PH+9/2b0hXiQmkXXiUGaJQV6DonaJoakO2uvjKVRLwo4fGQTlW4qnA8fPFTFiB95wDqkZwLliiohFSMCJRwn13vo8Lxdvvy6jY4y9J6AC0eRwI2E1Ot7CuI9UvbKfr5S5+c9RDu8/uwjRjTSKP2eFLyh0FZr9s2336raA52NZITns/jsma7x1MmTNjfns5RJhgkcqXb9+PMVJVuMHCEAxO7iZwgYT58940myEryE2gqg6bGllU17+XLLtne4D+jhUNa8wsjehxLXj3Ivegw722I1YMcIyqhYDaL3ADBXq2i+tdolqDQ0mraxsaZPA4SiKkIwAq2eSgR+o7vXxbO4D6jugIPsNyW4fE6pR6MhmnXsYo+UM6loIESyvb1h42MDNjc97MktM3cBQeRLI7oiWPc1jRJt9Kdl2yu2Wdp/gIoAVf/0T/+fDQ8Nii7IWbt27Zrmin/44Udayys//6yEgAode+bWrVsS0frdX/9OSYwqUMG2kamPLCXyw0jIkkhddh1RAWqDJBldLFWaEzvee1yLplFLVAyx/wSm+MO93YptUw3ZLUvI7PD8vJ0750EzwSEJ/JmzZ+zj33wiYUsFePnxWaqKRmXKryUSXEf6U+KVckqnAafvRzUA2xFFX00d6LEH9+7bp5/+SXsVCiMMohewon74QcEiFE2ukf22uYXKdr+dPn1K1SICVq80pKQ1E6pK1dj4XNm7DFLMys5eoWsnt/H/4ojQswgQS3JL+0S1an/61z+q2oYPZA+sra8ruGY0G1UkgBlaOyYnvJq1uLBgz589t/n5wzY3Nycb+JcffxSl9eNPPrZLly6pKhytwMBzgOxbFbM/ffmTfffTHdti9EgRddZuUZ4VjIIxJWVVPQPaV9TuwNznpPYM44XqHsY+qRmLdcZzqTHP11XZfRwW4K6LHjYQrpJehieSanuSFoAHxcSwaeKuWtikzq/n7ElOqdCy//Dbd2x8sGZDvXU7Mj9jQ4P4KXryvZcctg7nUKoaqZ82ngXnJGjJUbkNdoUXJaJHVymx9s3i4qL94Q9/sEq1YmfOnNZ+ASx58viJnTpxyuYPz9vX336rZGL+tXkbGRlWcoP44enTZ+ytd96SiryS69TfLbX01A/scHRqyneoNIGWScQsUTwd2Eli5ok1ot7txAuwOLMAACAASURBVOahUkzV95//+Z+ULE5PT9nY2LjiTWw0a8Q18Jcq7fPnL7TvLl6+bJcuX7KhwSFPlOskv211csdwUpuMlkVITgKFw24kFlXWW+l7v30GHNBxLQAvluB/VldX7bvvv9ecWJgWU1MIXw5JJIyviRlfvHhhDx8+tPPnzskeookQDBuPv7xA5DbDBejEBIseZ8UUiT6d+s91LbHWCcRhr0pbortbNv/uvXv2+ed/lo2jp5d1BDAlfn799TfswoWLip15lsTcqFN/9dUXUr8H4OC8Uk2nD/3kiZP23nvv2cjYmANbxETqgXca8vVfntqP1x7byhZNpSVrEfswClFtbS3F1S4GCaBPq2hZxUnacyZHh21yuNd2N17YztoLmz8wowLAkycLUls+feKw9uPi0ks7OH9EZ+TJ02fSiKFguLPXssdLK7YBGlXss76+YbVN4YsRq1PLXCpCCKRotaxa3bGRIQSljtvBqX4bHejW5AKPk5xB5m0YsAwSay9E+ZJAnxhGae3zdpJnqcptqCUX+ses0cIASaFBzqAkSgWV2yeiUDB02mkYHqiJLqaScdO2tzZs8ekjW3h8z1aXn9nuzroSQVSyqNhpcK+GqpvElwZHJ+zIyXM2f/S0jU3MKIGtlndt+fmirSw9k5Lv2tpza9S8ougZN4lOjw0PjWvWYP/wiA2ODtvYxIQNgr51FezF80V7tvjMZ3f29KqMTrA9ODyUxhW0nR4LgpQ/YgUEQuLq71WUdND7h3gFwcvG+oqtvVyy8ibD4UFs6jKwJMvMDGPOHxXZvgH6AKm+JZovvRLMiyh0yTj1DBAgudy1P+CyVXfL1qiyjhjspIcnWikGG8qycCr1m8Hnd3VYD46dWZn6hTRD1J0df6Ewghjev3dfxlV9Hqn/CCfBpq/W92xmbs7eefcDO3x43hUn1bfpAlAkOz5CximXGG+qdZrmqgCZYBzk0Hs/SQC4ZkfFuwQSsH4aTxN9Q+rfK+rwf/PNt6LUITgzMNwvNUfoxhyKt95+x06eOiNDw3WBaIKEffHll6JbTU1O2kCf05BBfSu1PaGI9HhAHXRH5VQTnjOB6a07T+3qzUe2vVewYqlX60Vg6tmUz9BRUgVi1vBEQ4kUSFBzT/Oc6X1FAb6/r0sqiPSSrq1sW29XSSj0xu6OKsPMGj4wN6P5vktrO1beg6bTq9peFZQPukZy0FKTlk4xKGmi1CIooGdc0MwzjNBrB6asWVm3mclBO3V8XgqHCtokWEQPutN7SEbTrIEUAKRqAAmfkNguu3HjptDgAwfaA9JDOCYBY1mfZtAA//zpZ/b8+ZIdmDsgWiybkyCaIOvDDz/0vpJ7v9jc7KxNTSMC4crMjx8/EX308uVLNjsDZRaj5DME+atqshJyd4IKhuUbPSHP+r1YJwVKKXhN9aR2UcmzYoXbCrIc9UUg5asvvlQVjySR+9nc3FCSSPCB0xns73eH0t2l6vkvd+5I2Obtt9+2Y8ePyz6plzZVtD1JTP2FKeWNRNErbH7M/ezwdYgHJVGeZGM9efMkzpltzO7rkd344vMv7CnjMI4cVaBBBYUA6NmL50LVBWZ0u0w/551kgEQFWipnUfTLVLn1HeCf5TfhwRfrkwin6VteUVY4qNgobiAmziXSJsASa1Wv208//qxRMzx3iUcVira4+EzAKPuEkVP0KDKeh6CbMQJUbtmr2E4SRRK6pwtPleyePXtWrQox/sbXhfNSstW1HVtmtALaAK2iqr88t55eH62zs72j4AK2wfr6hvYAdHcpmu7RnsEMbBxnXVVa5p9LvAr1x6QOLbpfvyfX2CPWBzuPPWOdhwYHFDxBP6cqIZVM5vKiKLm751Rrxka8fCGWy/jYmBSTR4b7bHJi0KYnhySe4YgSNtsDdVl6KM60h6Rckmfs7JzYT1Hd8OSsv7fPbt++LYEm+u5OnTwlgGFhcVEUvckpRCCLApgmJyaUxJAQ37x105ZeLtlvf/tbe/3113VOvUqcqpyxedPe9s2cXYU2UPQk+kvb1xWUwSzwiJ+nZITzB2Uc1VlANoL8XZSRU087NgHQ7ejRo/Ldm5ubduXqVSWSJF3sqbAd7SQ1BclpX3thKqFkmVp8uoVU9fEKlq+jgzkekHNmRU8tdtk3X32t6ifrCGAH6HTz1i2JCkEnvXjpkk3NTDtAQ49cV1H7kddhp1hPBzDSWUpPMmjo6bFmVWT/OjFBUnL7axpeEjuCRpvavngWf/zjv9qzxUVRRVH6xt5xBgD18NuAuZVaRbYD4J8Ei1U7d/asfofz+Je//MXWNzbUo0tyy3xs34opwO/qkXr4F9/8bD/8dFujsMyg8Ltiqdyl9nTMWw+1bB9yFkkE8Y7WnDmc0k908RtHV9vUQ86IZnQC16ndg4cD0A3gyQxP7+/Fiu1VaHcBZIcGSRtIyxC0RZeRMWyVvYaSiL/+7Xs2OlSwwb6mHXltLtGSyYOJVLutt+TCemLHSA/FEyv+4C/Yt3wNEMfXkQCnIW6pP9dtK8kE4Mzv/+H3mkF9/sIF6Tm8fLlijx4+slMnTipxIbmFAgz7BXvJnr9186bAqrffeVtMImk+NBg31xZJy55NgJZa/zinSRwtr5sQPkn+yMWC4vyS3AI0/c//+f/ay6Xn6fwhNOtnWyyz3Fqwj5hoADPggw8+tPn51/znVIGTn9S76z8p6U4q5VlMn14Xr/fCWbDP2smtn4u2JgB+GjHCz7/4QjEk/cecx6mpCcUOVL5ZBhJEqrkonJ88ccLeeec96+9jekv7vLu+AHF0opIT9Yop5owVuE7hM/V7CayWg8ziAffffLjGk/WUpGD+xZdfaM8xXot1YpoAIpWnT58WEE0LBm/P/qcn+6uvvtSeAigGWNrc2JKt5mtiLAAVr7Q7WwBRVNTBGQn1l2sP7eVGTYU/xCRVAEhjvLCFMbWBQiI96JwrYnM0L7paVato7OWenTr2mn734aOn1ttdsGOvzYqpufDipfRxRodHbfHZkvRzRsanrHdg2Na2y7a5U00jObs1Vs2xdS8ha6SpQqaWJoBQGGU85KUzh21mrEeV25EhB48dlHS2hRNinOYuICaFI/l+W9nvsJXpQRX+7n/7pDV35rJNHrtgJLd0LLHdJWOAUAHo9F5Nzodgg+SWwBh0JwJRF7XwqgcbinEUjJHYWF9WYsxwcvruuCESMcr1bESor2PjU9bTO6QFAaGo7VUk4NFo7Hm/bQFpbURakqw/ozGspIoQPSW9A/3WCx9+gJmErp7MIhKAQHUQ6ieDhPgL81B9oeQskgFAGARDT5Cm+YBU7Wi2r9Z0KJYIUHa3PeFJCD8VCTfMJIA0aveqcow4xvTMjK6FH1CNwCCp+pj6OLyXw3tlRGfQSAXyHK/EJpAxBZhpgnJKcJUESSkRVEZpWEZBlaFSn0KX+P337t23a9duKNgbYmzHCDMcfZ4kn83r6FEguDt95rydOHFK1BPR4ahqZVF5KkMloylUJBQexcZK3dRKSPg9n4sZYxiUAIQAhgQ0E9rc2ytHirAM/VVUpahY4wg21jeFBp48eUr9tDr8XV0aNP/NN1/bxuaGHZiDCu3JHf26u+WykluULBGQUVCfqpasa4nRLnef2I/X79t2pWBFaN0adE110EXQQnZdQRGmTVUvp6BYAyYBtF8catP6+pyqw7gF7ystqGcA4AN6Fb87OTGuXo2VjU0r17xPBmBIb48QThqhIbotStlq73FUTnZSRr4lIbZCs27zsxPWqm3YzMSQnTw+75VbXbvTjxhHQKBOBUsVwczJ7Q88MZ5QeDgTVNVCiEN9VQkdDYcWCRDG5bM/f2YvXy7bkSNH1KZANYzklrPz8UcfyTHeunVDqB9ORowLzf57KjoNwdLMjFcI2hVqd4QZ6zXzhinIjpg1qY7qmUZy64uUIfgKTLO9GUlkURWV77/93p4/e+HKwylJ5LrZVzgfAmaEpFCSBRF++nRB4NCFCxfswsVL0h+QwqNsStgPR6OdipfQRql2uzP3CrOfd/WDJVZyO/hwY69wNit8eb8mzviLzz+XONHJkyflGOlvpeK1+PyZbJRo/YiMNFs2OTltb7zxhp06dVK0zZgH6JFpBIsRxKfkVu0iqTIUUbauN4KIqNhGGaydhPF/gCis4c8/X7Hll4ytoAoyJOfMOcaRR0DIv5yRsbFRAXxLSy/1LMYYJySxr5pAOMZT0SMIZV4BkSozBB8uXra1VVaCu/Ri1TiWalnog2FCou9JE59PgktyjQ+gL5XnA4jJ2QBYw+gGxY7HhU8jECXQgQ6IzaBPq6G2CcQ98CckLv2idlb3diVAgs0r9dKS0m072yhFF5XcIvK1u73p4K9AQYLhcRsfH7Kx0UHr64/k1vepABmSlUxQypOcPC15fyXDNwxVWKqL//APv9d+QOUUUSz8JgnYixeIvOyqegsTgSQNobRbt2+rxUP009cvZ+MepOKabI8DRdGTnf5Nwkf5oC7OY/7fCDjawarfoxgSxaJEb7797jsJpfGT0aERGx1mfrD7aVSweW48SwJ9xh0dP3HCPvzoIxsZo/Li4m5C79mviRMYSXbWk5uJTbWroJ7EpgDaA5kkvuZVaAVVahMp2L+gKHznjvpYCSy5L4JN/M2bb71t586dFbvL7z2eZVJFDrZGOuO+FxIwJzvbFkXJqrtuDbNgLZ9M5KsTYV9cbMZbOf70p0/tyePHAjCo/mWVjZQwEDMg4gddfeHpgt3+5RepA7/5xhuq9hIXqHK7sWkff/yxvf7GG4q1XNAs2S+p0tftxys37JdfHll5t2FbMJGI8apU9RzcHhkZtJGRfgX5JDurKxuKNaQNkVpIqHYz/3V8fNgGe2kj27DybkVVYFgpjequ9ZUKNiabTF97xbZ2KhIq3dzesb6+LpueGrHJsQEVYp4tLtvqZsUa1iOWHzO/ZyeHNMpmfXPTXiy7uuzvfvdb6+0D5G3awfmDKowIYKq3rKdYsr4STLSiwIBgUcV+Zj9SucXuRXIbFHFeHyCVm1PsRUl28Pe//70tryyLjnrgwEH1GMPMOXXihF28cNG++uZrFZFgLMCuoNhy+9YtO3bsmL3zzrsqLnkS7ZXoUACPXufYPw4u5MAata4FYNUWFkzopm/HRA8muQXgQzyNe5wVaNMjHyOV3FJJwBnACT6TM0o/PIArlUhsDzFFJkZIW4zyPefSt5MQ99sB5mZhSgKBPR4I9kXEAel86Wx6cecvP/xgn376qT7z9Jmz6gVmfQBzdojZmy62hi9iJjXJ5KVLr4tRARAZsXDGVAroV1Vl1w7Qs00xlgMvUfn2Bg7Z7nw8ogIFoCuq8Pft888/l1jVwQOerFIAYG3xcVwPDEYxGLqK9uL5c2kl4AMOHTok4Uwq0zdu3lScRtWZvcHeY5QXV0D+0uzqsyu3H9sPV+/b8nbd6gXESVNhRtfsFdw0kTCB3q5mT74lgTFa31pVG+nrttnpcdvd2bWll6s20FeyAzNjajt6ubpu3b19dnB2znbLVXu2vKqxRFwn3XT0MispTRowYhaktrvoAuHZqkDWqtnwIKM/521qtNsmhr045BG3PEWm+dA2mx6PeHQVeVSiMke87FRHK/z9f/yr1typSzZ57LxZ36g1GAUkuqBT1xjavVepKuigBwqUnU0lgZfkXFRtSs5Cw76F7jZsfX1FCMXKyooqa1C4SH5BOE+cOG7Hjp2wvT0Cmhe2vraugEK0WEl116VaCoXD1StdrEOoiOi4PrxZirgauQFVzGdO8fHqI1APazhqTxzZnFJETEGTH7xEy0uBvQdtXba09ELVLRTeCAY0iy81rnvy44cMGpUrp9VtZvaAkFwEXZzmldCVpOyV0RhSMOu0xMRHD2pkGAEvs2bN024s3SCo0Vp0ilQZSrSn6I28e/eO6LsMup+ZmbWhoRE9T69iuiKlekHoW92t2KnT5+z4sRMCATS3S5L1gValFUvX6gqTqXKvtXY0z9ckRDKChuWVwjj86ipitlmxS1XDq1ev2i+376jaA0IPALC8sqJg5sy5cxIsIFFVLgjlsLInFP3580UbQ4VuiOHm3aJiIYJw6tQZ9WoBNjj664ab59bTN2A37z62H678YpuVgnX3DCYasFeqRENSMAJ9w4P5GCUA3YovfKIKjfxN6+1NfXf0FYuOlbpMFGy5Q2F8SXcPwjd1KTfitGVrmk4/D0TTz5Aj/Xw+lO9wCtqPgDb1mh2aHbdu27UD08y5PWT9Ais8IGYn7aUzop5jbSzvjeF8RKDDvzhokifWDqMph5gofu6AgnSbFFFTFeSLL74Uxec11B1HRmRk6bElaSAYopoFYMH7IVQFmIJDpnILc+HS5cs2M+2V4qyHzzd59nU+gPNiegzuTmchXZrbnAhFncriviaUhvl/FyUoV2hXuCVhPBJwADDoVD6fkDFOZSWEZ06fUoWUJOfZ4nP16J49c9Yuvw7CSpDXVs3MAuJU1/DEw89ogCp+SamnNoFC+WBCRyZoZmlIuUQtGnX77rtvhfxCH8TRQbF6/vy5+s3Z94zYIRHk/bGNVOPoqSOJ4Rw5qBxUTT/LGSU5qnGJyhm2xYOKhLGn60rRjwNyCTkN0AQ7wrmnCss4IOiOkdyyvqxrgFmsO2BnVCGhiwEoSBhLFOA9e/b8mY2PT9iJUydl9yOwd2Tde7JJINfXdmxleV2XgTCNqu31qgJJzZ1OfXaabSkgsUsg7frGmkAKQDFATO6UBJvXY6upgkGZdRXnHpudnbJGtWI7W5sCXxHJ6OsdEO0NO9AqEmA0NFJHnSrFXom4UMHCPvR0kxC0bGl5TdRnzs341LiS5r5+p3uqxUUYie8TUf80TsoH0gOosE8jAfZn1Q7+uB8Uxf/xH/9RdFKAEPYFQAK0auhk+AEAVwJTGDCsx+073gv2yW8+UbWfCkf03sWIDq/ap4A4gS+BmEeg+qpANL7nFVE/pXFeAW7oC/3ss89ky+lhPTJ/RNfG+tfqzHD2OAGfy78K8G7cUOWWiiK6CuHbAwCJCmw4xah2xnpFf7v372FTcpTHZH8iWXabSwuESaSJyvjhQ4fFFuI1fL1T3rUPVN286IrYCtj8AInmn8YLZX31iYUSQJi3DLTBIgeU9j9bP7PtqkTbj+pkZFUO7wXs0uzg+/fuCWSi+sfzZO3oGydWobWMv6wr1dmffvxJe/08/X8H5rTffvzpJ/0M0AOVZQFPVIkEert9EIh545Y9ebxAjGobjPXbLgvohXI5NDxgvX1d6mmnGsMzX15es/VN5keTpLoeA4B2f3+35lsOIwbJeJT1TdvYRMCxYqPDPfbaoWm1+NDWRrFgdX3Hlla2bXO3YrOzE3Z4bkzCnWSzq6tb9nx12/YaPqpkYnhQLTx9vYyM3LHnKxu2XS3aO+9/YrWWWblWs5lDh21gxGMPsm7sCdcbbSMC1hI4wDP1Htpner7Qi/laz1p/2323sf9IvIhn/uEP/6Biybmz5+zgocO2ubktYJ+KHkkO7Sf0oL925IhNT03pjPxy+xdVT0VHHQXQSVR8L20F8SDZ9nz85fsmfJLHNQ4s+XkJQLnd48obOvugap/9+VPFZk4RpQrqVGNsIPvh+IljqiRix4gHFhcXZHcuXryoWE7ANUWbNEpJwEGKa13kMoE8Ocp953mNQk/EIxl7wRhV2G0bm+vqMaeKTnV7ZnZWxR30Mp48fWKrqysCWjR1oVaT2B7J4dkz5xRTeuHL2QVigRArKWhK42VCIVx6H8kvSigtqOdBVfYfemwQBMCCkluUpj///DO9N9V6epRhOD15+lRMSYDz0ZERxWO0iHFOEWekIMX4IIAlWgtu3b6p3//ggw/EfNM+YK4yzxSxxGKvXbn1yL79+Y6tlhvW6MK3pHtRkUZlnDQ72wtiwvSSSBkxP2lUqaupEauMAQIYLpe9pWaor0viWQifshaIx8JG3dip+JjXVLDx6r5G3TgonRTLvaXMJ0I40AuwXJaI1KVzR2xiqKDkdnKM+b4et8DYlGBoikcCoMGOyfrlEZE8cygVFAp/979/0po7fdmmT3jlluRWzd0+UE8GnuSWoAqDODYx7o3hUFww5rpWFyURMSQptRJg3rl7265dvaKMn6RL8whbLVVHcRSXLl22xaeLqi6iPEgvC59BbyVDlxFEePONN9Ujp4XCwKaZkdnNsTHJ8EE+ogqhCqIHCi6l7wdYbiR06lOPVqAuIUYRgRgUARApEFunpA258QvKhdaGfmIGW+/q0OMQ1tY37Px5r/QwMzF69PYFAFHRUfEnhx4pyGmjEkrEUwLbdtDu6DBCGpWUqJ08T5I/xqUwU+27775TtQr6KAprmD0SERyPBxoFJYCLi8+lXHfhwmUZCIJML5x5/4YLduSS02SM2n3Xnrz68/FKoTtgvw/tMyVWHuC4YXXwAfSM6iHoJAZxdGRMPZIoyjGXjCoaarUKerqgebigFEkZiCfBPNVoglMCayW3p0+LGgMt2atV/rG8r1duH9mP1+7aZpmEcMB7iiU7nqqf6kPxPmeSTO0HJZ1Uj0O8i4SRvuUwePTleIAqZWMBD07TluS7kk9EA0C0Uk+rEjRPbiPIUfejaLS8V5J6jwOsXtC6HTo4ZT1dVTuYRgFheDjq3B+RB2ARZ4TzptpE2kMS1YrSaJrdSIDGtSIoxecqgE6BaDjGVI/0AKvZss8//8IWFhaVWJFIsT707m1ubNjbb7+jqhzCGDgVEGcQXgIhHBD7kEoARtpBmiBxef+sgtOMiRD7x/eXVIrTH38mLhaRfS962jKP7wi6jKNALaersrdwxgQZ9ME4aFbTGWA/nTx1XAEsqDQ2j57A02dOK8hjjwaK70FndirT3k7JtxxcCASlapEEj1KHce7nvvf89SGQwTOh9/OP//ovsp30rELl5fndvXtPKDkVLP5SPQeI8z4kn4krkCLNGk2hcka7dHvTrpJnybhQ0gis85TqlNGkfbEPTU8gGeeC6j2iP1OTUwI9HBF3RNVZKg5QiFVTraqSAeAJCg1VlsRL1aSFBVXHTp466XYrzZrk0lxjoEs9rZvrm7a5viU2DSrvUkkuoOTYp54+WEK9AHVpzBKVo/WNTSmR8pypzkeiT2VJ6qgE1qtr0kjA1lN5OnhoWvOld7e39LlbO4yEatjQQL8NMA+wC5ZQWYkONkIK9gBXAiBJcOnn3bMqszitx0bGJ21gaFj6AL2yy1AfOVvtvkrWiqSU62EvSDgpZmJ2VDTkCxKl+suvvrKffv5JegXQwwlCNSudc8IMRgFfqV5TKGh0DD23n3zyiWjJVGWw4e0qnTMRsopkZs/blNEsIMUH5M7ovkpuCqQUasGgKZVUMUSpl4AZkRSCJeYkQ6mFKs24kJmZaYkgQVNnvwCgsOcB0UjQInmManYwB2V3UxIQ+9DPq6NibQp4sjHJZmivppFYUpxPoPcf/+Vf7Mb166q2HUCFvLtLoBMg7IcffWhvvPWWgtaosKsynWaO+yzPxBTLaMnuC2VjQ9cnsyV+Bv89AKFtx93Gqdrf7Wef5Pbenbtau+nJSTE9sM+sHxER/ZPHjh+TjcM23rp5214uvbRjR48pzuJ7P/38s62srdknn/zG3norl9yGvgEFzr2K3b52zR7evW+FetPqlYrtbu1YrVKVfZmYGpV/bNX3rARNWwkGCsAN6+rpte1yWa1HVD6pDDWaKOxWNcJwewtGBGPmOGdFCbAND/YYM3OrlaptbqFcXhcFkl7Z6fF+Gx5AIblmu3sNW9+tWaXZZZVyzUYH+21qFAG5mpVrFdus1K1qA3b57U8kulNuFGzm4GvWJzvqM+WJ/Vw/xUUNfQZyu4rHs6HYw37BfoVasu8fRT1ZssNzZr+TKPzhv/9B7XK0XDAih2ooivEABzAqHty/r55z2grQQcHOw67Aj77//vsS3lMVMe3TNvMgee0IdlLsFQY9GJbqWkygfZYo5mICxZCMpyuYPXr00O4/uCd7CK2dqQf0bVOEIn4/c+aMErOJiXGx/0jK5187bK9ffl2+KgPI01zucDoaLRcq4Zn3bgM4ESd7HNS2M+FHYu9zPu/dvWOfffZnxazQkQGYnr9cUkxJ/Dgw6CrSEoVqtezQgUP21ptvapQXgpquR+KPK8lbpoDOfZfHPKkNKV2rL58XpHT2UjyrQkjoC6S+657ekq2svLQvv/xSIK+LuA3pLN6/f1+xO+AIINTszIxADsYwATgBSJHcwl6ClUg/8fTMtPbB7Myci3UlcIx2HQb9XLv9yL678out7jas0d2nySsUWZRUisGIHapLeDHWWSZRYbvr4jCabqCvW62gjD8kRiXHoVkVXZs0WCHFKl3SHaJNjERbbFYKotl4NS8Y05Yn4cpENI750bBzmU5z4fS8TQwVbXKkx6YnRlLs7X5L+yDpBFKECAZnAH5hJ6MgksVlPIO//z9+05o9jaDUeSv0j2vkTByeqJpUK07PBQEZHR/L+qwQyvCetpTcKvj34Km7u2A/X/nJ7vxyS72uoPM4WxIQHi4BLkkglCR6QqHGgKywQdloiNRgbDgs9IIETJUFV4TBaTNpAXHyVGmSsQ8ERWJBCallA4b8eSC0KZPLHTMXU+IPDg2KDwkEiSCL66p4npBisEm4xGlPiD+iLuOTk6L5zMzOpGTFk6w8MhVVNHdk6TClmZJhH2MDZnzNHIob0uhC/VMFmYSG5PXnn360Rw8fiMbCqB3WkcPlNMFVVazYFPQZsiGhBVJtnp8/KnDB41iv3rpRCQJLQqwCdUuBlo8tyd9fBMRtGknbaLVfh1ECPKDniuAAx8t+4mC/XHbKIkI+BKPcA2DBxPi4vVxa0kxcehVUoejuUsKCk4CWDCIG8irxm5gLqOS2z27de2hXriOCgRNDRIIxB1TKnKkgYYEWolpkHUn4QiJGpXRAlTHKSMBO8oGlEwAAIABJREFUcIPhlDhRWKjgaowNgT1K0XuJdkqlvCTEUChhUrkUCKUA3qyGUqR6Whg2T18NsI0HStCN4SAcOXLYSt1NIVxHDh+S8qsCMRyzoeLN4G8YDcFSCF/bdhYR8EXlFgSW77G3g+rWPhCJldFyuX4qt0+ePLUjJLf0ftQbdv/BA3v54oXNCkgZtDt3GPFSstOnTtvo2IjUY588eSxDDW12VjRoT3xcQa+NHrvRalcPfaslJxeYSaog5g1azGV1pDm9Z0IJCVIB6fgsrh3nF8EJiRh2See5t1eOBhCO9dM+e/LETpw8ruseGhxMYJI7tnyilyGM+bEeEbBmNM40BD2JI6i3JLEL3Eg7qgnVHXv7//3T/9TzOH/urM4A90YwxF4F6QfhF91WqHE4YU9OnCIdCXY7eBA67YX8zF07muoAQPzxNdzf9xdx0P5kx/fVzRs31bqCs47klsCav5xdkk6uVeyXdMY5syQuBOKMl6CVgooIdosqAOCmwEndm18Pye32JuPA1qy8vaMRBy3aWKpV9aUPDlBBY1ZkVQmrF9J8NBq/yx6QDQdw6uZMen89vUhUA5aXltXj1FXqsvGJYZucHLbeEiraFVWa9qotKUBy5gYH6dXGArCmINt7VttjrqCvIj8fHGCcV90KpSHba5as1D9sxZ5e6xkYtL7BEc21DlTbAyVnvqC2TELOujjTI8ST2hVbZ1p4ywfV+gcPH4qit7qyormXw4ND3mOldiFXMKUdiAoQdobK7fMXz1W5fePNN7OeW6fcs3BpPnMARrkNkg+O836t08dpX2fsI68Msf4ktow9cVbCQSXz9+7etRfPX+hTCE7ZG1SCCPw2Nzbt2vXrSsw+/uQT0Q/5Q5uTJ4mJ3B+jkjJmliez4W/3ndlgWrhzTtUZ98X8VZJTLNq3X39jP/7lR5sYHde1MFIF4Zdf7t5RLzw9wFAOBUpI4XZH569/cEBgZvbsEgtF1xJK6W5JsvggbFrYvM5qlsdX+1tMeF6sKyDHnz/9VD6V65ySaNGG/KuAwFZLrARaSubn58VgIMhmzRHKQosAFhzVdECPjz7+2N59910xDFS5zfwc2Hfd7t68YXeuXbPyxoYLQDEfHoZUL+P3imoxY/IBMRlVKRKKGrESIxj1fGjj6bNWs2blyrbOeKPWstXVDTHIZqbGbaAPn7pt1kDAsWmNWsOqjW7rHZzUDHv0Upq1XSs2d62EIm9Pv1V4nGgWMISz2bDB7oK1artWaVRtt1W0roEpe+v93wlsKlebNnPgsPUPj8mHEtOylrQZuFpywyP0ZEei+IH/AMz4Vc9tUpjPguzUo0tbw//4H/9DrJtTp07Z3BwTCkxg5Z27dxWTQXOfmZyyC+fPi/kHwKCe2+PH28ktflgsjjSjOWx2zu/EnmnrUnSy/9w+7T8LyU6iHkxb217FXi4vqfCAWB3sS/X7ps+hgHDy1AnF7DBDAIEPHj4oP0lM5nFjANIqjSa/7k683dbTvpbOhKXTrrRBHe+nRbgShiJ7HXYi++nq9WsSjgJ8P3/+nMaeRaWPeJ3xO7SV+DUkdfZMOyP8ZRtobOuW5ITdVKX06Q1xzQJBcjgwNhz2F+1z9NAyNoiKKzPdAQkADwDaKYbwOukZTYxL2BWbzKg5zig2cGV5JZfcfqC+f6faORuGLvFas8tu3H5oP1y9bas7VVVuyeVILP3sOxqvgo1i15TVR29rmoZAXCtGUgMhRGLibrXjKKlMc3NdHyQVgxBEbXnyTIkVxi1nJmpZkoOSvXPAHGYGIDSXDzsR/ahLZ4/a9HivjQ/32ASV26yYEbbYbbgqt/l4MLeHtTdyz0N391//429UuUUtudU7pjE9foA90JLBTsktwR9OhZtUXwUzzBK9x5uAQW99JhGBw727v6icTkAD1QyngGw+M/cIqM+fOy+k/v69B0qch5n7VOqWIUVYBAdMcovhjUpPO7ltJ1pennZHJOG9RA0SVUBqq/5aL9Knh+ynO6NtBHmKNSKgYIF/+uknHZ6Yo8WBCgSdNaLaAKWAig7BM4cfEQ8SEXqYjp84riA/HV+vXOScU/y/01/cAPlmdZqEVysS7/xX4wBShTftUYlflLolIPLD999btVqxOejIiTqKMQZpxmHD++d5KcktFOWg6bdl4LTorVpPrzJJ9VDBlW9IPYdUbVTQEMPgtJypOpMkvwNVycJoVXNC8a4lMagQFCGJIyiGFUBFB8qJxHJKTk1w9K1pw4ODSsi3tnY0vHxsfELVXIJi5r/hOBiX4iqVfqCEXHUxxqPH7tx/aFeu3bKd3Zoqt4UWCo/pCelwcqjp904CF1Rj6/KWXr1V4kpVBkNR85EijdSzUHRDIKXbbhLmXevqJtlsSha9YCWxE7xC2hRlizm6IGY7u4yL2pMsPQh20eqic41wv/Wmraxv2U61YUdPnBSdGYrsYZRpUQSUOrIjY0FLxkGJTL5vhETb+vKc7969q/1JfxbPzoXCcpSbVMrLxig0GqJO3b//QFUMHDt7GOQWxU2YC3E+oMVp1uLggKutI0g3PGyvv/G6qzPD/kCaXpVlF/2K8+H7r90jGokk+yAYACGAFNVZpwU5fSwdiSzwV8W8Zbaw8ExUKyjs2CQqhFxTO9FuytFIhVFtCUtyQpzjN990RDq1rmSJaFxnPrkNdoLOc+oP8dnF7SAjKJrOePH7UmUyVTy5RtRvEag5e/aMxhiQ7Ny5c1f3SSX56LHj3ieZNrCetZLBEIzKV10jwfW2Ec9bw4ZEIpwCngyo2v/7ie2TKE1uMYPiiSLrk0dPFNhwjllTzmQwfkhuYb/Qi0qijrPHJrE/ZhBl4T4adTlyeotJYngfqKeIvjl6VlDwjHLk0vNnEh/sBbTiwgBmmk2JRREYE6RKUCTNhPRRC/Rv9qjXSurvmotZlTJvs9awHpQ1K/g1REhISvn9PQk/cSYrlao1WlBloUtDBd+VeB5jokolEgAEO3qtUW1ZZa+syi3nG1u+VWlZszRks4ePWM/goFgkJLeMT/EYMKoA7nu5dh5rsHMiiGrDD+2gUMk7Ohj1ulgt+K1nC4tSanYbSNLgVVsqdPT0USEAhEKYjB7WN996S0F9MCTczzq9Nkt28+hHx4XkA+V8kNpObn27BUXzv//hH+z54nM7c/q0ql/0od24dkP3TYWCvn7uyatcc6piXb9+w46dOKbKLWdXFZfoBU3j8zwvTy0z4Xn3+c79P/MFCujcMwXvZXe2EQnj/bv3pLSODTl04KCAGij1N27dFKgKbRQbQXxEexIq4diX1998XWudZzDkg7CsehuVttz1xnPLL3MWSOcUZL3C5aMW+ZcqEbRkqrZU+gAFbt+6nQHEUCKhb742Py9AhOQWxVviMZJbJihcvXbNFp4tal9AgyRJl6hZrm2rt6toSwtP7N7N6/bi8WMrb2+KJcAaAHBWqnuqQjKmjaQXiiG+CT0K5kczBxsAmiAeIdLt3W3ZDsZnra1vqkVhdmrc5mbHbHd7RUHwyCCtCzWrW68NjM5KqXVledkatV3RG6kwkay2oHgOD9vWxratIqI23G+To31WqVdto2bWOzpjb77zsVWqDfXtzs0dtOGxMYE70J41/7SvV1UqiR1mkktOp2TNsWsARvme29iLKRfO7GtUdqky0sLDOuM/SfYBHxDeg6nI+tLWQQWPZ0cRiOSW+Oy9952WrMgs7Hvsg3TG83tGseO/Q/nt3Ffa9xJ/9HY/ZvFev35NCuuoxVMIoUCFD+QZ02JEWxk2A1tOHE/PNjN5KVKINSkxw3S4sCP5GDJVn6MQEIls5795uxLXyPvCliFpfP7smc3NzkmzhXW/cvWKGIu0WZw5d1ogn1Se01robFM2SGBh264Gch7MjjQzORmI7KcJENNowowl5kYki7XSPQOSszY+A35dye0A4+XqdYlZkkPxFsThxLzESVwP54YzhN4MTKi11VW7dctpye9/8L7mwMvGpeTWs5pusRJ/vn7HVul/b3VpdB27N6rgKeXJaOnsbTFcGuxwn67CfRSLTiaWFo3iX8+cHCSACo2PJK7FPzHqzgsrTWbXqifHBbc0ohObocq4J+Mktj6O3hPtoYFeu3D2mI0N0W/bZ1NTY24v25JIKSZKbDJtp3ybo+/kfK7k9OWWFf7rf/qrREu+ZNY7kpJbrtVfQGAL5RbaJ4Yvem4JRJxml/o+M3U/r0R2dRfs/n3mTt2QEaPKQ+UKaiC0I4zCpYuXVKWjcktgR2UEZwL6Se8VhwjkluQ2aD6x2QO91CFSJTWhzDlOvOYhJUdHMKMNnjnoxKtPQbT3GPlCRZBJYsvcMSkLIj0vMNsRBCqkNN6PDA3Z3MxcNv6CURbrmxuqrIAcuXhNm6obVaW8Ieq8J36Wp2F4kLyfppEZJ1VcfPA4hun6tat2/epVGx4ZUt8Ga4gBlXR9sSixK54Fh4cKEEk5TmVgYEjV6ajKpNgmVRWjwpYC4nTS9dpU1o17yGZZsV6JmhX37Ah6m7oJkobgCcgygSkVZO4T+oOSJFRjGaxNj3cDauC2lEsxFFRK5g8f0b0w8gXhH0ARRjAQUKjnVn/8IPDsCVh5PqClUAxR3y7vVq2GGJQoEDx75oZRvYfizWzMlm1u7MipQjXm8DK6ADoUSoy9PUXrLXVJwRAaB/2A9XpLqrDjYz02PELlpWG7iKpVWlavusgYs15RTR3qJ7Fr2tZ2xVbWdqQq11tCEr3LRof71bO6U96z3b2WbVaaNjwxZ9s46P4hIXuiJavK4BRdRNAwugAvXoHwpM8NW5vqy/8T2LBnQIn5mv2Q32dZdUb9wP77jG1CPAi6sVSHoU02m6KUaiZa6v1kTxHgsQc4J8xgpfJ+WcktlVv/vaCoe2Wls5810q9kzNI1KChMBiySW0/skqFLlRgF/elcEOT98MOPSrK5NoJjnyVYUz8UFUZePzU9pWHpVE8R4gEFPn78mL351ptKtvgQF0pLKXTucyPxbpvbdhU6qqieKESSnrve9H6yncyBfbls//zP/6x1JcCfGBtX8sc6AuxcvvS6hEm4h0g+XATQ+6nagWg7QfXXtfvm2gBC2MJ2FcmDugCskvNWuSChhwmACLr73Tt3Vbkl+GF9Y/wFiH9oJhBY4OChrtPnB0JN9Yj1FrXWTBVZ6MjMFh6OHjMFEg78UYnc3FizZ08fazZ3P5RizncS+SB0IVHm+TAzkAACUADVa1WKGKc2NCzwdbeyZZW9bT8rrYLoyPQMMmeWfVBvIi5YlsIxya2oksVeGx6Z1h7Y3dmwpu2lOa09mgrQ2zMg0Aa9hlKpZROoqZfLtra5Z6WhcZs/ftJK/YNSkmSOrrOevH3AKx3es0fA4+61LZbRWcWLYC8CtEhwSbhIcheePFWPM4eMSjB08PnDh5XIYNvu3rurWcRU6JjnDPisYCednww4CrqdAtR2e0DenoQ/ywen4aOzSiPJT1+vnvF/+2//TYkJvZ7jo2NiFMGoYMRO9KtiXwArCfCgRlK5ZY75X/3VX2ncR6aWnKt8Oh7XrrS17V5qg4je/gTcZYCy8zVdoCq0ORI7Cyom1OQXz57bkXmUbMe1v6kuo8kBJVOVdthjJZ9/zfr+zd/+jari7mudBZUMcaI8tkXbMhpkbvRPsBXi+Wb2ONlx+dXUpqUqXbNlX331ldqpJienbHR4WOq8nE0qtuwDYjhAR8BHziOtKRQb8CWsN/bk+s0b9nRxUYH0++9/ICXhuvaF0735A9W4Wa3YJjPnb/9iTx4iLFURyMNc+kazYHWxpiieuoDV5ta2gFpiqaHRUfXmU7GvNVywjViEe0J3BbuN6FqXVW13a81eOzRjkxNjmoO9sV23wfE526k0VARhnMjZEwfVV/7gyZL1Dgwpvlx+sWxbm+t27PC0vTY7pJnOzzbKduzs6/buRx9rz21ubSgpIwlSUC2BwZIScOKPjFKenAvPkHMWyS1+JBNQylFT3bZ6EM/7ApaiKoy4EEEQbXnYObd7XhRAIyYo0Hx/a2NDPbloiDDnVvYwEtncPu+scHpZNyLE8JX7K7URk3WC366837Sr165IuBPfjc1WbzEFnKTSS/EAJo5EPre3FV+yfxCVIgkOPxRX4QWKYBWlnDcxKvLX0GlH8smt4ji1T9W1r7/++ksB0K9xJscmrLJXFeuAZ/bu++9J10cxSBS3UhHJQQivRnp+GtSqtsic9+AmXxkacFme7no+wTDLFjurnnscw75AYfibr78RaxIQjzibD9ZElgT2YW/4LICxp0+eqF8YH3Xm9BkJeqGjQGsBoB9gUyS3Hi+R1yBWW7IHj57aL3ce2MZ2xcqVmu2UYTAxU9o1dpxR2+VitwWuYU9VZMRQmc5AzMzP0YroR0+mgN/Ys2q1qQJPrcrsYNOM3FKPT1UBDA5yA5GnZjT3lLSvK7s7Pq5TyarbKooxFOF2NJ1mV8zMixfOih2F+Bx6J9glz4Eigk/2XPvaQRL+qG0k2p1S0TAPVhT+/j//tjV98qLNnLxoBSq3ac6lixu4IcLYKLnt8eSWKhgjEMJxhC8MDRqn2ZqUwkhcOBQkIQhWYIBQBEM8iMQVo0cSyR/U/ST+UmZ+FuhnvxAYxFRiTIEHw+1gzG/Te1NVzfEhjKlx2ek/qpikURtRLhfakTmJ9B65KhefQVJLkAKCxjWBMnqQUBH6wgFjDAPBAgEav8MhX15dtQsXL6onAWfuhyD1/bb5gBl61BkEvMqZvTLp0MxADwpVyq/X7Ocff9TcXgzM6CiVUBSR19XETnD+2tGjSnDpVXXF2jB6CalXIphMUpIoE4KTJege8KacOmo/uSpQqqLLaLdpG0ENC+OlZBPVwacLoqdRmQWtZMNWERSpMbbAk28QMJwuT5HeTlRsSSQPHjhkk9NT2uDPl6Ale+WWOXGse16sg3ti/MeLxUV7/PC+H9RCQch2eafiyW9Xl+ZslUq+Bo7yMTJmW88e9JKZztC/h5AsR0kDOXWqvFCCqzXb2dmTWMbgQK9NjPdaH2zSZsPqdcRdmCPc0nv1dBesv78otbieEoF23dY3GXhNcmM2PFiSmAZGiZ9tV8x2al02OnvEys2SdfcNiX4t8SCGsydaK0Ex687ahmOINc9/zetJ3PiX5DaSzaznOwV/ic/i1Ocu+qGX7euvv9a5Zd97L6j35bnN8P7AAJsCIYWWDNDDeUa4JMQ6MueXS27z34vqv3p1Erik+9GoATeYPKwwchlbIPVIkfQrkL97V2OnuC6um/XhXJAIbGxu6n5EpT592g7O+bgPRMtYo2PHjtpbb73l4k0J9WlT9VMgEdBuXqguR8fMnLQuPgEuiRosxfRcUOs9t5sKhJaWlu3okaOiLPEawMAHDx6pAkogQV8OAQlJDME2dpBARDTmjj8+uzh6btvnXSPWsipAkvnSDeaVXBMynRS4PRVo9z0/uP9APbeupOlqyVrbjQ19D0fKGuDgsfPsUxJfkltRlRNQhp1iTx07eVxULSXpQoDdmcE8adSqGs22vblq1XLFGtWa9XQBCA04kyQ5vnqDamvFx7ztuvDFwMCwesVRjd3e3RQSjfAHivXYFIJtKrvMcWbsyPAwDndM1aX1dWaYjlpP74jt7TVsa2vNBod6bGx81KnKUJ8LRVU6Xr58YWOj/TY7NykApVxp2OjUrE3PHbRqk0DWlGjELPJgFOm8mCejPBOCls5+WweC9gNW+Wop98996N7LqDc3NXIEQSaUOQnmWXeSIACGDz78yN56++1spInQ9rQfxahI+0htFx0zBbMQOpJFNzb7dl47uTWxhgiG//H/+Ud7+vixxqBMjk/InwJow3yigsEeoLpIJYu4g9+5fvOm9vtvfvOJWn7aNG6uy6tsYRMCqPbAPweqJiE773XdnwRnwLOOgwe8Au8aTfnV77/5Tu0zaEHQUsP7Ap5gR+iLI5DkukkACVDPnT9nv/vd72Q3sjmoudE+AVrn1zBvB/KLGM83b8NT6KNrBYzDR3/5+eeivs7onI3I18ACEVW6QAA5YhOTE3r+xDW0XrFX0KqAUQPAcev2LXv85Km98+47osNynlNrnujETg2kDUwDHu3F4nP75eYde/L4mW1tVW23AnW4aK3U10irj7e6AeRynQ7ahDgnExKC9UXRgOvsKSHGVrBaZceKzbodPjCtoPnp02e2uVuzQs+QVepO358Y7bO5qX7FBghNdZX6NcKpvL0tgZz5g8M2M4wvr9vkgXk7dvayHTzymj1ZeKQefIRLSW6pPONX6DBkFBglpgAJ4xDwHLBtsFKwYZHc6szQ1y6mSBsU9HNKRbtHn/VnBL8AHyYmbXpqRvuIqjZnfa9W09nnGcDG2tncVuEHQAp6+BCznVOPZ1ST8yyFdpIbFE2SuCQ6lGcp5lp38uy6uDeS/j99+kclWqwNtF/uA3YFZ5TKKKKQx48d195Wcvt0QRVUevfph4/eWgeMvOAVsUGsJXlEfu/HtYRtywM+AhVSMkOsSGz+1ddfKZcguR0ZHVO1H2YWz+yT33xsp06fUlxDO4ZskJJIj2WVEWTtTUmfN4vNnfrdBnhTQByJTuQN2dUnHlkOMHMGKO2Au9K/AQyBcqwxeOWy9g+6AvhG9hDriB9fevlSwCR5zImTJ6SdoJFQt2/Jr3/4IbTkA1kFn3MVei7E/QiQ0T5DNXZjA0EoYtuW9fWTrDat1WhoL+IHGKP0cnlFOQQJMi2OMAL7+0o2NNBnw4MDKuLh9wT8lndteHjADh6cscGhXqsxZmxlTb3tKCUz8gcl/pnpScXEyysvlbC7AjdsyILNTs94wW17256/XLFSb7+dOntGORqsRSW3STCK+ENMArXYhVinsycC6PBHkIDJtK9Di6XwX/7jb1oktrOnLluhb9TqDMBOg9DZACw4CSmiAwSJ0JLZlFTJRIdJiHskEnHYqLgR0P7044+i6/IACbiohC29eKFNR1M6zoEKEsGGkhtmV5XLQmTo9aC6S+VWm1TUVD4zgqo2dVFGXwIAiUql2CylvgmtdQQnIVk5ZdN8MB2ob/SwQC9j0DlqrxvrG66wSvVOKqHQ4Ho1wzB6yVAfXl1bs7Pnz9v58+d1D+HrMyefS/ryNGUlqZkybDtACIfXie7qfnMiXlTFccLMViS5JfEJpUmcG06Z/g0QQOTd+SMkVtWoJHoRqHfaNEKx0/ZpC0NF9uvolV9fxDT5Hso2xdWdcjuY4Cs5icVnQuwJUEnGMQjMskUhjrWm2o9ojsaHdJe0X3DWayur6h/DYCD+AOJPcIFBo9+CwDGSOj6WJKevp2RLC0/t3i/XrbyzqYprbQ+BmJpC4l4Q5QH6cL1HTX2xUFoLjDvxXkUQLxRZ+/t6rF6nx67s87tSr02THkq6ILoYZcH+8Cp8tcpalay/3+mluzvbVqvuWG+Pv1/LeqzW7LGGFGFBxuvW00WfU8OqzYKVa11WbvTY7Pxpq7S6zbr7VKEm8IiD7lRzB53adPh2v2W8LpwgfTL55DZT68wExBwZDKXI6N2G9giSiD2g1wWgKkSNMKbQlAlISSK4DgK7hYWnSiJQS0ZFWYWGXC9TPKv2fmr3vvGzjH6YG6S+z0kmhxOGMaTj+RrmyI8//mhXrly10dGxbE4c/bTYGRwMe42/9HrOH0SZmLESCwoUqSIquR1DgTYSwVhXx1BCnt7PkTNJ2nu+zdzIqtVp1rCcbK6nNIJX7As0zO+//4v6ml57jT5y1hLl6cfSKmDdQfWxq1S2CKhBTlHWBOSRQEpC+ttBUKjZ50GtcB5prBEUo4S05pFz2YHMz7dBLPYTThVqOlUt7A7fI3iOUUA8B/YqgTUJAsnuysqy7gnKdSQRK6sreh4IBxHMxbOXDZU4RlJ8R6G4vGUvsbfLq+plp2rUqIG4t/c/v+YiSQB5RSW4AkpbLgSFn8KhSwl0r6q90q1RFi2BbAP9vQKqcPJ7mm+Okr/PWq5Vy9Y30KUxRABgLA5+gACiXq9YqQeGR69GFQ0ODtsIFb++ftve3dXWxTeITRRaENm4qKLUvWVHSrRN5Kp+yVnlE7OsIphjZ4imz3U0GrKp0Nm/+fpr0e7xp/RAImDDnnn3vfcVPMeIrCzJS58VPorgUr2iAJ3tuVX7AlQvKO1PGrMKCQFfyYVcvv7yK/vhu+9sbHjU5g/PC0xAbIhkBRuv2d5Ut3t69bwQfMNPQJFFAOvIkXlnUaXkNR/kZ96pI8neV61K5yL/2uznqSUrdBRYP4CYT//0J1F8CdDoW0UnxPUNEAZMDLJiUcw0AtTTZ84oESehDJCvM2HtBCA7E+7Mh+Wfbe5N4hZhK/AZjA7juQJYitavvejBvVNAHaDAxz559MgApTivFBpIbglEGTX24NFD6YZo7JIEglxrFZaUr7XPue8W2NSwzY1dW17atIXFVXu6uGxr23tqo9na3bW92l4amYJgU5rnDiMhtDyUtGCrSD7a0yWke9GoWYsRXWjXqG2IMXlFaxS6BQRrdmehbr2FslgWUDG7Sg4a8TsDzKIfLtj89ICdP33cDh85al19A9Y/PKyZomsbq+qXFpuD/S1fjtgmYnEu1Ie/zlcXI7llr1Ih5rWR3Or6UhVJVE2JBbbjZPbF1998rURRAqoS8HRm2jbjuoYGVEWn3Y14Dor5oYOHVUUfHh3R62R5FXBx1CJu803RriYmWDrYIJEC5BtDo6KZo7ljh69eu2pffPG52sZgLeGLmBrw+NEj2W3icwoktBXCEBAVf2HRZmdn1I6HOFzQkvNnzmnKke52xobtAlA+uc3Th1XgkYoubRs1++rbr+3R48cSTdXc62ZDSSAgB+1PUKRpdcRnhlhmqPUGQOjnx5Oo9ve88pq/jnyO0Ak0tauF+wEzbG1ll+T2WyW30IrxgYBhYkysrqoIA+BLJR/aOevLM2dvISTG75Dc3rx1Q/Exs4TnZg/xDu5XAAAgAElEQVT4tara39bseXj/nt28cc32dnetu4A2RVm5W29ft6qiXd0t9cHj69jD3DtJZzdCramlcHAQDQ9J9ApgYXm2t3fFFmN9R8eGbXJi1IUSKwDLrK3ZJozFhklgbGQIIV2EOmE77WiSAIKraEBMTYwLvEGf4uXahtWsy+aPHZfIXE9/v01OTac2jgDRit6aGNW0pEKf91Fe8Gy3tUWQUvi7//RbJbczJy5qFFC96XNbQ7VUasl7e7b8clmVVzYRmUCMJsgqKzmHxsJzIBBk+f7776SC6A92WJubvip45QiGiGKws2OjI8M2PDqcDUIHUeYBoKiM6IQoIxklypPbCJDzyV/WJ5RoG1HZbfuD6LnJz9xyFxf34jNguxXUI3FOPxkbEgdC9Y6Ag9J6BCUaGZBQJZAt+idIbs+R3PZR7UtzMF8h8OIBY24kQUSPOWfWecjaD9Z/L2gvW5tbduWnH21zY13PCaMb1TZkvBFbIrll3mjGac8nMjEXVUrSbGwHCgLF9jUMSmUbDW+j41FR8GA+qrVtRDESX38nAheon1T3EYbAoHPNSLjTB+TPBIGKHiWxMRqEn7MfofVgGHr6eoV4EQChskoywl4N2gbXwjPq7+211efP7ZfrP9nq0oIVWog2UdEtiSJF9YeTyqFEWZSEjcCX9VUFRAgYVNuWeiGplMvHNJoyEi421lJfxQgqwZV16+puKpinx7feKKhHGEGDXQzG5pr6G9hP9SYjg5jxSJVr18o7qzYyXLIBAmsQ6nqXdfWN2sEjp211q2yVelO9xbAbuD7OCv9S8eaZZ+clBRAh7hAACWsCJZx/OZtt5x1yqnKVmfN0BVDfCySEP/zwg3pvOSeAD6LH0i+yvaWKHX03gFcgkiSN9Ff29/fapdcvq8c3ueKcyFqbPpsPAIOxkK8Yaf9HH1SiKkMh87YB71nP71uukfFEJOT0aQO04RwRwiL5Ak3FxvH8cCiMRmJPgK7eu3tPPXXQwgDfwjVHL6JoZDoWwXHyMwISKsZI1lvk9xfO2m1kGqGVTwaS8+ccwAKhesv6nTh2PBNqcmbLCwGO/Iz3Yp+q+mGmQBVgzR2YW8B20h2An1cU/GxzbU7JavcIt1WOXxVgx/uGQNDVK1fF7oGaRrCsamUZtLesz+d+SMJjn+CwqepCb6dyh78gCFE/dH+/QCpmmXryn0TtEh2c3EOOt+W9SyvLa6JNNRpQhRFmQRGetoJezd+jL0j98oVuCa55EI3CeVIPFkPJe4pYD6iTvA4Q0+fhunI5SWqVOedSQ6bKQ3WVuZ1+yBDSkVpzo6p+3r4+kt2SjQ6NylbRFgHLgOSWvdE30Ocz/SSykZwzXxd9HBGPjtYNVYQk9pbzYvvoq7/+vlfivf88ZlrTN8rnUmFhf0Mj5yx/8OGHqtARaHVWifWcE84ao+fC/3QmYvH1/sAjsSvSOSVhIFkEnPnjH//Vni14zxwKoPTxcX0EdmurK5pTiboo9pT9RNKFL/jdX/+1+tCxm/nP1N2GWn9HZdZfF8rlLp4WFZzY39n9JBZYRmBK186sboSwqIKjNnyAXk0Be/Tpc/aaAlipPiOISKD/3nvvCqwJ+xX+Pn+mOtcrv65t37lfQTmeuAfWrhPCGafnlmoso6rYc27DAyh30cCtzQ2dM5/ywPisXrHjAOnFPltctJW1FXvnnXdEWYfeLMFFQPmk+u7+hP7TpGlRKFmr2W3l3bptbldtu9Kw1c1te/ZySfNldyt7moup9pw9wBoSuqJVGySDXCVMo5KL0kgE1OMLqf0TPTcAoJ154vRdzBbAZZf1d7est6thg71FUahJAgFvqEBNTwzb/MEJmx71NiIJqzWbAvg1LmZlxYGAUYRSfT/xVzEd9jkxFfIJTIwCwmco/kgjtLAdVL+UgHacT/Yavwf4fO/ePfv5ys9KCBVXaOKFg4HExG+8js7MISWNd375Rf25qHIT08kO5GLEzr2b/zr8dYARGdNJCUKu0BD9qKmQwR4iIcNPHz92VOfx2vUrYm0BtBKvcyZPnz4jX8o9MEGBOILKLYWIuI5OcHSfEUtf5IGD+P/8vs+fB+IQxemtpl25etWuXLsq/y2afbGQmE0PVJ28cPGCqt4Se93ZEcWaMwEggS/iWLg/DiHPlNfkYvI4r/lrjL2QZ1PG+c5fK9dQKe/a9999p1jCackD8nsU9PJ7ilYBfs4fAHWuFwCN79G3e+PWDZ1pktuDcwfEfOD3JeWRaMfPFp7a9Ss/28bqitgHdVrU6g3rH4BBCBW5rpg1Wl4E6HSVrLznTFTGOCLKRoWWyRyKHwoFtfDR7kbsyzSWRn3XuouAzFSCOYuMtaRYhmI7vpGxUe4XqfJzjX0ASvj/pAUDULyysWXdA8N26vwFCcH19PXb5PRMqrB7XhTPO0AcncmsoLY/ZvTOjHa8UPi7//y71syJCzZ9/KIV+8et3vLxMuo9ofm3CEJdkxgRGbf6zoL3n0Nv8w9cyVZXt21vbWosyMuXS6I2sJgEhT57b1tUQBSzMA6olPocWQZnuzCTktuLl0SNyISO0ly4/CGIPs84zH6g9peq8w7EN2z0tbadhidkvqhwxqke4iigJtMPPDyU+jKSo5TIkWaZlrJAEiGGtY11JbZnz51zJD+jJbdpGHnn9ipDEEhr3ljlD1Pm3FIgj+EEJbp69YoCAxwV1UsOPKjzyuqqEtszZ8/YICCDeiyh/LmRI+BwMRrGLWmFpCkVaxqH168h7qPdI+mv48ARNOL02o3sv07ePcggwCIRYv5oo1ZTgsn7Aw4AgJDM8jX7BBomlVqQZyhg9AlJoGZiwnr7+7Q/acpHiIb7FIU4zQ2USE/qZd3b3rQnd2/b86f3pYCqsL7QJaNDFR7FViT6wVGiTwGHyEgW9qAE1bpQE9yzWoME2AfUk9xGFQ5FvtEhhKB2rH+QBHXQlle2rFyp2tDIqCNdKLIWzcbHR5Qc0W/b3Tts/QNDtrG+bLW9TZuZGlHlZ2Nz23arLTs4f9KOnTxriy9e2na5IgeI+I6qBymh5Vq1f+Wo80iuP9XYQzwfkifOBQ4qaGGxr1zNMyTvHRLWWhURW3I1X6pBiGFgiCP45mwjLDU5OSGKb1QPSKShc0OlhUHg+8/BgPwfVRdyfRThXPYF0rmqouyUinrJ0IWjTmPB+DlAFGqn9MeBNOMw2M+gqVT8I6Bnv6HcyuxF9dw+X1IgEnMG3Wnn2CCpT9JbdnLVqsxGpXOisVpRKfVKraONLm7hCEkg7X42sD8o/l67dtVu3bgp2xk9cVof9f1X1b/Ns4LuSZABrffosWPq042KgtvmEO+KMxvJrV+Dn9F2L3DY8whO4l9/Vm3mBvuOPcf4ApJtKN+R3PIegYj7+zMfsyIkmjPNz9h76BbwWvYQ9oDkFtvJ2Ln2OLJ2b5TbmoSuy96kALlFC0FZsy4Rd9LMbkNpnOSwpXneiEIJMOtxMRT8jYQ9UgLO66WKrCS4pcpto0a1goQUVeIhKbzubm1Zpbxu/QNdUgRnv3BdAwMIrwzZ8HCfBKVQpixA+1Z530HO3UpZ/6Kc6cGAJit6D2lSQaUfCb/m4Kjb1PAFebbP/ufSqYrqCtMkgQA5f/rXPyrI4r75PVoy8Ol/89d/o0SGSoPoeDnKcxbUpZJQBupkI99eFa62AVudi6wlxwEonjt2AsEa+tFWV9eUxGrkW3e37AlVfYJRwDsSWoAPaJ0Aev/hb/9WDAvAgtinXsFNiXS6pPyZdGZRHoAK27g/Togqs4NjbX2IiD+YnkAF/N5dH+XB8+GcRWKkHv6tLQEzH3zwvl24cE5BnasNt4PoTrvX6Wfb9sJvJh+/vCrw114uFtVz+O2330qlNYLA/H7hjJGscD+cVeIagm1sh8+erMvX8Szo74OxMsRIQ8oyaYVdTKed3Crp1Q4u6S8gUrPQZVXoo3sExlWr1hu2s7tnmxsoqJdte3vPNrYqtgHIu11Rf2Blr2W1Rsuk35jUzXHEgNC0APUUaSvoUdKKTQd4Ql11anzYRgd7bZAK1bAnt5pdjWYMY/2sZib11/A3ri6O/6NoQRJH4kigH+0Z0uDweYAZMBHrHskt60hCR5yanU+keHIJcTtO9ecY7XVU7bB1/AvbCSAdX8OzwHZj6+mHROOCz/jwww9lK4Ndtd9rts99PmHKEkttav8bDJjOeD3/WoSa2EMHZuc0iov54TduXhdADYiC3yFBPHPmrIBtzitrCYuL0VEqgOV0Y2L/dhbC4uv4ed7Xd56PsDJxTvhd9DM+/fOnKkQASmvUaLMpZujDRw+0VsSM5CIAOfgdxNRYS+4rQM78mnUyKfO2MH8N+/x9Op+dAJaS247KrbOs1u3hwwd6O491TLEca0pMdPfePaNQRdzB3mR9b966qar+hx98qJ55HqePbI14oWiVnR27d+eOPX38SEltV4tcq6YpPLQG7FUROXTGKfZX0ztgHSTwG2CWeEJjwwqm+LtSq2nmNPYVEAh/uLO1at1F5uL6yDrA3onJaevtHZAmzhbiaMwpV9EGqrPrXEAbZwqItZgLX7FKrWljU7N2/PRZtep0lUo2i9CaWnGiQObsCdZFSXzR49rIj+LZSZMjaSU4E65ohf/7//rb1tSx8zZ19Jwqt6hBggp4vNVI402atryyKhpQKGFGT46qEymwi38xnGwoFurq1Wu2sECD9JDU1UQrSKqgbrDjJlJlttCSEuGTBYLhHtELoGl4JSo3Xyr7TA+2wumG0mHWMJ6C9Pxh7kSH8ofMFxCxm4Z6gV1RtluCLjokEkbYymiMJLYEy1IzbTXt6eKCra6vKzg7d84dWzt+96AwDmj+gOTXsDOg7ESN4lB4L7GvP0qBJFkEDPfv3dV6i8pbKglIIKihknHqzKnUp0dS5kptGAdQoeHhwVxi0ZZuDyefd7CdBil/X50/y99P/l4wlMw1xICD0CI4FEEXyDJViwgqQoWVa8EhqOozPKJ7pEpLnzOz2I4cQ7nyhALHzGglSha+qthsWGVj1ZYWH0t1dXunLIcO1d7H9IC8Qj30vhn2AQIx7EkWm/cVPRphhaQKrWcnhdWSEhIoUciPoWk1MjEkh7m2ti1qcqG7x/ZqUMWYJ1ayoaE+oWIbWzTe+1zO3e116y7W7cDMmA32gcibTc8etIOHj1r/0Ij6QKnEHzx0SEgk+zeSiKCgRXLbTkT2j5DIJ7f0OUR/dLw+C0ojUFTA66I+zpooCATgObgowZ72Hw6EGZa8P8ZZCsPNpqrEXOebb75h86+9po+JsVr58PhVoE5+z2jvq7rlgbIHtY5W6Xmn/nOMYOxbDDhBHwkYqu2a5yhEspwANlfAJFD19gLvWV5aeqnxJCCo777rM3x9bwd4HkkjM8zzCWxUuV190H8h5bD76E5Bt0lYEtWIRGmjTcPF4Nbs66++Vu8Vzg9nxx4EGHIanSc+he4unQvGCxD4Q4lkP8YF+9q4vY0gp22HguLmtjSqt50Jrrc3x3igCNZgC9R8vNLCM9nBGCcW+5JXco2xX7ChUNQJoLlHJVvpNdAlATpPnabqP5LRw9qJSXT7JphByaCLsuDFm6IeQ93zoIE+Wuh+9MTC7NiroFBJ1YjE058zX9P35sFtt1Uq9MhWPBgt4nMYjYDIHej2gBTM+3upNFWt2EUANWSjw6OiNDugRt87ThxVSe1IUaLJYlmT7Z1tXbz6/CQf76dOPksIUpfm5gJgUE3F7+WT2/xzyYLSnA/O/1w9S0n0BbYFaq2c0QCjSHBIYk6cOOFqySm5jb3RefbirHb6glcFftm5VgkuWZYITKimIHZ095787IsXzLbd0jPjvHLfJLoSl0riLiQA7G2YCdDf2wnrr/tn47rzwWo+YP43QYHQoAjGQ4xbkiiQ71PUSwH2frl9256/eKHA2UW43LcTUNPDevbcGZubm/lVRfxVa/iq5xjPIO9Pf3Umc/EEz5nAlJgFoSXWk8JE7J0ADjlzgMIE1MQJvA7bEcJ6rBm2hrVmfyBqqApmsn1OJ8aWsF/d7nGWGGvmUwXSAHhHjlXt5QzgLwlaYVnsVZtW3qurmru1W7aXK+u28GxZlObltV1rWMmKXTBP6tbXU7TZqRE7NDthszNjNjk+bIMD6HB020BvyXpLResupPEkegiZydUoIFV8NaLEzyK+A9tDAYVnSfJIXOs+00F5zjIMCgc+/R7z8S3AKMktsV+03oTPxGJkQXcOvPX/bY+Z4QyqzS31EKJlAV2VRI3klsotrEGAYip2Ph/ebakz7/anuJ37m/3jyVkoIUUVP428yQGyfp5dZ+SHH763L774Qn3BzFjn3FGgIrnlnrlf90UHFKMTX+Lfmbbx9ttv6WxqT6QkP2LDzoSw0+93xuWvOhPxXvyMJJEqMyKL5Aj+LJxxubqybE+fPrHllWV9DMUR/A8r9u5779nlS5czdl88284YPNYvb+s6Y/d/7xlwLbSffffttyoG4LvZd8RMTGHg+gPgJWElVor4CZsS5w9/SXLbN9CvxJx75UQRQ2o9KCS5l5HoKvTxxacL0pKp1ry1jtY9ziw5DK/mmXHueUZcg/tjchgTuAXQyfWzB9V7XCym/A3l86YdmCNmbMluN1pd1l3qszXaNpnnOzFqwwP98rfsPoB3YnN6jDm7AFL41+3Knh08fMSOHD9uL1dJqLsUm3G9nWzVbFyqa2Jmf3z9Y39HjOWxe+Hv/8+/ac2eumhTR8+jke49tyl4pKeCWAYqBZQEFoGeNfVHyeFEwLSf4it0VhWekuZKMvCcQ0wTM4ZSAZJQTA+UNLJBX3crydirOY0RY4MADQ9TDycbeh7Vk5QoKtx1ZWTB4FnCnQLLXJ+BH5g2Wps/LLFROczbUHyv/qz7pgoKwgl1FudBhVCV0grN2kU7eOCA6JesxsKzZ7aytmpnzp6VoFQkt+0YvF1Kj8+LSlX+sOeDhbwz/NX1prfjOlhzJMOvXbuiABMDxHtjRKnooChMTzPqk6XePn2fZ0s15bX5w/b665dkmCKY8n6RdpXm3woOOpPxTuedd9JuSPwVGMbFhaeq3PIEoSWzJ4TcLy8r+WCdI7EVba5ekyPmsEDhASWkR47KNEnWkWPHRE1W31+i+7hDccAGNLebPtbdbdGCFhaf2+bOjubvSRGSNp8WSo9Us3sEDsgxS20V4+8IeThqB3mKPj6qCzGsmsZuYEIGBkvGGEv2MwzIZrPLrOizxzDA3V2ooNT1et4PZ65euXrF+nuKNjMxbNOTYxIHoRehm5mAhZZoK5XKjoITDKIEBZKwWAStAdhE72c4aH8WjhgCeJC8U83k+yCB+aAvb8g9gU/V3xxFOfaKUMRmS5VQnCOOhD5RjDm/i/PjfDAHjz5RjqAHXfvHFb1q3+edTz7o1ve1ST1oyP+uo3j+bZwxVELGGAFSxLy5eC/ugQRNQE+9rsQRoAVRp8ePH2md3377bQWEwfjQXkriNG0QpX0deccs6C31hISjDEeeX+88VcxZA35P9PyDpEP7BSkHwReNXjNQnSKPGAkMDe7j4sVLdubMaSv10ofnFLnOQKLzjMbjVRd/R/U8H5TkAxC+H0wA7DVUK/rEXATOldeDqs8+5Nr4C0LsyUlBTjaCO/7lvmHqSAkcjYYQMAoKdfT2B1s2Zn7qWYRtb494c3Tbvx+qyYxqg3ZMgktVaWtrV+qSYv7SyweYhQBWETCrZIP9PQKiqBixL6A80r9f6ibxonLuoi2iSiqYrCvpLXZ5e4f68HFLSS0e24W9juTWc9pUVeF+ELva2VEFiJaGNtVqP2sgfEG2/9JDzSdA8XyU4JLErK0pqCFgYm0J6gXO5kZixR7t9EvZXo3AOs5Abn+9al9HdSH8brhpLhc7QY8+YCY+ioCIvYNtx4dh/9nD+CmCLfY+Nj9m0efXoLPinGcbhQ3pDJjj6/jdzL+mtgcHyd3Gx5nn+qvVPVVXCEZ5ngL3Er2R8VbESbRZQfUjnoh2hFf58ri2+Oz81/lz2wlqdAIMcS9iGqXRIti0fJLB+7GmrG2AS/wev0M8w+9xDvm52Ex9MBA8XuNPiNRrLfRtT/4EJpHc4skzzZam9rLE/tIZdDFKgHhPiPUXn4dS+uaOXbv5wH68cteeLW0KYB4dHbJzZ47aG5dO2+G5SevrgW22Z636nj63hP4KJDNVxl1ohgSV642xipq7mYDP8BM8F2YVYzNhFUZyG4wtmF9eUAkF+nYPJutHcssZ4uywXwMUCv5APrlt29+2KE4edIkzSgvKzz//rMocyS3xDz267HfaBlz4kYTbFc3dZrdte95Ox9n163ARwSTJmPxKu/0oXiNQt6ckO/7Zn/8sIaajR4+p8MHviylUC8AugVC9MIYqqjoDlNC776MFPbHmb8Qir6qC5s/lPp+ZY3vE7+X3f/wen4tC+F51z44eOWIT4wgvutI/fzinPHNV6hcX1M4DOEZsjmhY3jW+Krn995LXzrjEWWTtApZi2e0txR30WItpNzDgbRfrawL3iE14vhJtazZVAQfgIJa8cP6C9BE4kzdu3tAoS4BI4ieP18K3e2mPETsUubDvDx48tCePF22dwgNJMICTAH//K7YT0zEkJJX6tmOcK2Py1J/fsnqtquRUQq/VPWvWaxJTnRgb1bi7ldV1q8K2aHiy3ddLGw5iq2hi7LqmD+zL8q5ozFMTIzbQ52wpWvROnDqtf1Fn5540gUPV7ATKpOSdGJc/HqNybU7LdtuTTt2+0VcFU8/t3KlLNn38ghX6x1W5lSFKCD8bXj23yyt6EKDqPmSXZubOZvYQTuHXQcV79CBv/3JbTdI4fgIbEhkFRqkvSIvSx4gFqnAlq1SreshsDjaixFRAD6M3NR1qp9F5z1jmpNJ81hQGeCUk0e7ciLQXJaLfzuSLxeXzr1+7pkocowqgGBAcYAy5dsrsKBFCTeYwQ2Xkz/OlJQ1AP3XqtF26fCmJq7yKEpWjMeY82KsCk7yhjMCz02EROJFgoR73E323m5tC/EBj3HnVlQAiihXqo9AGoC6DJIEwgwrNTE+5aIN6bBwB4fO91N9OdjvXLO+EO/8/jLe/T7vXT32FqCXfvKHtRnILHRMKFwk3ASZBGSqo7At+n6oHaCuINBRhn7vcLWobdFiGi58+c1qU5bbxj7JZosWpZ88pG6tr67aytmEbW1u2sbUt6nDQGMVgIBltcnA9SEYRTpWiRLNMT9GBmSQ2RCUcz1zqwanTcF9P46WY2RuiLATyZkXNACzYQF+vDY0MC+UnaJ4YGbS56SkbGewX+gxVX6Fyd0EJV7nsyS1GERAp6C2ZcEJKjPIJaj4x5PUElLzeKVkh2LZ/DmRnMpMFDXmqYYgntQpyICRiOGYMlYM7LQUDmJU33nhdgl9hnOPcdgadnXstH8DnE8K8Q39VcMh9EoyQRFFdZLQCz5N1i550UfGYrbyxoT3HfiP4IWnk96Jy6/RtP8v5wNJrGm0qZud1vOqs5Nf137p3vh9BCs7x5o2bEpNibVVBL/hcXNZVCVCrpd70sJndPe2g+lXXsD84Tn3/KJrmklt3KO0ess7AO64x+oAZ84JgRTAuQiUW8AV7jk+gIkswyeez7gEsAHKy/1lnkl+BqMnx6j5T+c8Dp3gGqK46tTvEjjTuSLoBuTF1mh+e7EDSPhBLo97UvMv19R1bWHxhu7tVXSP2BmXIiQlaA3qst8dVzfkofbZ8LxReeuA805Y/EqBC0MAMeC4rVbKSSBcvEABFPy1V665SGgPk4JGmahYLtrW9JRtMS4OeQbK/mQppsPDzc2jT9/Kv0T0nEMIFcnwEBMEga8vZwK9H/3cGJqTz3Zkwur/VLtB1KThs40r7wLHwA1lym+Jwv74YOwZQCB3We7QJoMX8Sn2s/MtHOmhHu4VXotvgnX94Z4Kf36d5exHXlL+vTtuy/6y0YxqJDaV14UwQ/KvnTACT92Xji+L6AJLzuhOddiPvJ/N2LP+6/BntfE2n3cgnEVmylVNnzt9z0Jg7bRXr7G1FbTsQlFZn93h7gB9H7j0NidfP2mKeoiNEvJBT3A4KS4y5UnyRRpRARd7YrNrVGw/tux+uqU/30qVz9tYb521qYtCKzT1rNZzaSDqclSlSHBo95m3xGcHaeapNtk8G+vsUK6HfQUU0QGLFpcWi2pr2J4jtFizWDkoxtovf5RxHIud2+Nc0YWf7BOulDVLxDGOPf/bZ5+p1xR9TmOAsEIcy5xmVXBLp8PO8X7CW8klZrHkWD2ctBu1ClB+YdqIdR5p/NaZlZ0eaGjATAPKIIwV+0U5QrUqwiaojvh1gnPidhBiw5KOPPnLabMc4y1f5jcw+dKg35/d/+Mns3Ca7oWJOag+7dv2arhcbcmB2RtoY+HbsWtgL9jRVcHz8W2+9LT0Qejzzxquz0py/vs7/j73RCVrFGeT1XB/Vyu+/+1axFvGaWhRk/7245+AdbW0VFW3oA0eYcWR0RLoZ6BFEDsX6v//BB2LERdEqBPUEwEls10F9Kr/Lqxv2cmXN1jaJbZ3+X95zZWMYTl1dPVYsAoDDVMQvMX6TllLyJEW7rh6u2NbUsseZG+ijQOmgOgAxhSCsgHyJRuFWrVFDjwJ/5jQ3mGhdxabaB6YnhuzA3IwYpLQQEBsgWIZfmNdkHBd2U9IqtlNbQwa74b6qDZ7gb/M22/ePtZNbqMnWNyYVukBYRdFNGwgBHww3yS0VQpr6Q2H3V44l0S/08Lq6bUuz1u6IZ05y5ZVaH1+jGUzFLklITyWKB9UvRgFxHRcunBdSoVEwGWofHjUCMkcHlc1L4ttlvKXqmPUZJtXfSEr2jd9o98KyaUhuURHk0KDMzGHhoCCdjQCB5LVTZYiKrgwcwiNWsGcvPLll3urFSxcz5VA3bm2D8usAWN/Jeio6nXccrk6HFoYtgngOCiMf6BWGhjxJT96QcykAACAASURBVKp6b9Pgajaj+smckodjgb4BQgtllBELOrjpA+M6OhGsvLHKX2vnXgjnnA/m+V1+h4NOsM6gcD5wbMR7mtl3GKVIgLgnAiCCMioa5Z1dp3+NjilIZl+CnpPcYkCghAM2ZNWoGPGUQBCnxhetmPpS9/agIe7ZTrmi+Vt8TWBJ/w+9tIwRoQdPlZ5U9Um5vxBrD7rou+qRS2d9QZLFxoK21WpoeHUpzRBD/Y3q4MjwkNSZB3p7tU8Qw0CUBsMBf8LJljTtMxaJYLlg3czqfUKCsyuVUVdL9ipfNs4nB0Lkn1s+keRcA9REchvOKF/B+LeMu94zjYaKICjoVvTgQmmChhPzTnkfrpeE5c2335Tz8wSlDY7lnULnNXfunVcFq/nzkd+DOs9JCRHncffOPfXqUOXHyXgw1w7ydf8xBqXLqThQNhGwAcHWvvfNn+K0aOHwK+hEpyNY6gyqO8//r+1BGh0WFUuDYlsWk4QqKT3nKCFGVZizDB2SniKCoMGhQdkuAUpxP6mXuTPQiM8OsDCox/H9/HPqBBPiNWFfuCbaUQj2xZxI6D3PLCiy2CPEKQCyPLEBzNqTX4iqEsGJ75FAp91hBT3JGQM4Pu+nl7NLVTYfGZ96sQWoRa+5g0ucE/yEA3h8zXzXor1YWrFHj5+oSsgc1YOHoJH1WatZVbIqUVwJXHEtSZQoDbP3YDHEuUiIktiOxgOlsWgKeIqJHdNUoKV+2xzi7MzJgtB3gg3YTvl9Ff8fzlxnQ5m177B8oJs/R69KnmSbszFi/rt5Cmu8X96GK5XMfFkCwiK5jSp67jpe5bc6g9e4l3ygGGc8n2DkfV8+6O0MgPN2q9P/dO79Tlvh+zmSZf//7P07KtQZRT8p5LI7xLhIsYFrWOyntObXI2/X8n48f015m/2q77/KD7+qQtYJUrzKHuWf96vtU+p7z9hX0XurV+cShfYUi+i3DpMZTB32UNI0SnY0xhr22uZ2za5d//8ZexMmy7LrOm+/fC/nsTJr7qqeuzESJAjJgkTLP0CKcDBkRdjy37Adsuzw+NcUwQibokyCJECCQDfQU01ZlfP8Bse31t73nnxdLbvAZnVnvuHee87Zw9prr/3rOLu4iO997+N4+GAHpZaY3WDvUHI18669d6e6Pbuobwfxdd1KACX6uBr7L1/IBxK/4asKTAOQKvtTa1QAH5/D6/BvVG6pppaglNYnq9u1Vv2a+Trm96r3voEEqrb//t//ewFb9PBz/gH6USWmcktLTRHpvpv6fLto0u9/x+vd/su2jfb3PMICZkjemTDw2We/FTjP6CjsLPadIg9AFPeNfgt2noSYOP1P/uRPFIOVf/8un1g+uZ5P7c8CRauy3cafnSK62kj8zHg96/A3f0OC+x/Ulw/TkriXmLYYHoDUMN7Qc/iTf/YnFlZFbDBFtLDpbzs3bzujjrVyNnFXPe3bDeue8WWMLPqL//DnGv+kdqIUHyNqJMblmRMvsuZoILBGxCTKifb2uhnZJMeMxmMfqDiQrZO3QJNSidWewucM1fN6cT2Ok7PzODg5i5Ozizg+PYuDgxO1BFBxZYIAAk/Etx0oIsDITAzadRSLk5SLcWjRKI8VhOVIvoVgGnPomaA1UZuAptqMhrG+uR57d+/EztZGbK0tx97WamxvrvleJxZARayPOAABMGJz4oKqygrshNVYneMJbHfnP1sjnDv0YOfgf/2v//PZw09/Evc/+XEMVndiTOVWb7YoEAt0dXkdr17t69937jSqcmnTWmS/RX4rUSTBBX0gKKOCU2i9S90o6J1p9iFjIths/IzXsfGpQoBUtMqfNhJVge17druFyYCKy2urEP1B7vsB/J6eSsB/U9rnWhFnovRecyPZdOenZ7pe7pO+DAJeDYrOuW2o9vIP1FiS26pc9fTQPghpHVfrUMuxzAcBtw56Otr2NRU8EsSjQEw/K9dWysn1uRVscQ9QDVB4BnWjqnbvwf2u6tIGBp1VzH/5rgDlu5xmayQqmOHaSG5FF726is01C4oIDa4ZgwRczIllpMHNTaI2Cxrho4SeqgMqhJpPOZHRot+Qisd8IN5Rw7tSQyYQCnYNPEhQBZGtrA4hLnN5Q7BOn+w0zi+v4/jkTOwCemfPEMM4Y5bkgpRZcbIcUio6gGhQGjc3VnJ22HLsQFVbX5HKI2wEFJox1N02VJsmKNw0BmIdGEHz9Ev6ekfx9VdfCZmDugmiWgbuVqWrZoU169UGjDw7EiXObvXIFNo/H5DO78eqvHBBVfHxmpoSgzIxdCqoJ14DZvquSOyL84zRrtaBcij/KRClNVi3Au1mLnWb8LZBfe01bBd/mNeG40bdkRaDmv8IUOJqoWn8ZTs4F9DCxVhRO0ZP863Ech7hb59XfU4bONY91D23jpzfafREIr/lKLtkBpeikSn0j1rlkCeMM6T3HIq+K3GZdLdV5qzytkFhf0Zc2SwQ7m3Pc/4M1+fUtemz8vsMEqStU76Gk+xBGN07yG7a6nm/0a+56UnFwnAlLCsg+ooUkrABzf2WvcVVQdEWNGBXtGsFoXy3xMmc4BIIfPPNc9HRCVrvMq9vyDUiOIVNwuFPknqW7I0c42QmRwpH6ZqK5eJqlvrUJbIHKIeoHAJJR3LGzOQUOKBE3Lbn5OxUwQQsAv60jIx2HYp6P78WtW9qr7W2sPU72auh7xCImFW771p/pRBdVpKWoirG9Z9NgFFnoT3DrY/o9nWN+PqO9/5/JWxdD8Kco7rlA7y5513Zt2j7fpZ9Ymp2RBEO+7e/7Z7qfmvNat3mbWh7Zt6WtL7tZ6X+38Y07c2UHfpPJdTt9bXfUeevPqMCRdmj1AHoYqWuMmk6YLnTsvXd/mxAVl1nN4fSdqDvU1bKm3EY7IJhnJyalo8OCGdwMr6MGT6VmeqZmKVOfQJbSezQ+tLu4xhC14x/T0G3Uj+mIkkfKRM9AAM5k9yzqJrY0pwT3561ekaV3LY9tx1FNB15tRLUs+sT7D7B7f2Ui0CMQaMwAXgNiM97aT9hrBsCSDX2T3asNCbmNGXa/dDtz4whegKz7WDZ1D4E9vOqBBM/iaAhPdxUIHUvUr411Z4WAmt8LGjkDtXQ6odv/V3/DPqrq+S2nmk9i7fFAbfutWCUhjmmHOXqStMQ/vKv/qNyB+JJWJvyF1nlg+GDwjPU6XuMnAEUVR6R+UDSittrqe9+m3+av/b5s6UK5HQav/ntb5RLEJeTyKoNJ9uxKg7iO4k1GGtUhQcL7hKPugjw5Ok7EuS8//BBB+Za+M4FFk1uUKuofzZcoFVuJLbhjWYwT+MGzZkrF2yurxGZmsTh0VkcHaKbcq24lu8lzr24QleGBBXRKYtYClyaTWM0QEiXkVk8w1ksLi/rrK4sD2NtZRTbqJZvrFtheZn2vqF645dQWUbAEUVlCbxZGf3LL77SfcKSYw9IgE/7HF86UnxjDLffxbJfnY5I20LpfTb43/4Nc25/pFFAC+u7MR1Y/ZU34qDVW3pxJaSKzUAAqMb7DDgKDWqNdbuZMTU1KofPrL4O9asuLKgSSkM4N0ESVv0LzIvl4MCN52BrPl4zQL6QwjbYnXcIrWOr31ksJQ1gk+T0P3dCTCP43/7yb5VIkECoQjj0qBU2kVQuEy1URYEq9eKi6LHMuUOxlIPumY/9g285/izAPNrw7YTMAdv8677lodPglXNCufSXuv6v9V5maAEgLC+tuAcm+4agEb7a34/79+/FT3/6U1Vuy/CUgXqrwcwbKQPK2tQ1vi2RLYdbn8VrWGsSDFC358+eic4opydltIH6g/W+gSl89J8xYoakmH4n0LhrxvaMjRyxTohJPX78TjdypNsfNT+4GSelPWuLlIF40hb1o6Q6CtEzXVA8Q1WIXBuiWf/g4Di++eZFvHz5Oi6uUIVkPuaNxLDu39uNp4/ux8MHd5XgIp9ulVeS3xxErWtw5UXpawXFOGb6cOV5xEfQddJ7jljA2clJ0pI3dU2FYrYI6PweqWdR69smt/yuRad5NrWX2kC3zmBVbvtz3+9lZq6iME6ii+Jp9XA9ePhASYPEvnLES5vc1hltg8b6/Pm92F7Td72m3lMOW46TfX9zE6cnZ0ps3Ss3FaKK09aIr4aSyXvYe7QlsBT9POjbSO3/nzPytqT7ltNsaGtaq+ZDb90jTkyzW/txPZU8geg6z/uOlhHsX+Mk6qzqeTZUNSefb0lk5q7pW+uSdqgPiD1b0/2mCSIWRbdzVHZY1XP8bdvW92X7OWTtZq7389b7dGyyyyxfb8fv6q+Da7N7dH4SnGTsAcwc9dWidC8uhhNsAKc6Q7YD2AarKvuacnZn+k4Hag4ie9sY3UgPbB/Va4t89NRyFhAhD/wfAl261kwwag+1f3vtbCW6vdvdm5/K/N7r3i9Wu6u/3V50aKD/7+t28FfpXQES33reXT2t/42/pw1I+t+1PkE+7hZ91ddciVzR231//l2b8Np23A5w2nigty39vdVzac+g7V5DeeMc5nixNta4FXA3AFL7We332830FcTeb/r5zP+utYF+BsME3TxS5m32r/1ZfXc9w/r++rv9/HZ/VHJR9r9da19jrl8HJHFj/d7xb/M+c2/p87tqS6+e7by4VM9rl6S/U+ZlWNegkuMuMS0GTlYVe8pfkpRmoKuv56wmQJx+m75e3ye2cxyryyvq9SaGoH2mJjN48oZb6gq4bZ8l/87PqaRp3uu9e1qPAkT12myHmI9HDU7c3v/eUwB/MDwG0gDgmviHzyTuJUEg9qmEu85514aRH1kiql7D+q6+zUhrXrai2bNtclt2gXvEb2OjSBZ5VtB+AeKlYE4Fkopd2oUqopAflN7C/P5vbVALntS5an9fe7L1e3Xe63VlF93GMBLzh+uEyk17FP9OQQTbzvVBoX7y9Kkq9VWZ96PrxxxWHFTxbJ2H9ox819lp7UPdOyAA1VueYYHp5D4GpVPECwGzJdp1tmN3dy+WUjEeNiJ7jBY9zj8tgwgurdFyl2CkgFOdE12hE3VDvp1PMqFoJiX+nmCBz6OQxOgflMpv5M8AzRnd9frgOJ6/OoiX+4dxdjlWb7x1fSLWmc27uy1xqM0NYqOR5o9vbK7H8tIoFtGakJAbrb7VhgfjAgVnJ8f2za7uclG///0XiuM/YOatWhOhJRsgl0hwrlGdnrKX0rto/EvtF63F//5v/vns3kc/igef/EEsrO/FbGBZc/fEGHGmv5HKLZfDArTy0eV0201wy+nZ1vTl4iaopdeApObv/+7vtDFJTggiuTCSWwJPklvJ/mdy601mA9pust5ZuFRegXldi52OG+v92hp7kfPUvlXBDdEX6dNjg0EhpQqbFtK9S5dXCt41uy/njEpx8Ow0PvzoY137xoZ7ywolq+tpnch3HZb5n3fBYUP/au+7HFmNJcAAgwRCx8AweWwB6qTuX/VYjiNtJuTnUXcuek7rvOcdYh+43qbZtM71be8pg1GGoow1iBZ9BhgBoUcXHpVBT7D+TgEMxnAwZw2Eq0YasDYYC1Befr6bVI4SWGoNTvWo3E4aerq4XluMU2e9DXXKgSrJg4Qqcg4eh/7s7CqePXsRn/3uy/j6+QtR9t9990l8/5OP48HdXSFWjDOYToxYKZzRAbfIjBHmmSji3toZRjrXzXjBjgmABVbB2clx13PLdVXCWk62KpXfOot5NlgrKFmsSUn3l/hPvad1Iq2z6T4zCyF9TaOopxaBYX/V/Fj2Owge1cWqMM87sPkgs3V282e9Xdf2Ht/mYOYdKa+nOl9UpNrP9QxvvT4VohPruPU4559P7fn6e965t7+/bZf6vj730pbKZS397WrTvF1o0e75a2qNvT4tWzvaRMjvac6yIdO0dberBG2w0d5nt5YZxM//rrVd80FfvbcDTprPqN/Ve7w2oMgWcbIooZMzXqOALx9uOXwDVR2fvE/08hYVCHdsICfZlVQ5oLI4TT2QSloN7NqnOEVM4KsqBkoKfRX9Gk0VwOAzpJaZFDvdp8Md0ZJp32EckOiAEiPrE7p6TrXX22dUdrtlU1UQ2D7f9owrGEpxSDM7LZ7HbdV1txXIig90jpLOV8+gq0Q01U/Neq616SpNecdZra7A1d/jgL+eG++tFgLv1b7/sQ+M+5aAW/fWgZlFJ897y3PA9/bPyolSMQzqusuv1h5ugeb581X/XX8X6DifNL7tv+tn8++p4F0VnxzzNn8t7fe29z9/Xlv70NrX74rjKthv91NVurDxTn75uxL0BN0SUNH6UEjtRGusEaD9wBnWKEL3qfYVYFMe+WGSQSxgKtYMd9fPB2/PaTGKFP+laGnZtj6n9HnGP8KcIAah4miBu5zYEQbevyu55Tup+DKLuqUlq8qWyW2dydbmzye3/Tr1bcEVtxLo6ywkQKD17oRSHSd0IpFdMp19yCWmWDYl7Zvjil789ZY/6lT0+ydVdoPYET+u68lqeBWs6h7qs4o9WPdRdnt+f7Z7722+cD7Wrc9p/+58Tjen134TNmLFHr5m+7OKI9vku9t0GUPZpvWsjbq29hzNX3u1hbT3WsCwcyhfVz3HiolaP0ghRz2rjOchl0hwQfoIVKFn01heWu5U5LuquwTcDKeUaKVA2wQy9Lp0fVK7SfDO/o4NRZXUPbfaHyn+hpr5/sFJ/ObzL+O3n30htiJA7O6drfjkow/i/afvxMbaUgwXUGPmSLpgqKFg+MVUJ5dAK/6Q71Wy6vGyBs8p2Jjtxdxz2oHefe/9HEtq/wCA4vPc6yzc9ntFta82sQLHpjH4P//b/2K298EP4sEnP4nB+p2YhgV0OrRaipdTOWIWjOSiHKioWHNZ8/xmbzdHGVD9bDZTkoyUNCV7aA+g5ZXEUlXiJlBLrjEFvSMrS1hoXB8ctt+XuzqTSye3dQj/U4mYzOdoKAT/888+E3WWCuEoqxnQAnG2mjEJjUXKQO6XBQggKYMa+71Pv6+5iL34ybcpUa0Db++vvb55A3HLKDWo/LzT5X1Up6i6owzIaBN6H/0YLM5BZfnBg/uiuEK/LqGJNmB+27W0z7kO+zzA0Tr+eZS97rsScZ5bKTairMb+MGLjqg9GExo4CXrbQ0xvn3pcOUApRNIGFrVXu2dYvPxORbAqAXa47QrZgfRgSG5bmwpVehAPWYzBwqKquF9+9Sx+9etfx2hpMX7w/e9LEGqJvsfJjShVJLa1JxNyzmQaY1T9OklJzXE7Pl6539OIozB9fn6qNSuqUq1RBRFvq77bsPX95ZxpjL+Uvpt5fvPJUxn81sDbMGb1sg1kGuClnE937qu3MIPTecdx+3x/m2Yyv+fq9W87y/OO79tO0YFs3ce83fJZ8vp7ZfoKVLuv23+fv/55gK39jgqY69nqv5uh5fMJTL8mtR+6p9FVftprae3c/DlUP0u+vbPlXWUpz4GwFNNs2zNUe+htwUkXODfJaUt1r+fTJhR1nfyuxGxap1/70pU7V00kaCh1VM/nLrsH2kvlA7pTzWkuhJsbxi7zXn/WRDae94s1USqMnLtabbEZ6J0n2PUMdu7fZ6sX2hNwA2ij6poFdhDQqGflPrbk+TBX+u7dWF5ZjaPDg44mrUC+vCnA05s3UseG2u9Z5Jm8pxhTks98HQQBDT299lTZWK6vnnl7hrrEICcf9PskgbcE0wTyZeXYn90LK1WQrWSiKvM5q7fHE+raS3rN87JbsSVfV1b8MoCuZ83rpHqdGbeFwXrmRHc2uukNVDobpkCBD131LluZbiFW9bPboHntz9tgR3+S2/NTNqf2b/m8em/t5Xp3G6TN/6zuad731uvaz671fpuPbV/P91WCXNddfxd4UX6j9QHaO92+7v1H3U9R2btksAOanKDarpWYG9UcKIZUUBk1uWCqcVbtVVmdwYaAHcd5pfKTcabWkb3kJE37W2I1BgT13AVMCZapKkhn55W0pAqr2F8nVrsuQSnWiQowrytBIq6rTXbKblM4oLrKe2sWdbWIVBTR2si+uPH2mLVAsGLc9JRhF2Lqs7xn6vYqDi4QoO+ZbPeWgav+mdU+bW2vXq+l7dkfrR3u9na2m9SebvdP2Yh5PzS/z7sz0ynIW/lXMVwKmbU2rI07as/Vd7VnqhgdpbTb73f359b9zvf1VreC+1Tt/9ozXGBT+9zaZ9P6R53BnEZRQGHhxPP7qP2uusf2Ovk9z0XAEhosspnu0y3/RtU2ZfpdlOUcZKGEI1BspQF5XZ4jMakatk4rgoYOjftbhxKeQsH817/+bfzDbz9T0v3pJx8pud3aYBoJY6xgvo37qrBoyyg3Oz7sp4xIRtiVWNoEBPwmiBURX37xpZL4996lBdXMYC9YP36ynvnt/VXAfILDbV85ye3u+5/Go+/9UcTqHY0CsuM2Iucqy0wjBPhwktsuaOvVxLuNM38g7NjtXNteNi6QRBZhFBrpmYUrY5ebkAWlokT1k0b1+UrU26i+80FYbarbmyifWePoatN3DqYQjqHnQb14/kI0lJPjI6lMQnXgPkmy1qnmokZMwITy7cKCxhhAf3hw/2EsjhCaqoDxdqBYh751YO09fKdRyAttD/28oar/5nkS9JEwwqWnKkoiWcZSqqAbm6p6YtBrbVvnVsHjbUPSp4Hzjrj2QPu+upf5DdreexuE1esryK9AsQ0U+mss2p2vqb2e9j66553DnvtE00Zd77V57wCRjKO6URD9Xsq+bzlmAuxFqTt+8+yZ6OmPHz+KJQZmKzimV6XAlTy06sFz8lAOTUZGVSIHA6Kc1D7NRJug+dmzbyQxX2rJcvKZtNca1fNqg6/5fYZjB1CAcl/OZH5Pzp/nW3uub7fq3l/f+7Z1FhGlpbM156JNumtvtms3v45t4FDvbYO7Osvtuajf95/fCxC48tYTXGp3635zhMu8Q2v3GvaqKizzz6yupQ0E2udUFXOtdSGtCtS+jSA7CMp0u6pYWR2UrdWQ9p6KVvfaPSMNRHeFoXUS7fOs/eRE0va/9kXts3pv+3c5Y34GysvfLdW9ghd+Xo6+XbOuutMIc/m8JS2WZCupvkJ0U5RD1zQn8FE9bwYwbB8qcLeQVCbKSdNuz0ZXtkyaF+8DUXdQYSpzW0m1TXLSrYqLkr9e/ErPXgJYjPyaSPRrc2tTvb1Ft7KqfwmATaXeztnkOcJMKSpqBXXz4FUl/x0i36H0vfBJPf92T5R/btepAovqk7Zdtt3S3O9MbsvWVLWmbEhrq2vv19p2QVmywmpftr6urcB1e7Rshb2pR6dlpaE7h40gVsd+qep8A1t672WSkBW+ROoSbDTQ8jZ7Uvu2Erm6v/JdrFlLoW6vsc4H99rau9ZftUnrvB1sY4NKRosxVkFw6wtau9MCSiXK1rLf6nvrPbUvyt8B/vBw+mqmR3LMxyh+P+vjQoL9GPM13S5B318xKvQc1Cto9XEFtShPq9XItE0qUPVZnBWDWq4EyS5wXfQAqoXJ68Zn+D3lP2vvUtVz7EO8wzND34XqaztVgjWsMUm13m38wjrAeiI2RNVYTMbce23lttbVez+fTDIwai3nY6TWBvbr16osJ6shc/c+oWtUvRuhRu+hNrFNVqPYGsViqCJVxkBF2smsr4AJ+SP1i/Ygue8rtQIawk/rTDvf0jjYSgJtrwqH8L3VWWp9Uvcs0/72dqMf1eS9msxNMXoMdtg+9M+wnvH8+eqT83ztLZtTEUE/R1mf3VDv66z05/v2lJFb91OtMY3dL1vXt8u0dP9iDbbMhxx5ZAfZhzxWKdR/e6IN6+UpOLJ7tU7EAhqlUwl9FSsATHkGJNIIj76J33z2mcROP/rwA7FYEZSiYDOhcIMeRRd/4h9zj2TrDpcnAIrX5FSBPJFd7PvVV19LQ4SeW1gBPAO9Xovn//e2mK9yPJvxilOy/vR//Df/fLb19MN45wd/HItb9zQ8u4IZGRHJMs80DJmDy1icMnDacPkQ64PnN0w5njr8bUCFUcCQfPnFF/HlF78XiuYS/ExoGEaHgdZQRloj4FV0ud+ocm3gDA46AYRsMbjVX/DtvpfWcOk+MjCoPjGuEUOGmhnJIVVcXoeS6sbGug6OHFoGUPRIYBxXl9caCvTtZLACg84x59a8bRC/LZbVL+C3k8v2cOUj6u6lftcF0rkZFZilg69n/Dan3jrj73LAlRi3v69Att0H7R5oHfB8sD2fmL1tb/m+uk/pNrgca4PWFVJVldC0+R3aaxNtZ9wiYy2SqYPU0fYSDdXAesSKDArRz8n7l5cW1XyPVJVz6X6mqxgPWj6CAyJmB83tc+fXnsvJqJFMuqFhjobx4gWibKcSWquRKjyr6pNpk4guaE+Qt/Y6rwW5xsFblOp2z227L9vEsregzYPP6mbvSPq9yee2iH6bVNWerHW/9dn5H+05aff3fKLaIZxvSZ7rffV3uz8d4GWFNjdSn+j0ztaFh57S1QbwtcfZb63K5vz91NmdT+wK+Osql0n1rIRD152JbofBQ3WqvsMSamFYe1Wjc7NWMgzqWwngLdXMWyOdenCovz8nuG0A3ia0ldjUs5HAiGZYW2Gx9hv3qGRtNLoForVBN/dZn9cGeZWwsfe5D+6bSqX2PIqT6Zy7hC8rOIB6sm9SU+6dpM5HM9LFNOTyJ2UJalyNR884OHLQbNG5nG2btNo6f5zZSv5cZbKTlgLkeKJzu3v3bty9f0/nT9wU1kw2LNd0No3jk5PsZwuxpqSmvr6uRJfr579bwLcLwnM2ea1fu+fLLlTgqXXkvjs6ZsPDyrNQQUnRlqXHkSJe0DrxizA/uLb2nNVatmemzoMp5P3p0N6qQLoDHm2/60x43rjHUdQzkOr2ChV1AwvstQLQ589eC4rOB7fzlcfak60NbAEjzpHp8N+mQvMznduKQVQNtAjdfEI7n9jLf5bI2ZytaQO71g6263zbrt0G1OVLGLZeIG7HqAD2YgAAIABJREFUsDGox5ni+3m2gOB13jnHvp+Z5l1W29jV5YU+ie9kH9aMdPby1TViNdexOBxlMcTVJZZZZ5cEKdkMXNfhmwO1eMEco23KPs8zVxGNOj0/0z5zv+0gVpcZzbWkc4geDIDL9hbz3gGCrhxIDz0eT2rrCcZwDZ4Jb0YYeiMINzGlAx/IH5JfgKpiRGGzLHzVZKeDgcSoYBcyd5xWG+xRnUHrUZo90K9VmiDZ5X6WeBdzVZtSsqvavdHHvk5GlYw0iWKJn9WaVRW0850ONrrkQK1QuU9tC9224f2T0EOexzYm07npRgsV+F5Jo2PtNtnmO2T7anRXZlVVYbSlrWTLNtL32s8X7n2xn18b/94uXpXGRH/Oqge5qMf1POosdX83lHmdhQThG1LqrRbIAgxa+1B0bT8vr38VLbp7KH2DtwDLxUbpKM41Xzl9v0WivG5qU8mfV1xi72EKsISfMjeqFhOC0EpivQNzP1SLQOVI/Ca1NxQPL/hsn56f6jOZ6KEYmZ5aKsSV4KeOj5kXNWe4b68ajqqdKEUcs4BTQIZGHJ5fdOLBrc1stvotbQI9DDvOb7GAtA7/y7/++Wz76Sfx3h/84xht3VPlVttNN8v4kQXRPvdfv9HNYYAIoOpPnptbSUUtejmR+aSpNlVtfPVPUlk8sxHDoGiQ+8aG/pGwx5xqX3/oeuponwz1tAKtQ6GImdDdSiIakYc6bOV3y3Hoc6cgih4dQmDDAoJGYthaJ1eOX0FaKny1iXh7IOqgtoanNWoVGNbzq9d9Z7LR0gGLephGqkViu6AzjaxmSqXxbhPICtrLMbfXVus/b3zan7efWfcybyy7fdQc+PreW8aj23F5uLtZx0XN6Y13VfXrudV3ak+TOCQNz0mF7137q6E0tBVGH64+GuuoQ0X2UfCPg0gatYJGaCSDWEzVWkymqHJp6EsdUsIY9Dxk5V/3rqT2RgrQ9I/gxIu2yD2BGhPQMQetKMU8nja5Lbp3egSjtxlD+twtaBwOQYhQbBSpc8bhfO9t61RuJR3t2bHl7BxQObbu2ZcAAt+dsyrrc8sO1GtbUKJ1SG2A115HJebcS61l+9r5wLAQ2vn93O792q91btrElH/n+bbVm0ocanYu91YGuhK22o9V3amEqFoB6vnXWlay5spGUeqaBLChkvMePkfiROkE2c9FQyz6bgWX88+pbF37vH1PJHdW0K9qUfsafacUzntaMeelrr2upe6Zn2u+a873q+dU4MR8FZDPJeD1+XGgVGe21qYqZQWu8f20MLjHyDSozrYneOmk0sECATHVIkBJgnfObfUTQlVTC8qNx4ORCC8uL4qRwfdzfailowaOJgPPzD93FaES3KURrJiBxpWtra/Fzu6u5kVa1bJXqja7wQktn0XPbU0OQGW8fk4rCc+l9iznWePLNObNvchoKxRwgo0n8Kl+LvssFOhd6arkT4FJVrsBmvl5TSrgvvwcTCFEK4HXYIPw0/V7nmutJ8+E/y4Rlapyyc5looMfbc8Le8MCP4M4ODiULaRPmff87vPfiT0FHbTWr76P+2Cv8sxrL3AdAlySKVbjAitxLl/IdwIYKLgVtbABwdVSlsIo5WN7/O7Wtes5pqHVGZMT6ytH/bz4ubEVTVtAP2KxEobbfZLlF2/FRFXlqKC1q7qZti7qffbH6nokVu5+de9RV1fOTk/j+YsXWWi41hjEagPa3tmWsBHrhuAmID86GfyhhYvqJ+uNDgbtT6vLy/H48ZNUBj9U3IRqatF3+W72E+KQxOKMlcH3sVdYxwePHkio5uDwQDoTZjKM4g5gytqqRNdg/pG0v//+e1pjEs619XUBckxRoHWMmfBUdjnjd3buxP37DxSbHR68Ud/snd3dWM21N11+ZG2I0VBgtYAKHqGqzj4ftNMRkGu0mIZf9z3/allqEjWHLrY37ufmbHqWs8bB5AhI+z9YKAaq/ceE4t5Owv7AFzDZIfvFc1xa7Qf7kUy2cw5zKW17bzlW6sesJXre7B3rk2Si1iSVtfd0L9gu/CCAo9o6CsjukzB+L0ag7sefWVo+Zku4taQHJnt2Y9mZAps6AK+rFnP/tl/1rJS6aMybARnHkp5AYJ/n5EpfXW1SjfiidRPsa6WtkrmOMQlazBLcG5q+a99dLSisG/fSn+2KtWRvdSYz1c4RcJ3dq6bzBNEBQoux0IlDdpoSvgbHKNZtqfo8HyOgqcsFetvhx5bKDnn/Bnqq/SoFnKp9LSdgIAolGyLhcYMaUk2u2fF006pw7KuoHMg+JsUYs7JKnOv9a39eI6+++OL3YpRq/vDSkuLS8qXlZ/m8susV/9X9W5eiF98VmP/v/vQfze5++IN47yf/WQw37sbNlIXxRqzK7fhmEvuvX+uidxmXoRlLuUk6gaaeDlqbrQ3uuoSqQSS7pE3O1VLW3FQhqbdQn3xQFZDmbs5MvjcedtSmelbVol5b762Abz647YLCLpGpAKihTnQ5jlUUCzG2/erpgOnTGiGSwku+3UtYiZUPU1/tqOtuDUr7s/nfvzWgz/UxAk8/WaF4psG1CWx9d4fwl8loYfY0dG1g0TrZ2tC1+XqD1FMsKhlpA+z67gq05vdLGaIWrStErgLz/jX9DDTvIaO1Rh17ISHNkZPScopgyHml8IgCAq9ZXWdV8q3Q1s/fNLXQFfB6LqY90tds41FBNjQrvaYzmq46qD9BIEO9tt8LCohyxif0SPrxzi8uRdcnMW0TsQr0i8ao36VzreSzqjH7+68VxDCrGYODfD70+upn7J5L04NSe+xtQEfNnusDble92v1BBQZhqfq5A1LPFeySkw69th1qUbz63tpXtfa983c/YBnC3sD21O3WhtQ+7arLCbLUPVR1jMCKfyqBJoirALnobWWM+X7WgSCvqpVWXF7WtVHxomrHHz6/KHD0xxPY8RqeRyXKCgaz35RgAfpeJYd8PiZJYhl8hwTjPPaokttKUPTzmi/c0piakWnz566qDAAw2ktZWfPz6YXMWnVmU4f9x2tqEKnsmCiK2apSP+MeeS6los+zqh78nZ3tbjb6yspyVyWquc4851pnng0OE0Vu9trN+Dq/1+dJVVeeZc39zooya2el7OzjY8zYiOrzQtfOgXolgndbO1txLQXL0BoBEsEu2t7e0przvkqqVPmZTrQ2BNqcs4ePHsWd3b04Oj42lb2ZP2yGScQbJXVjJenMmmS/8B0E2+xuRlO5ykVP1lhJOd/NCBVrE3h2du1ZQDIEqniWdX2soffodQaY0MF8T6wR6p7M5qbNhtfCEuE6aFHi/nifgYpFfR/3QsJbIBtrSSKxtLys8Vt1D0W35mHT4gMDin3C6/kdycl7776r9eDeSZw++fTTWF1Zi9/+9rdKqB+/80jJDXMt2Yc8FxJ1j94zRc8iij4P/LvsQoobcY4uUC1NkOLxw4fx4P590c+rclOAJoItbcuAA+gKjm/THbXnsw/aydBt+n8PtGefaQXaGRh2oGqXPLdVt7TlPYUohZjs1XtV51QBz9aWzqmUIjZqwvyuq0z4rOLfSPaev3iupPHs9Dzu7u1JxIY79khBbNhCXF5dKmlEkZbPpwK6iuDj9o4qpbTNAPi88+RpHJ+cip03vr6Oza11A7n5/G6uPePae2hFQAb6Kxp19+7TePTOY+1R4k/zkN0at7m+HqjyYzNYw0ePH+ls0z62tbmpPcM5MIh7rGry0fFRvPvue/GD7/9Iszpf77+Ky+ur2Lt7L1bXVil7qYIMJZOZ4fToFxOlAz2kBYJa8n68er3v6SGLS056cr0NjJQFLJCkF0mrpKStKJa/6cTcav07VlEKd4kZYlo+/5ToWdZzO6CCb9dn6kJy1GBXreuBmy4G7/Zzll+7Cm2CNamvU1FsJ/hW4l25f2X7OxTdN1EMI/naBFoq5pX/zsox91LtFfyef2c/ANiVHROw6bQ7rm+uBHT1QHfT26+KokEugZISYzNwUGujSnHGJ5UM6tJLrJDENSU9xQ5pmIAAftgK+QgSPjFgYBKR7LsS3gEc6YsrZ9JTKZuSbAGSWdsGV/V7oNvgkxLCmv0qwah8zDq4TVue5tE6jmzXVilto1gu/WGJ5zkncPtEsRf7KnrOtLN9GLqVlDMFGCWWkvQg3J5QdXjpECU7QGsooMUixQK5xahyVZf38TOmu2C70VjC/xQDpweJvGfbuLO+s6q3FQfLtvG//+Ff/tHs/ic/ig9/+vNYWHdy6wqUVkCLxobC0fFmqelqblgpU9423hVY1mGtKkkf9PfUgnr4Dt7bAdy3ewjb93ZRUxM85V7JIKZ/RSUlnZlpRnz0qI2tUP13HUb17GSQXMIzdU/z99K/N/t4OpnuosZ6J1avVh/E+3s9sJgm7EJSewrkfKWs7qVFtWrBK7Ep1Ly7zkZ8ozZ43cv882zvsQ1022S2QIe2ciWn3vRL1/WVka1rqqCvnHy7RvV97Yau66vv9GtKNdHB9bwIFqfdlbUSgMnkNpEui1Q4aSoKfn/9qdCmA1/950ajak6lg3wfZn5ThknGbjjSejoJKiXJNKwpzkYg5iQSZsSgE7W5vHBwx70SrBIUcr98FmeQgJODTwDCdT958uSWoBTvK5SzklsHW9nL2SBbvJbAAApaUZtdVUhgqOj5zZy4Mi51btukFWNSSU1V+AqVLseEg6jEFvoXwXF9ZlV0WsSukheoiFQJMKxFHyMg4rU8n+o7qyoVn6kRCisr2j71mfysrbjeSKzHlTZ/BkIn1Yvn+8FZ8bmlFln7rZyCHVY7didZI+nEs2zj6lwBe0nFSgBaP69eWeyEnm86rerDLGGn4hCwpDi8jlJZQmm3wKfs5061X9mdtE0dbbIbv1KSI0kCSsVuX2Oq9WadR/fRVRTy9Q3zouybzkfec/U42laWMyxn6kofCRBBNTdPwsPPCEoJIHn+vJfgud7P/vE+upFj7O3PWHOuGefxav+FBC+WV5j/u6yRBzwExllAESYhgmrF9XlPXcm/sb585tbmlpLH07OTODo6iYtzrmc3rq4vZF+oMB4eHIrRtLy8KPE+9ijOm4ougTn7kTaFi/PTWF1bjw8+/Dh29+4qKdZ+UlXD4jtlL53cetTJ3/3dr+Ls9Ey9uqzb0eGhAJGVVVevOBsb62txcnwcB4dHum6SkJqxzrXwrEgEGYfBHxJd73nOx1XMJti0oeYkkxQvLy7FwZvXon+ubawrwKRNiESBSQYktbW+PLulJQd7VJm1l5Ou/fDBQ83/fv1mXxW6Hdby8kLAAyAENpK1lp0TeHQjIOD9996PlZWl+N3vPo+jk+N49+l7sbm1o9Ygkh/6vxz8WmjMftKJufqbp9O4uDzP8Rp34uLyQgmTChAzg5Gc/zF9Y/RB378f9/b2ugptai52Nr5bm6xP9GJYyRxL0S2erYC7BOW8w2/HJDrjNZtSfafN7+v85vmXl2FfZPCo86NCAPFX+RVHpTbzPTPJ4HVVXUwNNjspezCrOlc1lwEshkvNwRR4wZzllZU4PT3RPqYyO5SaK+1kJKU801Pto0pYValb9NqQHLLfAHHYFzfXV9qnXKMCZIkmuqdcgmFB8AvQMozzi1ON2bl3775iT0ATxhiirry7eze2Nrd1fhGQw28xD5Zrxp+RVDOxgvOsa5tOzDK4vo533/8gnj59V/b1zf4r/YwWAezFdDyOq4sL+f0N+goVwOOjKw7wOuHH9vdfxcGRz717+A1qGGx0VUr3lHtRbQw1BSGr5YqFVGW7DRoq1qoKm5gd3k/8XDFXlzxb3VaJd9K+/VwNtLMmJBJUGAGKusSgfEAlC3lWO3Zagdnae/3IuQ7sScDfoDN2qyqC+CSDmF081dj/qtT6vBaQn5Xa1JLoE0i3gegYuGyq/2bPFDup9OBcEW2o3l2srdPQXUuNlOEHVcnuwNq8JlesS+8ie7gTWOYaFCMl8MBnEPuRvBXVW/Zbvj9teZ5TzktVmSu+LQV+2aFM+iiUsIYVG1RFu4CB6uGvvvlSSO4KI3VvxV7JtVCeQZJZwnz5RL3PekDX/25KPTZcbKBsueS+rZKdOiRZ8XWbELG0E3RAF3xaJbhVoJBeg9TwbZfK1/E9nE+eC2zEaletPdTmHt2+Sjup/Zf6Fu3n6Tv+u3/xk9mDj38U7/0hldt7MRkYrZa0TaqXsYg4cBwG6B0X3vV76bA3gVsuagXalcS8LSHsL8YbEIWtLgCsAdzNQalEqE1E55Pp+YSsAvD2QVUCV0FYh5rlgnsjVXrvxeY/6158OFr15TqIt1WbM+yr7ZUVwNsV7tpErhj085zq2sqA+LH2qniuOiJeYWNSlSIC+ZY6VhWuSnrelizfQjzSgBblj+dZCQHXVBUlofsNNbMShEp4W5SrXVMllLOpAiF+XglVu2lN3bjdG93TFfuxEK4w35YIL0pti1qpspYiYBh5URtx3tckN6BITm6gIU3GFpwAsSMA8/24mlI91ThfGTN7FStmD3g2fr1QRwkvJBUsRQ7cAwKhw3+KqcA1rSyv5Jzffn/I3Xdoniu8/DfoNE78nSdPYnNzy8DMQsgJFqigIK8BWep5eq1tvAhYKjmiHYAqM8Ete4h/tN7LVFSHHS217ZnsKqqJAHYGMfckfRb84Tk7kYfGn71zVyTy0AVd1sZo8oy1JqJ2ml7L+hDwnJye6jP26Mtadq8+SYsRyqJwVY+Hq8G1h6sPkqBMaG6isMXgcLBpp8kMRPYk10lgz/MSmDCZaj+UkElVRytxXkiqNQIL19dUhLzHJeYwMP0GR0HArbWSUN80NjY2UyzI1MX2rHTIZDIIujORfT19sOE904JLrgBWcptU046ablaON3CO0UEsRnL9jUpgOfFiMOQ79Ay0Wj4n9ad1QsWwmAcYO0BTb/encK0ERSRtJC48JwLkQno3t7Zk33gvSWntD4ICqqGqcHaVfyf8qNSjtvri5TNCZg2UX1xciatrfw6JH5VE7oRK4c3NRC0xrD0Ce7QE8DqqsZdXF3FyciSnfX09VnLLtfPa9dU1UTPX+fzRSEE1wTUqkeybSsAWF4exsgxrYSV29+7F1taOBKUcrJGcWBhHZ3YWcfDmsLNZiC0CdEGfJBE9eHMQa6vrSqLPzi+UpC0tQg0ci2JNgkFizWtV5VLldSq9CO6bgJ5r49+l9JpAG/tlBKi2tBxLUDIRsuLahkNVrLc3t3Tuzs7P1H8pFWP1EZ/pnKyvrSlRqeY79j0VdPUbixZtKrdsTtH5Ou2M9KkJxFClhflyeXWu4GppkQrsUsAiw+9Bj6tA3rGtqd0SKMp9ZUDSyrLdn2m9CvvtWWstq5HqnVytetrdP60qi2i7tvve0+WPawf3/soJiAy8T0kJ92RFp9hDYuN0gXs5hQzok+2j13bMIrPSzHroRd5Emc2ZmVYhTdZaN5e9qiqlgu1kuCsqVIU3dR6cRPn5cD7wNdc3Y1epFpjJ7MqSuhPVe2eqqQqreZ4V8Od8UVf58as119LMCYtRZBA9ncXJ6ZFsJzGm2Cn4arXF0eNO9dzJcIGZzkNmqpq6OJI9nohLBX3rx7p2fCuftbSy7DUE3J5M4vjwMK5ubmLjzo7o1tzZ+Mqg9Nb2Vixl5dYCwWZb8Td2geT26OhASTCAD9fHv19oPOSlQDH5PvmpAj+rwscZcA+0n11TXMlRKfJ9osZWhd9xthKf7LvlnBWgjA1gDVpGFPaM8wlYJWZFTmAw8OJn1oOPNdKsb/PzPvUZqKRPlcU07toDzZhPbGadf/wj1XAxjKicZgykZLLYcQ24Up9T8aNHJLoQVs9CdkNsoVLT8pnRTNS5ql7vR6cWhCw/l7POBTbwWdDCi7KfNr0SSekrZJuHigXpp3xN9lvKg1LbwXmJ48SuEpw8ZJ1JgIwFTynpNDAySavKpmOzrLTn+pKUEudrOoeA15rLm2DW2LGspoZkcu54yuvXVs75d1dSE3iplkQVbJx/FXhcCbfa4pLZYeAdcC1H9AjIMwjU5Rq0bRF/MY1AMbTjOGlb5JSR+vfKXUhuea6ffPKJfHmba9XastcLKmzXt4qw9TNf7CAG//2//MPZw09+HE//4B/HcGMvpgumnZjTbal2Dsjr/dd6A0hViwApAGuoyXWQK7mtzfm2xFTuQfQD9zVUdaNurBK8FvVvP6cNqtokupLfNnmtBLZ+16FgmQBUUlTJsDZ2UgX871bp42arp6E2eb2nP2DVVN5SivTE87nbEdgY9RTamh3GdWtzKMCvKraNgnq0uh4lNnP3qd+upmiNfRBsKHMOKclZUpJrQ3CPXF0hg3Ia5fUF+vY9d04aemTHCoSugNnu2QFUJa0FI5TgDdwT52A95evbcQHl59OBV1+fDbmvgwPnhCmrBImeVn+V7iuDCowzTobvpeIg+osMlw1Cyf7j/EoRUPFNJs7dnpCBcfW0DIZGJORYK+6FAJeKEddloY1xVl7Hcrb8odoDfZQZyc+ePVOC+vDhQxuo6xu9BhU7nBmGiPu00wpVNQ4P38Tp6UU8ffKek1sV/G04SeIxogSViq+6/guvSz/syJUqngvI+ovnz2JrazN29nbj4uo6JhL/cVXcPZXeA1wHVeUevLLBssGtuZfuN6a/SmmQ9ijBTAkTGVH1ufZZ0P4rlHcy032yVahK4bi5Z6hmBOo4a5IF9kIlw+xBBS0zV6K4FvbIUvYdUuFaW1vtUFaE4LSus5kSmfX1TQU4Hvx+HXt7u6oY4qzfvDkQdZskiN8/f/5CSRbXQgBBkkKisLm1oUC/qLCc5/PzrARsbGidoHRyY/R3YqifPAag2ExqkR2mQayeBeLgvQ+qyyYUsm3Siyk7vK4q551Dzz4xzYpTUaCAuWYER85rJVnVuU/ek763N7RZUTay7WDS4A9X3fmFXFf2Y/mDOud9/6uBefa5zypn1GKC/GHEFmeL/UliV3aS5I012aTHM3t93e+VlSkFY2MlkcOFJVWXZoOJKd6DkWnJMye4XJv8wIBgMycCTKdx/949f3aN56ENYeD9ejNGa4FB9R4Z5AC/oYyx04f0mZl14bE5fh3rzz5EfI4qJLaH75FZKzEXrd9MCSxtAsuLiwr4N7e2Y7g40siF0+OzOD+7FF14ZdUV1JnAtF7RlrNCpdLgyeK3+uGNV6SaddkI1isrRLLvsrE8T4O9Bj4Ah3olaImNnJylzaG/FvqaAyC3rkJ/ZS9nnxgWoVM5NrjhakL2ZjWoviNnJwY8k0pg67Vd9ULxivdT1iS7BNv9c+6/swUkIaj+P/fWsjDazt04qKyO8t6s4lAxLOaOQMaEZXLARUfL0zXk2KeiZ+J/elCn3mnQSzFKBr6+h6RAGxpNG2UBM4vxMWM9dVGqsiYfVFTFijkyO84ePLNLnMAUOFXgZLEz1EOZFRUDhx7VQWuu6su6XvdXyu/JVMkxuEpTlckZIKVFocSqqkqj2raSqp1CZgYW3S4BG4JYUOweEukE2vy3fZd1K7LHMXmUM64lq9s8T4Lq2ZAWBGtXFIiggk3am8WsrF6StK/BgljXCJOr83N91u4uFGzo7Phf1WK1byu5ff16P46O3sSd7a14tb8vu769DUPgSoWgBw8exmhhKPo2MYOZDu6HxHfg1wCMVleWZSN4RgCqrMWKgGmfzU7vQDoPBleh4mpEWfpiPpcqNgks543v5LrxRYAEFSG6XWFVa1bxHvsCOwRIC9BV4BOfCaiM7WV9rxP05/eAWFyoWhBGIwGAfAc2i5hZLCzNEjY7g3sV84wEUYrb7otnLyvJnlooUzFhgiTEv9V6Y9HAQUxZS72vFzIybOM/Bf5zb6Wqr9bKhn7suLYfZ2Z/lFXWLGAYHMtP7artPeO0cpCOgp2xc1Vv1Q5Z/fY50lJHuxW+rcRTPoi9ZX9v/5w042xzJMagJaZieUB339MgxPaD1j8cdYk4v2O/ldCutBOGC+ojJy4Us1Bgk/eY7Wi2GOEDJhOBn/gfgbaLGe/FTIA9rz0/PRNw5BGojgGJr0hmiXmYzqJYjTg02yCcGBcwlzHNdKoYSnNuxzfxvU+/p31cIm4VD9zK5RpNj169/zYNW36Hnts2ub2ZEchyiE0TYcM4uSW4vEihh6R7jhg94UpVv8UaFCqNkTdTSnQniluccm+UChCMJn0LFc0KQm0q/Z0BVFX5ZFirvzSb+btga04tuU1+Cw0o1KGSIzs8I05KpFKUQsEjSFYOVK8KUV1THaRyvBUXamEzEatkSY4sRVJMc6yKcKp/pYGrz8AQEOSx2fiMvj+yBEGctCagqbUDsdThSZEMkPhSniykyUIpdlCuSGWAjDpvh1Y7gGuROvfSQSWyErDuuaNyW8Kf56n5XKBttY6NQl4FxX4+fQ9wUar0PEukI4MTmx6bH64PQ07FR2MBsv+Qe1P/9niiniGjQQ4ycAQSYwH1u4HCCC2RhMNVIcQwan4uxo9kaTqeGJUMC1+cnCLGxBidbVU3oE9CC6RSggEhwKWHi/PBa6F2Mfid9bt//56Cc2h6n//ud7FzZ0c0vPH1WNUrDAMODOGZpZUVf+8sVHl5+PCBkqez08t4/OhdGRAHlJ7ze35xEdPxNLZ37sgpTaiO6qqTSKph2KZ2Q/clAOBcMzuXitOjd57EhVDAaxlaobNCEI2iKzhIUEaIbAqt+XyHHDYUR6rAwwVXTsRI4P2I6iSih3Pm+009nsVV9v3VmkFH47qpmrmX8Dgur661l6C68WyomF2o12td68hzosJQgiQSBxoOZaQRGrmzs6vkFoe/u7ejM1T9XR9++JGobfSbcd6hKZLcklwRyHCd7BOo3F9++aXOIAI/BE8Hrw9UHWAdSSqoPNC+8frN63j54rn2HNfLvXMv7EVeA8Ch/SPqMzbGwXamt161mvesRaxKfisAZOTYQEEGy5mcGlhwgO5AusAG9yARtVJB4wtJCLvelapkWl/KAAAgAElEQVRuqWrgZFiJgYLcnoJNz56q+gmwOcF0UO0A2tdv1BpgKHt8up5EA1W2lQY8CGQIdvFBVGx8/65Q+CxeJyBlNdTc2r7OpGlLrVijeUCvud6cy4qAjXq4rkwDzkRqgKb5NAQ+8VoqMMVW0H0LtDF91Y58iDa6zod7h5JFI4Tbe52/JSi3RPJKX9FVvp/glF7QdfX6MRNbZyeDKQE0MKWoKl2exyo9vYeH7lMiyFPiiCq2EwIunCCU7IzHURUxgCnTJJkDTiDjnsyqbqWzTLTdyVGtsdZDs0i9PjdKfr0GBqGZGWxghGsd35iR4vXADmV1Ubif0lw8ii2QZsJb18NVjlRgrT2kucoO9ize418I6Zci/fzYkmR7VXKbYlgOBPuAVMkfLO+shihADieMSlxSXEnhF/ZtQfBbBsLu9ezYVTV2QpTDjF8KCG4C49bPm0psUFWBeFZAnB/O9wo6RWfP+UAZYFAlleeWZ84HcurKZY7YKapjBcJdoUKBdamEuxqsuC3PaYE86ofPeK0jcZjgkQF4F4zpPiqQ7yq9Lnt73mwzuktVOJe7unF3XiDWr0aOpTgQs+FL8Eal9dSkSEGnGEwMwlS8kcDEhAovZ0lsgwWdcPUfilmV4NfkWvPmF5XULMRVDGNp804sr23qvm+gSI8ncefOdpfc4iOV3AOI5T4/OnwTRwevY3t7U9MLvvrmm1hb3RC7w2AotGYLZvEPlG7iLBIC6Nb41ePTE83Phs2Dr4KZwdPFH5AgANzic2T31K5ExW8kwA5gHNsiEbTBQH6MsUT8O36nCgskGxSm+D6uYWfnTgfq8ky4NpIflKPxX7QIKDafzlSRppjFipGAYH/4PkYQ8t7PP/tcoO7jx4/1fXwPFWvEuRC9lPBltvYQuyhBQewvWWUA2Cjk4jNJrDc3NxR3VbJkDYSBfLHbllKFNxPAygTr/GiPdXY096nsd9Jgc0/ZjidDI+n8HYMpzzHXqT0jYKYZN1STIQpMTsBPYHQD8FbFtKrj8upJ9rNfzBaBvhTZKbB3QF/G0oDnCKrBNFLssrsnAAjwhNiSRJOCScULtBUUo5CfsZe2EGHb3FC8yDMmpiF2BwghDuGr+AzyBUTl6D3H1xK36BJVLBjHne070m24ubqOFy9fqt1DPuL6Ruu0vrERb/Zfx/6b1/Hk6RPtJ/YXa41P4bXEQNXayn/TYkPPLbHjp9/7VIk5Pu1WwbLpd671lr/RM+3BiPqd6Pr/9r/8qZLb937yT2Jh425cT6EcO4jxIG3TIF68eBUvnj/Xf3cIzGikCwFxcmXBdMLalD3Nzk+nq+ApMUtKmYIsN39rcxq2uFXlNFrTVj0dMIlg1CVFvfS2E0YLCRF48NAqSapEsZJZVUkJBLKJGyOiPihQJhmz6qErh5QbM50UiIkRM1OvlFDme+ua/R31eaYnlEKxaSmZ/OWm7+5e1dJS3PSzKbU90ZJyELKqA3oWRWFxT46R5uS+l7qwEDUPg+5ppFbY7N6f/XSFNnfGo1MHToGtBG4dAJbqWtN/KJGlNDIZyOiZJL3W8XpSlHLURqn55Wr3eyaRr+pncIXBje8YevYmPWwczjro1Y9GokEywaHiIGAsQDBJcFkzDrypjYvZd0dP7I3GDKiv7eRYCKSqPZOpKiav9l/H6dl5PH7yjuhLr1+/UrJ2/94DVQIZ5cHMLr5HY7RAy65M89thnBZV3fFYFD9ol8y9hAZYCskE2koiqdYgdjNc1HfjGBFCOT45i0cP31FFkTNOsMn6nZ9dqAqBsqWS2xzNokAk6xpCv6P6SK2wirgGSSD9cUsrq6JrcU84H/Y3yToGyoE+lWFXHjlbOCcCaK3FhRNxUO/ZzNQ1EkE97+U1OUjeD90QE8Ma3FChGxMAgGjfKCGnn5g9cHHpnkKuEVScv0luARFApgENWFv2Gf9tYRlTiOmjEv368kLAA31arD/ryPXzBVdXjBa5iIf3H8jBIjpCdQ4HjdElOMCBAIiI6oMIzyXG2YJDBJM8N4w1rxd9bmFBiCf3RNCBXWRvCWiSQqDfxxkVMl4U/BKGyBYF+81MaFNAoipTRpcTUkyTWbZBirk6Vw6QeSUJmUiG6ruxQJWqEAxsV4A7jskMsQcq/9QWFxVIOXkzVRtupqlO7n1Skpd2r0YCCHwTfdHUxerZEngmu0pfugFR9wCB6MNUoSKTY3ug7k9T9VFIv+r+nUMsNLcCh0QDdM9KVpSoUYOGHoqdJH2xDxI9dmzqoQE57hEhJc/XpFJYlQIlQwms6TnyHKgEKL0keXLCg6/0fFt/L6CBkgUpFpOsUhm5ckIRC3F2fhWLq+vx8PETAT6y8VkFK5/55vV+HB/ux6aEbkDar0jFDADOhujZJS3fz1jJZSoQmxaXlf9mxJf3GcvtxNXP0XToOtcSy0uQ2CB3iZmQIMgId0CmK+58Dns5GQFKSJVFxmzqKrSF/HyP+u7SsxBFzqwt+YmpP0/rpO8FmLPPKxqdJ6ZkRJiJZAd1dmFExhKFfFTVRAmXqyNObsdm8Iga6/0ihoDOi4NPM3S8PBUu6zEMekVW9ks9PwfmroJ4Pdp+/MzAsz1APjf77b3DuecKh5zcA4zo8zMyduLtSpaAlPz/LsRX9dTBfAHq+tZSLU2f6+Pgh8G9VJHAAAaAmdAQV5H0Yqr4JIa1V/wLkiCtoTeAwyslxxnsF8DAZ6pqX0VWz7b1drLQl4R8VClOYMyZsK8lezJhXcDE0L7U+ctq0Lhe46q6GSGuluXt5Zd55jyrDJa4vHM33v/hH8bW3cea6Xl1cRkkyeqhX4UG76pjVa65DJ4RyS1sos2NNbGvDo+OlThiT2EyEDcQGxODHh4dyndgl0kYAEXxU4hksWbj8XUsrSylGJdjQ1TCeYZWDQe0xsdOUrkc341gFsJ5q9ofsDRQUMc+0LZU/Y6AYvuv9hV/knhKXG3szyEOFD16fKOERP4uKaHsX2ITeuSx/fhW3gvwR3LLWn/zzTPpDIg9RhJ1dqnP5fMA54gdADTRSVBf9Xis+zZVdRi7u3cUE339zTd6/9bOtmI0z9K1j6ayjdYA76mtK5Ak84kuYazcIcGiOqvlJyuWld5KFq1M97efLOBPsXQ3RqcyzzTPeQGyRdn/6x/1egmqBCcgXMBP5RyZI3ZMSm/6/tiIMt9UePU505nYPi/Ro3jzWnEJrDJTy1mX8wRP1jMBnSiGcZ8+4M5YPfTESKwTsTDJ7TfffK01hQnF7/B91mpYiqPDo1hbMWgCEEAbC4/8/PIi9nb34sk7j7V+iKrh16yOfqHYdH1tPQ4OD1WkefjooZ41e14VY0Z3XV6I6dC2xf3wBz9UDEkS/Omnn4jV5tZKq9zrn4ZF2RY5nbfYHBbY3SXF/+5Pfza7//GP490f/6MYrO/F9TRnb2p+kJNbnhODfC/OzxVU6qaTElrZs01gKs12lVw706qG0tguA05QQyKciXM1WjshVdiQvSWV9PWJbSVmkpRO1L/rz1NFt+totEpnKtAa+a/5WTkGIfsiq6IguisIWSW3iRLbwJtu5nt3sGeUtKooTiQtopP3rP4A0zor0fWDdyWl47grmDN9qp5nVUP4efUGGkAwNdQIdjqtbpSD+wdUKX/L3LSi0paD7Ci9os4lfVlz4ez3yp0rVIIP14gWKDQWo6ufn2Wnlr0ciUwrkUoHaUqyduEtika1RLV9HR3q3iFv2dOUn5UgsJ7j+cWZkjNQUZ4NKBX3Q58mB4bKHuqHF+dnmr1X6oyuOuFAGOhORQ8K4FU3agTDz6E8OztRwI4oDGtB7x60jbMLELEtJS0HB6/j9OQkHj18qD14euoRAxrrIdXRkVAs9eUueB4uz0pJ3ca6ES5GIKj/d6RKMFVY0DKSNOgdIHXc3/6bN/Hm8DgePXykXkICNVPaR3Fxfq1ggM9UoxjBqoLdnpKsNRnQP+h7JVnWrEHRmSaxs7unM8C4A84uiC4URZLcEugoef9Kbtl4GpdBZSd7ehEQkeNeWpazh2o2ITm8uhD6vLq8GivLqwqAJzMq7FDRTFPc3tqR/cEYul8HAZhCdQexvmanz+/9TK2E62QQBjSquYsK3kp1UbNXM/jyWao++ol6PP19XDOJGCAdoJ1fY/GpYijk7NOkblU/qBBpjXbymeWPFY8RGesro1ygE0TbAAucZRC8MBCKr37dFI2CNcAfgW7qu3F1r0RYfFILVLMAoBUfLY4me6OKDODMjX+mpASbtZgCQCS3V0qiOOujhUVC/QQtTeVFRE32T/Yd4GqkPl3Z76xsOaFLOzmlauj+HjmfrB6ruqh2FJgVgCI1SiGF3jqth+oLc+Brk5T0bAXPfT+Wk/UebXNPIj8wI0UMgTFMDasLA7wQh5i546QAgMiJqnu5Cdw5j0tis/DM3COu9hnZMtviEqdzEuH+Iyf52BcHq+rBXxjFjLmBsRQbO3dj596jiOFSVxlVopJR2YtnX8U//N1fxfjiKBbwC8mkInAUkDnlXkC3oeNTxXWltnyCKKXysSlOUxWJrKw5ueVzPYfbYIv7Yo3Uu7KVXt0ifqQnndBNeQfVdLtnTTV0MLB4DgkBz9xVR4MT8m8ZMxpgLmaJ7ioVfJ2gWDjQ/lwtJiluw4eV7y1/WuIy8jVZTdWpKHXU6oNLGq0T8KRFT0lC+XargLrmZwqrcXYvime5ek848EyqsPavK8V9ZTj7KyslLoeVjr1rC8rqo5NTrQaWtCsWcF/sIz3PZMdYm6M/MyVEqevtAIRiijnZdBuI2XOZGlgHyMXTDCKzxqCz5WqpAnnsr4BS2j18DgWPYk8AoVQJy768TLedXPYjmYryXfGCwwT3y7r1OXssuaqkOM/yeQAWVf3D7ZaTmLF2Wiz34fL1+D2eoXJi7ZuJ9qt2sgJ1V8ALOL+eDGJp+148+cFPY+Pek5gNFuPiogdQl1ehdt6IUVNgYIEXiLPRorKOkNvpmSqwJA8cJqpeEnKSiJPHEXFPVYzhDJD4HZ2c6BkgnNbNTc4RNtjNqjiaHWXwTD4p7aeBEcecUh3X2K0Q86viXRKLNwdvdH0kqhJAktiX45ACI4gBqk+Te+X3PEN8q4FIF26Gi4C4a1oPmFPai9mzrdehbJx+2gCfx2VyfVwLn81/Y5MFli+EYifHWqtKjLlf4rQCa+nd7c5HttvKAzVMweohdqwOoFFz4L0vHfP00yzMGOngYecuxQhN2jtxgMPVnGmdMbVBQYNwlTwrbqm+1RSX0x7sZs72tGRXhF1x7Fsy7KNqPZwvDNSmplF1qbS/smr2m4D862slnpxfgBT7GDMWuWZiTo3VwU+ITTeMzY0tsQKZ08weZD+hvG8/7Zhea7G8qgSTpPXswsJ8nHNiE3JA4i4qvBQuJOqHT80svpJiEl0x+WKmtaXwwXeTfBNDEC9z/hn/w33w+48/+Vj3Ih+d6jR+FpWfZAtSjVqsPEQgeLGJHEt1o4Ce/PCPY2F9LyZhJN8UNSeg3CxzbqfjmQ4ICBRvJgjnbynWZWLmqkxVb0yf5RAYoXcfkxz0gCAONdNZquW5cqYAMR28hX7ov8iqWQ4Ml/BLVhPc/2nHbuU4J8YkBa6aWOHZGzRRz0RU3Q9Vpo6ENFWLa3YZNJVMQiY6LCRzzGnD4I1jZW1Fi8r98b0kOlR/AAHgyG/QG7i0pKSLsj0iHDgK/puNVwbGm8MS5zyjmi+o3owUTCnEic0rVFHUjqzeqGcpRwGUoWk2WqG+XcVDvyuqRi8u0ynIdYcvk/rqbek2krFyJ+dOpkU/61T8rOFRVA2hUYW0JSrrS3DiWye6AtSuwp8n3e9N+CQTNd+Bg1uSMqjEtcYWdqLXw2MGcKQYSIIRKXTK4DgR46FD72E9LXaUQ+Yz4FViAoKksKNAloWU4nclhT8nZ8c67KwNRkRsASWcRkfzIWn4tSrXGWzisDB2GsuQtBuJXiEQo8qGe0ZQL8Xgc70HR0dxfHYqZAxHo+qGgtvFoLWYZBE10YWhA0Q9fVVh/Mzdv0h/rsXHoBwdHLwRggd1Cbo1VWlQQZBjKNQIJYm2nudNPcDB/EqPD9I4D+hkqtRkkJHJH3tF5xRaymwSl9eXOjfAWItKruiFxClaEZfEDgEZtQSMr90nm4kRx5jzR0/m4oi+7RSNyWC09tWQ5IxnLwW/or6WI3aLo/oJcWBUvoVi32jWNsi9hUtGngbVjCUgwOSMqjpJr9P5WVyPGWUxjNU1+pNCDv7qiopUxOrqhu5Far+aLcmauJ+N3rFiibDHKoBYWyfppzI+EwjC82X96POUmEq2GRRNtkc3sy0gHbwDPFeAuK6OslhHTsxc20WqkhGZwKrJjp85W7OfzQofIkJZJFGvdSq/2skXy6SqVVWdrcHuTvwriaOCyn07+FbK4sr9hPVVuJDaD5Wkey0EOGSfLa9yAl+2yBWjCsq5VbWOUJ0dL8TNdap/Bv2uTlAx7IvDJc+vzSostZ3EJyTWtMRIr0wYJTTmopIZO0l3U0WaZE3CSbaBmAeL8K3EbDCM68kwrmZLsbi+G5t7j2M2WglYvU4XuByC/Um8+ub38Xe/+LO4OPgqRrOrGMnMGLTQc1erI8kVSwX9epR036woKxGd5PrUglcBzOCWEjUBra42umfXBplrjaSHT2c3zjds1LsWFr0n+6j87/waEMc2S5U/Ese8P/VfplCMKpWAOmLxpAZFnnGjob4OJ98knVWNdVWRs2vKI1V/U8ArSS8QuOyd7ieTZNtaPxtdp9Yo23ky8RXHpZI1RbcW1Cul1I6N1HvgrHLal5a/rVXtcOJOkyAV1jOY1NlJsZWASTBgf1FZVFN77jGDdvwR2JbaCrbJKWRILVoiWACXN1IGRwBNvXZrKFLbJ0tMUQqtAFrupxbjDjt8PRbgtLa8FKvLsCzwHfwzwbBh0T3jUtR77Kv9iovGrqKyl/25tjv03/K5AjeIEZyp6IyTrC4ANGmRhkBIMdNCDuNqMovrMZ8FiIk9ncXG2mqsrVERTXVtzaDmefg+tB8FpMxibWUp1pZHMbm+VPzlFiv3fbJGJLfjlZ3Yfvq9WN59JyYLyxJiw3fvMh5o3WOliA0MrngPsu/wwfSc0gtPnMH5Ju4owSSCeIcQZnvJB5KIZ4xKrAmYbZFK+v4BCT23tXQ8lEgLEHLrzo1iRMcbVZ2y7ezPi/ea4yL2Bp9HXEL7Cb7dbQ8JcmTsW0laJdPlT5Q4p/K3zmLmwl3c16i7d2BNChtWG5z1YXJueDJUCuByXGBgVz6hGc8mwCMrqPhF23OPo/G/94rb8s+aR2wfRCzqe6pxoNpcpnWnLswt9ke1RWbSSr5BnG8xOffQ24b0ldy6BjNh8lknQC0gJVv91PPbtByWnde9YQ+K8ZN9q/MxuoD5G2tEmBHVT0lQz7wuMM/12KCqz4DFstR7C/MHUc8ER9QSRlw8IVmlYMFs90z801ixZ2EREhsSW6Pu75jPz53CiEWliqU0VAJuYTMrfPO8C+ggbimQV3FLp7Xg3uyDN2/03g/e/0Cxq+x1VcV0g14D53spUJjJvLex97zzubTD//N/9fPZ7nufBsktglITnKQxhawIkcxNVbnl0FOBgbLIDWrGZpadoSvgxGsjdKX9rFRWNcPPziiWnNDUyS9/qAxxYaZv0KNkB7ayioDMotAKV86MZLqXyEaH7zZX25UCPpP+ON7PqBOjGTTDu3zPPyVGQ0KqIP/EsvZW+mJIM4IAVDOMfCC0I+OQQaN6KhcGomBonMA9OOfrGldwfHykEj7f/2r/lfjyCNYQMHNdFuYxzZNkmETWyBW0AlcKEQMhERYKmBVhkgjmJCI0YrNmxMmBa6ICGSh1/+mIv1LMzkAqSJ7rESrEqIDm8lydHcwKgg23H6RR3Dy27RipxhiYNpdzxvL525bYYLhCZkph9TrYlacgUSbR1eNUdHE5S0mRW+U4M7h8a84/FA0HMMFCXTpkTTXM303QmAh2oqxyVHlY5BBmSKETKPcjVXDimXZrD9ihTOXwRHnJGbv6TiizzN3kmaeqnmisJBIaG+D3a3bkcqoKQwmJgcCMFRRDhwuaKXh8fhb3Hz6OdcSIlHhjuKksQwedafQJ5D4qbg7WHCoSNBR1BmOCocN4gcTd2YEujWK0HW+NWAEQAEzq6XYZwGDARRclWY64kXgWtGIME8+aZNsUby4AJBu7ArIMHWlAUrHgJJXnTwWea6VSDfAFVYZ/pI4qpWUUunHOdnbsJzE5UJDMJFaBTVY4FcjJRgBqlMpgqv0pOWiqt1nNVrKV/fwOxtP5FiKce1XATSm6q/KFM+54dgIb/PnlaM0qqT5k1oUqmRIV0d29TpLeF8Kd/f7aM6lumIFWsSNqrjZ7S32miTI7EE8DT6CTYu5VOageIo9EScqjxAMRjHAlE5tf1WUnmk4eBFBmVY6zwN6Q0ys0O5MjUbIqyEpSsM53gjlVUXRmq9AmA0PWj58BKEFBTACvqJyN0F3fV+j5goWEl3OzPajZeBgQmC1Jb0OAbZD7kqCH32UEB031+oYkwYkF+4fkFrVj9bgSUI8JNqkGDeLy2kwe0asH41gaTWNlecGVXgVh2a9OMjBYivFwPRY3H8Ta3jsxHa7FTe5DJ13TGM0mcfDyq3j1xV/H1vA01oc3MdT62IYn5UB24Wo8jaOzcVxRIUUgxKmFaLWrS8NYX10WK4EA/ejkNM4vjOoXbXZtZRSry9DL3RcLwOH9QXaOIBfUemiVsCXQJmBczJUCeY/wKXpzXwWxJlGShTWL05etPl65qAXFGVfjQZxdTOL14an66d26Y5qmBLIGru7ArFlbxfZ5jQ4PGS2zr3/fubMVd3agW1rayWww61EoFkAEJeedKt4AsUBwjKp98FynAg4yZZAd6Su/1Q6VooXVl9w7wy6oMo/Az6JApKo8ON6xD7bL63v4MhSzKNOAAJFEjSR1IS75O0ZxMQ6NaATEYJWISU41u9XziaFvamxcsuwuNfaJ0VXnSnT39u7E7i5tKmbrnFF1uThT31wlDcPhkkC466sbCdRsbyzHw7tbcX9vK3Y2VmJlCBByHYMZ/oj9xXlbiskMoLdmmbI3neD6WcCEuRHF9vToNPvCF2IBhsTCIADx7t/bjpUl968DzF4CNo4W42oS8fmXL+PZ/rHu/+j4XHHeOw/vx6cfvitxoS+/+ipevz7S+buisslTxo5PJ8G+fu/Jw3jnwV4cH7yOk6PD2Nneil3mQw8XzMYYLcd0bS82n34vVu6+F9PhShwfn8XV5XXcfXA/ltbQ4HDPrnqac2+QIB/QB/niVWxs7cTCcMmMjfRBxKdOAK4VO2pMSiUvYgagAO2KnHVOvK8NWLiyWnGM6cOLArmJKSp4LyE+zrKuL0M/t7nlbusq5yXaWXvQlfmKY/qKZrb5ZSWhpgooF8hkjP2t+6wqJh/ZiLV1SUZWl4v6y9qJbZkFJSe9GTnVGJ4uWXZcKGAhQUyLWhrk7OK8YiGUGKk0Ymp2rRk0HcCVRREpcIOoFCCTACTPtWLKitnEaMhz3UfQDgnFmmrj21Q1r59ZITrtQak7JxjqLL0EIrO9oeLe0tVIYEOMi9SSqQKPe6+TJZeCtB471YMWTrjR1EjwussOAIvMvjAoVXslgXEJSllkjH3r+bpu8+K5ld6QQLwEmasC7l5t+yn+J62i1CXoFLNhs0kLhTzTBUXOAkk01vHjjz/KUUDYJpJ6J7bEUgKpu1ijBxsKVO9AmdR+GPy7f/Xz2d0Pvx9PVbm9E1OSW0m6G03R3E7mEB0cKOAlwDw+hasNrXDFlIgxTcE0vjvKA7WiCma+9ZXolO7NSVRYyUhWzRYX4/joSIdz984dHWyj904O6Oeg6kYjOwkj3H0EgkhSCaTdnLygqhOvgbvNd5JAYixwbBwMEmPU2Hgvi0YiaSW8iVRiSXQxwjgK0xFN8yOQK9q05uQRPIOILC3FvUxuqXBx3YyQIDAH8YC2Wo3zjIcQhSNH6XDIFTgPPReNnj2S2907uwoqSZZxVBbKuZGBxMApiRgOYmd727NR05k6JmvFZIqG4S1cBoLPVCN3Bpld2dVhXYd8dGpvcuYp8pSOPV9aTK2sfpryKkNQHPkaeKMkIvujSyUzm2AqsU4gN5vsM6DInsKOOpOH0CheHpqkfPB+zXQTeledpRY78V6i2oYQF5Uv93zieGTgs4qpj0+hASd/RrPdd2V6ifssbVgSy/Nzywq2rbUTC1NUPHZABj8JZ6qkOpYvgccY0e8lcKAolKFeMKNyiUDiIIUgzwR+nFxO4p0PPo31zTsSaeH+QNOvrhx404sLV6sUL0VD1frwOgf4Bm3Yf/SkHqi/hWtlP/LVRaHmM3i2nAnOEEEm55cKLLcC0kYCxMxIj/2x8AnJrWexZqUyqytKeK+vRRcbLYz0D5ZBarlwR7IyChvEqp2FuhL8pnNVr37SBktQQObFQbbEhcbXSqKpBEqYppPtST0hdkAqBlqJ1KBeqVd2I84EhvfBuyst9EFX24Q2uRIKEkSJsnTD4qms+GyKJsrSa45dzqmUjc3sMymAFVz7RHlv45C86ZzcuFJij6V7rep0AlY+UxlUVwIizMFVez0LfaSR0Nqf2BcAEE4RtEN6EU2Dc+muaLyccyO0dRJKmQMmj+0yewBhFaktDjx+i8Bceyk1ApSKpdgpd7e2vhRbm6sxhNo6JZguimjeb4rYdFWGWvFcH/Xh83wnMILcDyRtAYGmgEfQzZddZR+6x08B+YwEdDGuJ7N4fXQabw4RlSNpBoCEMof414ZUxPf3D+LiAiQcO4E6pAFQEsSFwXXsbi/F7p3VmNz4u4W4a78MYrC4GqPN+7Fx971Y3X0nxsNVtQIZgJ/FkEAiSG6/jOef/VVsLZzE8uQ8LhGwu6InOFt9JozHWYqTi5v4zRev4tXheVyOSYo45dMgD+QYq9MAACAASURBVN/eWIl3HtyNhw/vxfV4En/7y9/Eq/2jGC0tC4QlwCeB+fDde7Gxuhjjm7NYiBslstQ0r69n8eolvYWvY3N9VaOAwATxdyS6iO7w2sn0RrNrSShpMxAjS/uTACgp8AlUQ8u+mQ3j9dFV/P7ZYXzz8jSevTqOSxI19aS791lgIn13K8sSmtmAzbCyrPaMs7PL+N3vvo7zi6vY3FyJ7e2NWBgRlAGIGOwmGTBtH2V+J+L8fQmQPrmJdx7sxIOd1ViM61jOKt/62rIAHAOWPfBaSr1VISgfqOpDqf13tqWtHqTNcMnUZ66rRvD5SbnO88x1H+wfxeHRmUCQo8tJvD4Zx9cvT+MM8GKwCLdCz1nUVynEA4YyYmopFogRaP2APXfJODePytvaXNNriNn4R/OE8YtKogwecS4AR93uQPI/i52N5Xj68E589ORuPL23HjvrWAvO5DgWZoDEo7i8nMbV9SROUxhoNsUmoMWyGAuLo7i4HMfBwXFcnhMvLqnQMFxZjudvDuIQXYp3H8X7T+4ruf3y+et4c3we27t34+D4PH7xq89j//giTi7HcX45lr398OnDeP/R3Th49SpevnwT59eTuEEhH1AwWwmWRwvxYHczHu5tCii6uTgL1nZ9dSmWR7NYWojYWd+IvfsPY2nvcaw++igWd59ELK6rcotuxb2HDyTmeF1jZgRuJz15sBD7h8fxt7/+XODD8grK+8kEEsvIIng21fYrGqOUCY1YSDlGRklIxiAFSFrsz+91vpfCbdli562Ztkusm74VL6Ow3G8JMGnvlaJ7Vnq7xKYvUNh9upjQ5W26jQQYdT1mglUN02SH0oJJEIs4KcWguAdyCIsmllZOsQyzEtf1wVLFM1haxS9/V7JyNDM4JwmUKFsXb1rl1xXymhpQomn5LLuENAXVxNyrZ2ffKgZFsjzreSjmLO2djMs8uiefV4osOk5xW44LYBmXJ11Wv6O1sYsI89kKTHfvr/15O9qotyFV9HFM6e9Wq49Midk37nqwrTHanfF7J6CYle8silWrokLyjCfcLuI4Vslvxt7EvtoL2R7hnZktDN0IMhJnA5qslfZ8Cg/6kgHQk/lWU1wWBnFyfBRXF+fxyccfKX66ht1XkwZSZLBYAAasfZcqRiS7p81hFHP/2z/9J7P7H/8g3v3xz2JhdUfJrdxj0nLcL0bCxZdDo0DkxU4bzjRVT1VMmZ13eiaklIHt9DjeTK7VWIxDWqGPLCWlPeLBfU3wt7lALpwEGe4/gdDq+roSyLOzY10LSSkVHA3mXlqMjXVEgKYWERqN4u7enpJSkl8evvoVk/tPnxUOgYQYxykVsLU1jznJ3jreQwKMgA9JqfjrAyiry0pm1dN3Q0Lk5JbrJZFl8VQFTMpyDZjuDmGWQD0Xrlf4q/fJIacSqGltRfsqVcQcUC9jlEGtNnMNRLbzVoCaxlMN+RKesMJooS9V2SmlsjIGbS9IScNrAyffiA0JSuzRAe4NgEbDazRiJ6k6Us4uY5hKjzLepdacaJyCONR0M+ivcTcCXhvFZBDJAhoqeZdRqREd3RwkUwvV55iCHkX1cp+WK6JKAFOJ0SJc2WuWBjtVUWQ3nET3Y4dEtdXpNIJbahgdCl/9AWnwisLOm3xdVHEkdWE0TdVfo2qLg1EspsjTUBVO9w2ZiZHJTPYN8fwPji7icroSH/7oH8fq9n19Fu/hHpnjSXK7trKuhIyzo/6yHOehfi7NKhzExdlJXJwdxuLCNKYE4rxOSCHP2KwJ9kzR8G38jYhKTVpVaH++qLYdzd/OuO3jJsHk/TVqAi6nkj6djwZJTTEGJVsL2ZtOUpD0ICdmOBsp6mSVpYR/SnjF90C/1Pjm0n2EPIu03hJOk4pr3+tllKKcet/XIXpPqfymSxdFTaMZchxM0ii5tOp1wglYYIhc0agooyaKX5F1nm6WpFx4toIY1EgKtXnRvbPK/rkOodevS0Qp+4PKYaeCvIMVf4aQ/nQyUkuWaq17DVlL9Y8OSK9GcT2GcguIRuLD6CiUP+mFsRfUfRW5IUcvYQsB9ug5X1oCsIO94lFSahU5PdMsWJaPcT0kz/Q7stE4k6tri7GztRrrK6PYWluMjeVRLA6oplv0zhl+0d6t9ok/QhFSgicbm0peOY6My8I/EGiPlujZhqY5UYVz5852rG/RFjONk7OLmIyHsba+Ha8PTuK3v3sWFzcwERjF5b7V3b3t2NnalHLxwetDCzgNSXypqpgaNplcxeLCTTy4txHrq4M4PX4t37iGuMxoIZaGA1XgFjfvx87jT2L97lMlt6rKwQrB/oFWz27i6NU38eKzv46NOI2bo/345svfW2RGQctiXFwyvmotJguL8evfP4+vXxzHKZRSMSkiVpcWYnOFZ7kWjx49jOXV9fjbv/88nr04EOV4Y2sjVpeX4+7WSvz0xx/Fg7tbcfD6WayvLMTjh3uqIH7x5fP46suvY2N1Od578kh7mETl9IypCWuxsUHlliQSkMsA1GzqHkh6s9Y3EJKjc9sJLu0HV9NRfL1/Gn/191/Hr794HUcXEVcTVyTdf169rlbRtcmFbudAWKqbC96P0sAYVjUHxU6oclanZZ8K6Zd4luOzEawaRpwNZvHpBw/ij773OFYGFxHXZ7G9BiCxGUvQWB0heoazXEsxgiqY7VhyHWBvOqrthwHZEpNqNEAqK872HlfBHJTyz80VAPtRXN/MYnFtJw4vI371+X784u+/VqI7Hi7RKNaziXK+OoqmGg8C2Ab9T8Ae9s++p8YYOmbw+RUQ3YlMDZQYA3waUp3GdHwZw8lNbCwN4und9fjZ9x/G9z+4G8ujmxjQojJbiKvzSbx+c6LqLcmMxdTcIsZZhukGtfji6kbJLdZy9+5ebOzuxZf7R/FXv/qNYsOf/eQHsb62Gn/+l7+Mr1+8iXsP7kux/4tn+3E5iTgXpTLizuZ6vP9gN7ao9E5uYmV5PaYLozg6v4j9o+M4PDv3eJ2lpfjx9z6I9x7cjfHFScSEhJw51kcCY+7ubMeSqDajWLv3NHY++FGs3H0ag8W1ODs9l1YHUwOWVleV3Iopwx7MfQBA8/LNcfzZX/winu2fqG++G1VlCk/XP+nE1mMdrT+S/ZYCCnNGaMYxpt87xijquUdxFRXV1UA2GUBa7//SP5SQXFXpih2W84iLSVMUT8eL6V7y/HW+ogNk7H3qe8WsSw2DrrjSJZiOVyqe7Mb6KGF15dVnJAX4JhR5DK46yeqppUqwsmIpEUCJ6kF7HVtbo0nmBCA0rSjEFaUnI/+b8YViQtGF3RrWgcV5HuXNO00b06mtqtwI2hZbKwsRBsT9UfhRADpylSr0VVyuwkhWHrm2qmia6WHmgtlaVt63vsft5K3shRPt9IZZPJIuTyXbqT+h/9R9ZltPtUyolccxQzcpBc0O9dIYQNB6p3hdAeJmLWZeodiN8UIAF9YCMQ3cAJB+p7zEwpNqr2iEAfW8UsyOJ3h6dCBtiR9+/9NYXYHJR+/17SkQWsssKznntuBVEWmqCl0sssH/+K9+Pnvw0Q/j6Y//OAarO+pvkBBELTh9QmPQ6n2pubKMBCcMr7ealTcPKLL44RNU4PalqsZmhHKL8bXISAazKacOmqWB9znHk6RSYj8a2L7oXsgMiheXaiyF0RHbZR9O/rFUuOdeCv0ZDbuGaNRx+RkqtR6ITEI5UGVqeXFZwa9nt6XwBUFrDWtP9IXK1OgWp9sUPSV0sjM56igFDVQly4BSlb2kQZRBUGO/kGb/oqgARbfsehWyP0b9eENfc1WmdEjDlGwrkNogKDFP0aoS1THSlJsuaTCqgGZC2FExNFqg5mxmVaaG2bsDyoFdenLowO7Lcx+rEzInSSrkZ4+JEiYlx/k7+wD9EX2Hvu1ytkl3kDBL9hxVQNtVTDPIb5GkSj61yZMLp1A+KR9CU9MIFerFujpBTeGBrHbVmJusAybA583WJ7fZz5qIl8caJN2+xDC6kDznUHJdOugEUTk7UM8Tmis01Wksa3xI4qOZOLmyhpMBNb6M45vVeO+HP4+VnUcSqRmOCLataAcV7M7WXRkioYDWqcykxMktpvvg1Tfx5W//JobTs1hZpO/QiLP70KqHLsdQJO3cztbPwFVo9jDB600wb9BGy8F6tR/4te5bVi9NqslSpcGYlpBKKXxqvZTY2oBZtML+SEXOTMJdmfSaKhQVXQc7UWI0FshR4kHP/IA+Zv5xP6n6RVWV7aLOdL4NWpoUzqqOZtzbgTDqqamZz+Oc+ZtBCxUg/sdaQvddwEZAX5Undh/XcDEpfDmnGPDDYL0x0d6g99Uf/UwBhiu+iW13yHNX8ffddDfXgQ0p/EfyMBx4diLV1PPL87ihn3GwHBdjArjLuBpjt1diMh5IDRNmjJ51Vp8XFxdkf1DBxtFoNrgWH/AKyjlMGSPBQloV9FK9pd9n1b6G9dBiT2O0MIvl4TTWlgfxcHcz3rm3FTurVIwsyKVgQgJf7mtWL3MGGEquxEgASMINmsmALd3YWtPYHeiNr/aPBWLefXAn1jaW41AUzqtYXt2K47ObeLl/EsPF9Ti/pN/7JrY2lmN7a0VU1ouTUwE0AkCnszg5vdDr+F4wq73djXj8YDsWF0jG7aARymClAHLH02FcD9bi7pNPRUueDFdSrZfbnwQ18+FsHAcvvopvfvOXsXR1GLPz4xhfXQoYeHN0EhLDjlGsrNG+sBQvD8/j989ex+uj85gOZrIfe9vrcXd7Q2dSPYEra3F8cR3PXh3G0elFLIyWPGpsMIn33rkbW+sr8fzr36tS90d/8P04PjqJv/rLXymZf++d+/HpR+9KkO/VS8+7396mVYg9SIA6U2UMMOPynFFc3tur64uxs8NzS1BnYSXenE3jP/ztF/F///Xv4uXpJGZLmxFL6zk+CfvgthRbrBQeLPucvVqixOYoJOw3/aQS5XEJQxoMJChikSAOl3EHwCGAH2Dep+/fj3/+s4/j3uYwJmcHMbs6iY31JYEgaCeKpaARUUXvF4fJSWFW1LSjM8okDrCi+6VAdPXwC4hNTrbo9QlU5V8lWGWBqDDj6/Q8RsvrsbxxN/bPpvGX//B1/Mdf/j6OLyPGUNrlPgwsIXC4sboeyysICeXoPRRUL5gzSTtHMa/KdrrFwmraaRpydi7JLfdtQbFJxPg6FsaXsTi7iSd7a/HzHz+NH354P1ZG2VPOmLaLm3hzcKQCAL2njkE4pgtKrmELTBZG2t+AT4zOQY9lsLIVRzej+MWvv4iz05v46R/8KO7duxt/9uf/T3z17EXs7GzFGiNFjk/jkn7ayVj784NH9+PB1krcWVmIezsAEfSrD+Lk6jr2j07im5dv4uWrN0qi//CHH8fjva24OjuM7fVVFSYQYoSav7m+Hnt3iHUXYrqyHU9+8Mex8/jDiMVVKfKfnV/E3Xv3VbllDJZASvrXM54jmaWi/Bd//Q9xcDGJGK2ojUHtB7Q95bOtmNBBfzGNekaBZ4oDHtunqoKb8Qr+0i01ZtAgBt2BD8RFxl9s8xPgVMNNV0BIP5z6bV38l1VRFzgKeE91b9ngRIK0tZ1cVKzkxDXZP80IKQOTni/ec/hypJcjLv2fE2P7O+w/1ySWDYBq119cYolFP667JK61EK1en+PJOu+frDofrZ4lWoJXThSyVxmgi6kNXIdGVdLznKJ12csP6851SSjZWWmXPgSCmdm3r5i3RKX8zRrXCZhB+1ROBJBoWuYAlbCrMpq+2XHMzP235CfZGqVnli1YFf+q8MgGyxaEuj/FWDVvt4SzEsxP7NgtMlmwEGCRFelqGVTlN/dTYR6K35XQuvUqQ2hdeTEYnfzbFNZ9CKjI/+m5p0ZFjYAtCr/2AIXDq4u4u7cd//Sf/EwsoenUEw2cE1Ss09ss9972Rdh5iriu+3/61/909ujTP4gnP/ijiJWdGE9B6y3Fr0oLIx0mE81Fur64FCLLBSLjrcR0PFYCS1Ajigy03xxNo6RRVTP3ZBUPXWgWPZDJu9bhkVgKYj/uveTRCOnq+tkslGF6X6iS6OHPTjBFZ74m0TK1oTj60NLgc3NdIOj8qfmwbEdTIJL6pzEeRlHpYeEqCJ6UfNMLqdmBToYqidH3ZL9EVUZNK+wgsUxsk9NeFMFCAVtQGEOSxoTd4o3bUygU3AvpMk1DfXoS4BnGKHsDu0Z3EJRSjy2ERn+PBVKI+qU1yWZ9RiJkAlrxcAln2OEZKRcK0xnWqdAWB9AZeOowRCxLhCWVWJMCI+qt7FxWWDO5LREFj0cyl98CS2lMu/6EHDTdHcIGsdMMP6V/qiY4DU9hEPWrVaN9KeZlNU3WusZmVO8klKsawZLVruwP97oYfQTNtf3oKdnEEzhzHKdG3CAGECE0Cul+gQ9yBAtxfnkjVNtB2HWMBvQKLcbuzmY3QkQGRWI27A0LHR1dTONsthlPv/9PY2nnsQAp+hR53cX1laq3d7b3lAN6zEhSRbJWqfEnMYnT11/Fs89+EdOLl7G0cB3LIOJysPkc6ryJpi0SsYPKpFTRY7o4AvHz6AwC6dp/1tBy1i/9z5HRZuiZ9BhrpQb0Sd1ktZ9nw0xtEmcSEgfEOEESJdHcJFhjJ1qCGjqHabC9FMocE7DI5gqEtqbDOL+OOD67jqNjKC+hKhDnWlV6/kkKvgRqsm3AImMMrD9wrzzVwXXrC9hW2PjTo3J+iiS+e/vX1jdiZZU+OPePsrYro0GsLi6IBkmyxjngNZXgenmoMFefeSo8ZtDS88V6EKX6q4wlFKDmMMQjE7xvOlAnBV38nPrkllFJbw4PVCmJ0Va8OY349ef7cXwWMVzciMXRivuIE7nm/gk6+RxaPDSqgeoTbBnsJ8lfir146/p80tbCAaK6Jto/wi70FFMfXoTBMIvZ+DxG08vY3VyK9x9uxZMH67EySmAs+51Isj33exiLzPwjOJeqqCmXplAvi5pJwjFYmGoU1cXlIJ4/P9G5u/9oL+7c246Dw+N4+fI4ZgPWdCUmM+zWslS9R8NJ7O4sx/rKNBYHk6CV1qrli+rxu7gex+nZpfpAYTI8enhXPYrT8UUsLfo+6ZE/OzmL1fWNWN3YjZWtB3Hn4fuxsv0gxgtL7hXUGlOXk5RVHDz/Mn77iz+L4eXr2KTie3kZL169jKPT87j/8FGsrzGv8Mr9ibNh/OJXv1XvKpoYu9sb8eTh3Xh0745ALNoYDk8u4vRyEl+/PIwvnr+O86tJrKxBV6UaOtJM3YuTA9E+f/aTH8bzb57HL3/561hfWYrH97bj/g5q7TOxhO7c2RJ9fLSAWAr0aI9rYj/NJsO4vpxKUHFxaRAbmwjh+SzPBitxeB7xH3/1Vfxfv/g8Xp1ex3i0FrG4gpErN5L7wqBHR7OErZHVDI1u0nxdUzOlpzCiZWIo+jFxCX4Z389YCujoCiql5D5Tsv3pe/fin/3Rh3F/I2J6+kb7DfouWYNbAGBa3PZBhRW5yaRwI9dtiGcOD0/j66+fx6OHD2JnZ0NVGCew1WJia2jgKttd9BO3BViIDmXdlRgs34lvDq/iL/7+y/jlZ8/j5Jpd4T2OqjxUbKqdfCJUWvRCpPOAzgBBLjZe0ymqopwwLfFE2gOp22d1TCC9bpAZsLMYzaaxOLuOe9ur8aOPH8en796LOxujmF7DcriONapTMVC7GowIRDtJttX+UmrLiGLFMK7wQxLau1LL1cvDs3hxMol/+PK1bPGH730QDx49ir/5+3+I5y9fiuXHnHZAIxgK0Pmf3tuJT5/cjQebS7GygK7Dpc7VeDqIVfpel9fj+JTZm/tKEu7vbce93Q31wJ+fnCiWQCsGlga2gfE09x4+icvBctx999O4++SjmC0CNLmqhcI/TEM/T6piOXOZZHNhKfaPLuPPf/HrOLj4f5l6z+bI0vRK7KS96b1BwhbKtakeTw65wSElfdBPkBS7q1+ijdBS/0r6IrMhLZecneH0TM9UV3VVoVAAEkifedPetIpznveieiKa3exCA4l7X/M85zlmj4iXEygoYI8SEsmjdmr2eQ6u5GmxMHaTe8oGuHAtGB2c+5bgI2MHN+uVA4N5JjJpII9o3MNB56UxgniP8lux1qZenb8ffVikXabkhxK4VEpNkEBWV+eFADB/tkmGnGRMkzi+f4v8YmQcPzPPBd61jCJ0Q8BH9oxWvjNf5b3IxpP+HSbhsmme/blpkLmdOJUU+0dUZjaBCZlnWoNsK1BJARRIyKfENYY/MiINASb+3SaFzlzO0YjU9IQUZBHDbH9ZyW09BH+2TCyVH8x0AGq1XTPpGmg2uObYTOCRz3CLAyWFfEBqdFmnhPpysubWAtZYo1MmoErkR47MApDJbj3s9b4JLuoduvqDNQSfj34fZYVb7aR7dLuBl8kpppFrgetmLTfn0CHY1c7O8Mmufud4HjIrdZruESwpIdk8Uqf5Gdiwe8mU3sdjSgNZeZIeGatruwkk8+JzkPdRnHGLGf1dIK7inihLczp11fsWyZqU3JM1g/NLeWS6sLcC1itKB5L4q1/8BLlMEnvGjoV9hfvaR0Dusc5z/QQlfo5NF7IN1SP9r//2Hw6tF9/g+IufIJIqI9hZ9I9kQG5kTt3baDDAcj63fEgckC/kVBiymKGOgxeNja/Nq1td94Go8UZtu+VfOTdixkVwI7qp3eMUVYZQG2lJuPlYfIaOzFYcmdkOf4bpcoj8sEm2SbMosi4SQ4Jrdf6m3Q1F+6F+NswW1KTHoRiPgmyHShjCZIW0DjcLXXuchuiQcc0qF7VNhU0vbM56rsF1N6FE9Y6ua1eOAQchOqEvd1E6/FOLVDE6shWnpufjlMSmtLSbj6ngoB7FADybjNpnsIPLnoNpBIx2bBvIaA6faVP23qzBDg8B+56hU6RNbAxpMidL0ny0vV2TQcqb6BnOyl30W6dF0EHhJPpCy5zWJJwt6fm4XF+ZgEg/aOZEJm436puy+dxBJRKVmyTyQODBQ9MeXtBqIDgx5DOXiRMPWB6kjsLNYlgZXs75OZzqOhdgTlxI94px7dLQgQcPdYEsChX7YrRl7gFRLyMxjOYB+pO5EGe6VfJ7EHioloso5fNYzGaY+HNsDzGZhqypk9O7Il1uJzpmvczcOJo6LXTRG51pL81Qge6Mhzj8XQrHL/8aycIx9jCjJcqw2SiwyMlk8oiRXqpDPmzyreHRZRNZYzvrYNV/D6w6iO0XFp2gXNM9tisDdfge2KhT87QKiKKbi2xoGBSN8mt4IUXgkZoWiWAymcH3F/rvdGBG2UgC5WIG2VRCFwQNQVjPRuRYy+n9HlOfrpZ7FakeuwjZxc9x2EVkisIGN7yQZDF/YBGSkMsttdQscB+pvU5LxkZlvYujNwpw25miN1phPCWww89GKt/nCCHBLtrnPC84XY9JdsEChZMHeQkkeGmZG3tIz9YZp4mOOnYBQIpm0iSDD4t01S0a5TRO6kXk06SisyBZy4Y/l0s7xDxEjULEyzXPKqRDsCyESG0nPeqD3ARG5Um4jx0t2eZgbvT9o+aWLrWa3lJfyWkq9xqnF7s0PtzN8cfXbUxmB6QzJRXLBNFMt25Z0gQveMEK8HLoPZ8R94nRFK2YV9MZWBHBopFnv2mErYAhw4duntSAct9iu0ACK9SKHi5aRbTqaSRin+MGeDdQ18tLX+Zr8h8If287z2J8TxFPa3C9XWNGN/M5iw8Pg+EW/cEM5XoZFdJxJxOMRgyjjyFfrKjYZCTI4bBBIRtDuRBFLs3WIsBmtcB6FSifllq7WDKlJmw6W8gorcTM6jRlOsylDJBmdANzMSc+FsEW8VQB5eYFio0L5CpH2EWT2DxmggpmRWS3xfD+Gm+//f+Qj66QPmzRvb9XMc8CnYURp4O8i7lG13vgzbtPiMQSih8rFbLIJKPIemw22TAxzzWKxSaCds/Hh9su2sMJdjHLreR+H4wmOOzWOG1U8c0Xz/Dp4xU6nQ5ajSrqhRSaRQ/HzSpKxbwyrLmm1NxGqPs0l202t9jHsJzTZXOBXMHRfHfU9u8RT2awi6TQHS/x+n0b724eMJwG2HDSJ002vQakmrPv5VhQOrsdRY/PUnFk2n+fXejNmdfWOe8ATnOZB0kwhRNv35/JKIiMCdK+z5p5/OqrU5xXPUQWI3iRA+q1Mg5R5t5yrZIi/nnfhXeUFdZG7RcoGrIrogkMhjO8e3eN87NjtI7KalDE3bCDIYQw3FSasT2C8G0f6961O2NBo12viqvuFL/9yxWuHibYwEMqUxSbLUmjsGxKtcZoNNJwQXFhMu0iVZt3EUE3xyojcyLUDGqCbM9N9E1nLCRgKR5DKhlH1osjHY+gkInjuF7C2VEVXuygJo00fzbTBDjKxQK26xV8+jV4SeQyKYHacq7WmRDDcLrC9cNQ77iQS2sqE2x3uOlM8JcPd7h7GCJXKKPROka7O1Dzy+dK/xKuAw4milkPr54c42kjj3RkhdmoIyCiWqvqZwxGMzz0fURilvlqlFbe/TtNaQnmEzDOF/MYjse4a9/LV+D04jmqx5fI1s+Qb5wASUoELG2AmnLe6ZJ0/SgaSrFEUQ8Df4XfffdOze0u5kn7y2gVaeOXczUBTDhgDTsZmW49CNjg2iSfdSfPGTYTrCcqlNUlPXz6+BGz6UTPkLVdOpVBrX6M+tEJyOsgXZtgHmvt9SaQyyzfST6fRy7DVAOT19HvgvuP91vorC1nZsey5L2pSpHNumuIrGnbyF16Oh5g2Gtj6g+1z9hkC5IJXYsdlYqfg4wYavh5rjMTfhvQfyCMJWP0TwJMCmFDSd8amqSyDiXjIJXOWkwgzYpYR8VMw8zmjYBBJJpEKpsTqGyuyuEk1+1Nx0n9ceNjcJNDn3jfffYFtRvJgb76/TWIcwZbLuLUanTzxuCdxfN+MaUhGrPk1kTcdQ9sJeWyde8G0gAAIABJREFUXkfu12smR7CuYU1O0yRnUuhqVIIe3Kt8ZpRt8pnx3iUIx0EI/5zPwH5PS3HgKwldhlO5PEq1JkqVJlLZIgIpAkMDSLL+nJSLPgiqsQzU4/OgzpXrkQOvzv29/It4R3PoR78EgjHVSg3lal31Lvur5WqhOoj12Mwfo/Nwp7WsaCsyc9IZHLWOxYidL2bKV2ZCjSKfnMEVjzUytI6Oj1FQni6f01brgWtUBqoENw4b5LNJ/PLnr5DP0KCN90qYjW5MuxBYFwTngM5QNmYu2S6VQ+DGDpH/7X/+7w5Hz1+h8fRraW43tLPgBnfTLL4ea277WM1nKOoy3ErrIudSCvlppiHOdag/pYEPDxnr8KXTlMuwFWgyVmK3T7G/EPww8N4iWULkK8lfXnrN0BHY5dtpeuOCw12jZdefXUHGFPpsvMJFyn8ZUjNstvMjq2lp4WzRi2bwowYznMBq7C+uv02o+T0sosQmJjTD4YXLZxFOeh1bRJ8ppC9ZULn9z9yKXT6Wo25YH+sMiESbtGLbgqbDwvZxBGomR4pCcHEJ7r8NdQj6GY+XcGhE46aWIS/YUa8tK9WhPU44Lxato3kQfTXDKEdzcjQFPTO2kntzD5URseIpItjIXTTMG7bfJYS9bepmzQWbRx5mBlDQOTul5xPqFtlA0BExpISZAZBzsRT4YE6v6XQChUxSf3ksvvZrxB0lVrRUUVNtoxBBpElaiBAJTXV0HVKTGAvDGJxMlshpAktmxo3HmurX6nWxGKgzHw7HSKUyiKeyuO1ORFnauZxdHgRZL4lSISedz4r5ZETcqJ+KmoZK0Sr7DVIxoJJPo1LIYL8JNA3ltJeTTMYyFHKWLzeYzrGMZvHkp3+HTOkMW06aZExkzSsb3HiMh6sh/Vqzbt2x6GHlFosE2M8eEPR/wGHxgN1qguVqrvfAgmExYxTQCulMTjp8aoyGIx7CpEixaXPrgJYanMpGd6hWC8jmcri/H6A/8NUIZ7N5TYa8BJ0uyzhpVUWx5GFZLmVRKKbU6Ny3B7i/6yGTyeH4uIFk4iCDgeFgpKKUkwqCOLxI5LTnJAnSqFDrmIyhWMwim2Mkkb1SrsVgE0e7O8frDx3cdpdYblPYHDxRuc28wlwHBVQx5ktAAyUA5ryoUHvnrs2fz+ZMzuwpY3bMZlPJNLiWeHHqUtOE003jtM+3SMXXODsqaArSKHvAZoL5dKD3KiMb50gcavdU0DtwykybQmK5m+q6iQz3ihDu7d5FPbhJtItXMDqU6XrsZHH0SJ3HpmVmIULAi01W1MtjEnh4f7vAH17fYbYinbZidLI9s44TQpzZ3BJE8SfUufEi4jljrBY1IJq021nC90fKJaerPItDMz1+bUgrZhEqsCy6RSYJFDJRNGt5NKpZeHFKRlaWzxiN6WLkPTGejAT2Uf8ZnknhuU82Q7Cl2pPGNjywyDCiiyz9I4B2x0ckHkW+mMFcXhLmNE5jPx7BW/oypGIo5Vnsb5CKr7DfTJFLJ+V6T/MpGis+dHvw0mmUylWLbNnskIzFsVouZYpRrZZQKOZUwLy/usF6l0Dz7AVaT75CttKUvpnngSaFzuWRBea4e4f2D98ihyUm93fodzpyl20dN/W7EvQxul8E/nQm91ayBdisMkOak+NCOqlJ0mg043wTlcYxxvMN3t918OGhj3GwRZ5Tr0gMvaEvgJrA2pPTFtq3HxGsZjg7qaFVyuLpSQP5bEoTWXpvUD98RKAmx3gK6ph5ntKob4eZT4f/g5xkOVUaDEdan6VyBfGUh1iSU/ENhuOZNM7TRaCzItgcMFsEmDNr1OXYW8G4FfhhDDVjc8mARW7dSQFKtkM4UCFVnWZmLJ5TiHspZHN5JS5wrRFcXE4nSMe2+OmLY3zztIlMJEAmetC0lR3tjqZJvL0IOshc08A8k0hYwRrWD3EXf7Pfx9AbTHF7d4+T4yM0a0XRe8nCeCy0lRVs309jIrGYovo5locZlQFTfxxgHS3g7ac+/vTuFrNNFJlCDZlcQbxAfzYWzdYqvh28GJCimynvti1B2J0DMblnOU0LrPl1AJTDotRUFfIFMwaV7IqMK57VMU23s+kY0tw7hwPG/gKj8RQcls/JTonFUCnlUM5nBIpQA5tOEvRiQxfX9056WVzfDfGffvsdhvOVMtmfnrXw9MmZ7rw/v/2AP775oIFKtdnCbMkMTF8FfzqT0V5kM1DJJvGTp8d40Sohtpli7g9QLOTQOmqocVost/h008PIn6vx43tfB1v0un3ldZaLRWQzcaQzbJTSeOh0MBxO4OUqOHv5U5Ralyg0T3FIpsVaXK/WKtx5z1vUlkmb1JiyuY2QlrzCv/7lA7r+CqP5Svc564dRv2v6QTcg4cRztZqj17nHaNwT6KXmlgBonOc+2VAHxUjyDLm7uZWzM5VjBGtpzlauNPDsxVfaH+OZmV2lMmkMhgOBULyznz17jlyuKJfsbm+gsyjDrHs2XjtK9Xh3snfdIBmLKZM3WygiwkbGgS9kZmznMwzuPqHT/gh/0sFmvdDdwUZE+8vFrhlw6/KEOVCQL42ljGS8lJpQRcOwYQsHKwTN15wYujtMgwqbPNpABUhlcjLJjCUyqjsSmQLqzZZSIfR1zoTIklTM/0Uu7I6qbHV+mGDh7Dxc7fzo2h4OR8LMbictkIzLSfB0Fjsm1Hg4xLjfl2M+1/lqPsGg28ZyNnG5zzZEE/vmsaZmT2FZs0qJUNa3mUtKfiU6NhMiLJXisSGX5CFkW4W/ozk5c62k8yWUqy1UWxdiAbH5Z+0dGq0SUN3tLD+eTBBrAi23mPULm7sp/ZO4x9IpFIp5DVJ63QeZ1DWPjlGp1XTX3j/cCSAq5LPoddr6Gp47vHt5blEWoESYWEymwDQYVbJDaJTn9Lde0kOhVEaC+3lF0JgAuQf++1w2g2w2LbYSvTZ++fOvJUE47BmdGDpSC/77kYcLh3cGjnPVyJDTGVrpaHWNV+Q//rv/Rprbo+ffIJYpY3OIS9dBwiCPYdqm8xfs9x7g97vIp1lIU1dlTWk41dMkzblaGa3RaVVCXZiDPvmDWZBY5q1pHU1Da1NPLdLtGntSF8KsKDEwrClig6kX5yaoXPDm7vXZ3lq0GLtRXPC0kyGbIMS1lhZe777MtIDO5S10E7XN5L7G/bnRkT9Tffi1Rm22qadlY7mcP9fHPWZIueY7/Jn2nS0uxNHjH6evbNZErdXBauY5usxcgys8xrksmkl1iGmFJjtGL7GJzWfKoqZ47t+F7mqa0jpKphbHj2hXau5DBz2bXbtDxUplHmBmqJLEPpJQtMNougRiKRziCazWG8xJgxaFOmr0D6cxVgNO512i8Fy+cW5UKySILMoMw2W76Z8FchBUsGm38e5pDmQFBCe2qURE5iBH5ZzMUlKxHRL7janII1Ehs7T7l4Oypks27QtpLPzejEPghcFpHad7hUIJ2WIZJBh/vGtjtlyiddTSNJHI+afrW8S9DHKluvRv8zUzTGOiGEUPe+nfSrm0jDhI5yJiSS3PdLFS3MNytcMmWKGYS+PJyZGKaqK/6VRCJik8XImQUyfES79HLVI8hxe/+HtkyqfY7vgMnJkRNT+h4YAKMcswjbp8zD3jJDQJXmE7vcd68B776R2mg3tdlivqFaP8uVvpE4kss2mfznfoDueYzhntw/VER8y4nF33e06plshTD1WqYL7YoD+aY7OPI5UtqKg57JfIpaN4ctrEfOrDHw/x4sUZTk/qMsp5/ef3GI+muLw4w8sX59gEvlBC5Rez6FJ2sWkdSQvmRJiLZRVQdsCp2Ay5bArNVv2RpcFDdDLd4Y+vb/Hn9x3MNmls40VsIyk1tzzsNW2WVMEyQ/l3c7t0Wm1HeXFlqIp0yRaSCaQyScWUcI0QjSZqrZNKhi48C3jZEaHfIx3f4qyRxatnLRxXPWA9xmLa06SelHULcOcqNfDBYn52j0WSwV38v6TIaT6lM4PNOCePvCTPL56owOAFFDIetJ+F2Nt+FYtDzAW39h14xgaUk8VktobuNIq3NzN8uBkLOGE+YpLVFtF2Fo8eDR/Y2M+x1JiJ74VUUHNq1ewtam7bouHLyZysAEMdjG1CFJmX7xaZdAqVYgFeIuKK6jhymZgQXNYtnESwWWQTzfdP115OsOjwTcMwAh+cKCuqSEUDMJ6s8Kk9xuaQQCqXRqFIt988GD/Z68/RG8wwX63hZVICzajFTiSZaxmxNXc4IJeOoZyPoVlLIX6YI7pnXFZekVz8/YPNFr1+X9Eq3NNeIqWjmiwTOgpzHeXzdPlNiro9GPmYLg5IZGu4+PLnyJQaom2SkfII0+ss3mHSbaP99ltg1sf9+x+QjEZRb9ZRKuU1KZuMJ5hOFy4eBCqOWeiv1wSgVjg+qqFZLSMRjaHTGeHt+xtUGi3pNq87I1z3xrh66GtKwsaP2mE2p8VcQefQaNBBMrnHq5fneHF+DC8ex8dPt/h008ZuGaBWzOMXP32JRp0xewssgkAOt2ykghXBjgQOMTbNE0wmc4FkXA/BeoViKau8UrJSlKe4VmCPGCEEQuWueaB2dK4ziZNXrh2FFQmEiiCejKs40uW2i6iJoZsy94w/9zGdTxGJejLr4lnOaDS6XfP8nfs+Rp0HVLNx/PyLMzw9LqGUJoWUhTEdqc380cAly/O2XGWXSKApgXkoiF1Fbff6gIfOBBN/JpCvVi1YrJa77HVzsnDmeSmmk+l/5T/gwG+yI5bbKO56M7T7a3y4HWIwDVCqH8HLFrEI1pjMp5hMfSVIZGnmGQOqeRqD5XSWreYLfQbeu5yoKZ7RFYBWc5lRjNhyCQ+ZFHPSaX7GM3kscCaU9qTTlg5AevBtZ6R7PZMvaJLG6e2BDS2b4XgclXwKlUJWZx3prIzcoW613Zng//znb9HzmUMfRymbxs9fPcPLZ08wGk/wL9/+BTcPIxXtfNqzxdxMtnjv0HF3v8FRKYuLShqvnjSRi+8x6D/o7D45bsoUjewTOky3H3pIsFH30mIP3d52xJp6enkh4GKx8FVTkJ2zCrYYL7ZoXLxE8/IrlFtPcEikDaDfkvmUFZCp88zVsjag4BlGWvIS//LHN/j4MMB0tUGpUtOE7+b6Sv4XJ8fHlrO+2Wmd395c4cP777FczXR+plNZsauyBI8dPZaT26k/1b23Xs0MFE2RvZhCrX6ExWonAODp85eo1Ku4+vAe1x8/Il8s4cuvXikqim7o8wUTRVLw0jTsoxwjqX/mYtyz2QzM4yRfqiLHhBI3wIodNvA79/j45k+YjjrY7wighXEsnyVbYQVt9HprxtRQPtZhxtwjCMjPwa/hzyPbiveA/GZosOqcdB/N2BBFsdLAycULNE+fCphkM89GiNRX1eVOux7+N9zboTQsjPALqd8qEFwGrO5O5xtiRl5hBI+B2KGXg30v+w1NFnEQwLLbrFHKZyUpGnbv8OYv32I66ul+IpCmgZ/LNJfc0rlEK3FC7r8Wacj/PebMSu5nbAurQ20GZgO1kIlitT3/x/qXTKRYMova0QVOL79AOlvUgISPn9+ftRVBVUmFHmWBHBytNVGXdGxDajKNNndijfH+7Pfu0b79pOn/xZNL9UIfrt4hWMz1NTT2JQOCn41ANQcnbFhzuYJlNZM9FaEEiOaOdl8z25pNdaVSQblckfREoH8kpiaXfSAZB6xNguUM9VoRf/vrXyCXSWC7NoDSiMB8MGbSZwBwKD9zTNUfje1D7a3eKZvbxuWXOH75E0QzZYXMs8Day8bfeScfNui1b3H74Q3iuwWi+7k0D+TKm6YkdO8yNzh7GUYP+6yJC7WORhEmBS10xpXrqOu2qRvkxaE8ulAA7dqtUA9r1CD3vZ2wXes4pBUozNi0qdbH2VQ3bFYNhfs8HdX3c0WZ0ACDht0M1KiKbEZYEIbTwvDnu07Z2tRHJzFGpdC+fummOeZmHA4tQymc3pka9zBfzCFNPCwodNelRBdN07ba1DjUEHyuh0Lasl241p6aMVX4/K3xDXnppkFwLnIOtQpNWaxh/myGpXtXB5c5QIWoTJh55U9mmC3XamZJneqPF2gPfOxjaexjCaHI81Wgk5GHLKlPLAeMfkxNSVJoq0XncJpmjtdyjHPvKQyyl+Y3Hrf8LD4fWcybDlrIH10c9wGS2Cjm4bJVQS2bgBclFc2Q69WaDo8jHZhE9Ik4hlQhvh9O4Pj9iSgy4mO1DITmJlJZJPMltPuMr+grnuLi7BTz2RQfrj4pEiCVq2K9j6noJe32sF1qCtusFJCMcCIVE/OB65KTjmC7hT9d6S/Sl5lJ+fzpuajUwXKuQnAxnzmkjOsgghQpO14G/i6Bpz/9W+SqpyrgeB570qowo5Oh8uaeybVLGnBMNFA2tuaKiUOA9aQNv/0aq8E1sJ6K7sf3xeKIVFEejgS6UrmSqFjX7T6ubzqiKLM5IdWL+sJknM+ehyXpfPwMScV7jBc77GPWzFN3h12AfMbDbOILsPnyq0ucntbx8eoab19/ED32yXkTF6cVbNe+KFJE9dggsHnhmmUBL4aBy2flmmYxNZoM1fBUK+VHqi4L7Ol8izcfHvD9VRfDZRSLnYdgT92nfR+uR03caKTkpvkmk7Corc+SANMEWUyDAXf8HSzywOKQ8vmsPoMK9tUGiyWdfFlILODFdzip5fDyvIaXFxXkkwF2wQRpj1P0UBvjckrl9mjNqJmE2Bkh8y3p1UljJO3Z9kKn15M7/NOnl3pObG4tVuIzwGfO51aAkD5PaqWmYC6+iBO3+XKLiFfB3WCLt9dj9CdbeOmc8szFHHG0fdGSHJXNzgeNN4Ras3AJL2d7tgZmUd7Bv3ONsdij0y+lFNJXR4FMOiFDJv5lNCVSqraiH7Nw5YWoIBLGzuX4mVKK2uFEl468XpJ/EbAwut/EX+P7d13M1lFEk6T+JdBqVFAuFdWU3913MSUzIVvAQVPYBeIJuv/GLPKOua6pCHLeDifNPNLxjVybyabIpjJO7GP+DZyckorNNckoFE5ViYJzPRSKzD23HHSi7MEugWSugcuvf4lkvmqUXMnKQ6qr6W4nnTau/vxbbIZtBKM+auWyCt0NM2APG02XPl7f6SyrVco4anGaw2aRBo5xVMsFTfPYeA0HM1zfdlCpH2EWbNEZL/H+foi/XLX1uxdKRXMyXgTIeGlN+RaLCRq1HH79i1eKE3r79gq/+9Mb+PM5uMOPa2X8zS9/gowXxWDUU4G8Vh7pDJPRVOuLbrOLYGNuuvGkjCZJ52vUS3hyeoRSPqPiaTKaYLM2J3bun1qtLjdn6d2d+z516ZbjalInNlfGmhnpXi3k8iqi0vkc/OUCdx2CDjTE5cSWLqsrpFNxaYjZWE9HYwxu2ziuZfDNiyOcH3GCyf0dmJRJchirZ6y4ckwhfR7n6+CwchpczedbfPzY0fqs1625JfhnUz/XyEYO2By22HAPm38aosxvdHc2YgkstlG8vurgzfse5kHUGpBCCQO6Ac9mWNBIjU7zjLNKJuWI/aRVwVm9KDDmsAlECZ9MF2pKea/WamUcNavyHGFzwefHGCV+3Xy6wCYwfeV6GYhRZ898j5hzju5PZuiOpgJt+RnFYloGJk/LZJBOJJDx4kglCVqZRo/7ket1td7j27fXaI9mVpgfDmjVCvjFqy/QqFVx037Am3cfNb1PpjO6dznZZyUzX8yxXc7wjL9fycOTeh61QtrA3v0ep8dNnRWqQfeQdn48mUmb2OmNBXAdE+zkZDuVwGw6xnjkI0umR8LDfBNFvnmB05c/RfWEhlIZscd4fluaBplVNrRQ6oCNS3S/9cdz/N//9HvcDXzkyjWZ0vW6XayX1MQ3dUbRzGyz2ghUIRD3/v1r7d1yuYxCvoRUKifGF2tVytrYNJAiOuh10bm/RrCcCPgkiy2eJGtipVrk2YuXqDeb+P771+h1eyjXGmidnGuqzgaXNG8acsV4F5HRRsaTc/5mDbFZrjAcDOGlM8iXqxpjkUJPGde0/4Drt99h2LvDbjPTZFLu365eZs3F68pkfW7y4wpaS9gI17pL1aDuOGVsJ8nBnCEbtacEEalntoYlKtfpbLGG4ycv0Th9im3Ek/kdp8aS3bmmM8zLdhLdx0FWSFu1+tWaRNbM5v2wFhCiWLaITTo11ST70JlshdEz1r2o7bSmkoAAJSa8Y6J7Nbfv3n4Hf9RFLOrMVGXsmhCdPuWROcB6yO5bY3Sai7uklDJ0tXPB2KzOPDL0dXG9hNyTXVwXnxHfPeuWRCqHeusCx2dP4WXy2lfWRwDz2UxT2VKpaAw3dd+c3rO5DSS1MKbWTl+73q4kZ5v5I/Qf2jK9vDg/1+/y/v0PWCwMjOEgk3W2Bj/bPYqlKuqNIyS8NBKeJ5CY/cd6HSjWZz6nNI11HnDcOpGGnpIavjPe6dPpVLGAOVLySVdezVEu5fD3v/kbFHKpz83toxGfmfuF9YR5hrihp6Mkh72Yq5YQ+cd//9+quT15+VNEMiXT3Nr80BnzsLHaYvRwi+71GxQSa2Tj1GySmmIIoE0ynUssp3guDl4aR/17C/a2c95C4s1J1womCwEOW1C+cItNMT2nBLFONB7mh5ldkP2po/247yGK63ZnDsIskoTQmObyc3Nra4vPJ4zv0AFmHtEq/kgzYubhisX+fIHRdC7jHvEV1Su7zy6bdRcNkmBEEbVQaV0gE39iRltiGRi6JTqF0wjbb220a8tWFa6jrSW6Ng4oZT2Us0lkPWqJzOKfG4h0BzrKmnusIRgy73LTajeu1ff/8YTdAAen+P1RfJCsxEOn3zD7zlHlrHg1lyE7MNw0F1yoO00fDomMnAM/PoxwP5xrQsA8Qz4vQ+JtYqOMKx2QJjTnX6R4zoQ4T11RzqmsWafrkHFjbdMbm/ZCZjLOiVm8e74SOjzulkhijeNqVpd+lc0tD2gh5uakykvd9B5WpFJjIQd/B52xvORkj42daHbzpS7fNeLwV3s8DMcqRk9aR2p2Hjo9rLacPGcRTXiGUK4XyCSA41oBzXIOSep/92sxIUKDLgMLaDwFFQucOh01ahLTT6cTNYvMbw6NJpbzpQr8VKGGVTSD869+hXTpSM+fB1ZC5m+m2+LlajQ0rr+DDi0V39EE9qSxY4vF8Ab3P/we69ENMnGjXXFKwkOHgfdE7GS4GU0g5mXxw9UNPny8QyzhqZCslYvIJCJIJWHNq/IlLdqDpiGfHnz0xoEm+qK/UKawWUt3wwn++WkTjXoZ7374AYP+ULS2esXD07MqSnlSufPI5zKIxqSod+7aZjWvnUPquxxr5zpUqWMh2s7Cn1M+Uss4hR4v1rjr+ZqIdMeBil7FvFDvLIdCo82bqYqdV2FOny09HlZGyQpdqwmVyqSD00c2uR7psubwzmlIMk6tbloH+XAwEJWpmI3j+XlDzW0ltwc2Y00nOV3QOfgYxRFqb01XKwWFDivL0rX9x73DeLSDTFh4ebWOG5r2a3IsrfXn5tb+yWVAqwmzLc2LzyjRcSw3EQznB1zdzPAw2ADRDNK8rOkauqbmei2qHidSbCRJp2YzwIuMDa90Pvu96UE5OeAZTPDJWSyGQBTXOScvXJecunOth1EIQnOzead7pfnXXGZI2Rz1hinlaebyeemvSZlbr+dae0XGB2WSNqUWqBbHh5sJxnOuHL7THcr5FM5PGshlPTx0HkSzJMUwkcpguVmrkd/TFXpGUxRGiuyQjgc4qmZQzCbkYjzzJ2hIksDprYXW0512GbDJztrEfr3TVJFnGH+3TvdBU30+y0y+jtrxC7SevkIsUxIYpub2UQvNFbjFtNfB69/+v5h3rnBSyeCw2YpyyKVITed4NMTH67ZYD816DbV6FelMHJvNFI1G0dgA8jKLYTKho/PG8kNnC9wPZ/jhdog3N30E+yjK1aqmyzTeYc7ufs3zI4WzsyNcnJ9gPpnht7//DrfdMWJeEsnYHo1SFl9eXkiDtiQdTeuXP5/aeWoOWR9QS0sAwLwUmKdNah9ZLMeNsijQpvELZFjDe5pSEJ6JlkfMc6OITC6FTIbuzqScJqRfviaguKFxXlmxTtyvpNVPlmt0J3Pc9X1c3fThT0nJ5fnO7NadKG+MOqqVSlhN5lhMBjhpZvDqi2OU80mdUWKHCb02f0cz/3FxKCroTdLCW5TFMh3BZ7MNXn//UXvu+fMTlAqk1tFczZm5uWuMYU2UfOkEI4Yq2Y85giLuYRoc8MfX17i+nSCRKpnHwmaNwWSC4WyBwWIJf0VfhYieWa1Y0D3H5rxVSaNaSOvenC/W6A9GmEynqNfLqFXLatR5zzDHlY7lMjRcLPR9CKzKNFPJCyykD2I5jacL9MZTTIMNlts9gu1BpnkrN5XJpD0BUtKIRqPS3nLtEYRjXc0eiJpbMgXWOzvnPFLaawWct5qolQpYLWe4f+hhttzq3uUklE+XE9D1fILLRhGX1QyeNGlslke/18dw7OOo2UC1YpMfPngyPDi9zeaL8OcB/NkSTy+fqLmd+mPRnWXfFYvq94h4BWy9IqrnL9F88gViNIZinvCOZ5jRknm2K3PeRH8mh4kkMfRX+C+/+xOGyx3Whyg+fLhSbUbNfblSVgPARoB3rsnz1hiPepLPpKiVB89vMnZI67c6h+uO9dxiOsT97Qc8tK/E4mBNSQbVZDoXCHV+dqGJ2dXHa9H7C2w0jo6RL5YlM0ikUqa3FrjtYl/Egrc6idKoTUDwrajM6xUjtLBHmhr9zRKj/j3uPr3HuHcvSjU3gTV+ZjBr5nCf2YC8RkJjVs1y5SHg/FvkfG61PvcS6z9S4XkX8H2QmUbWE9l/pHbHU3m0nrzE8ZMvEE3lNDiRnEXyRLeXnLnU52bW5GliJbqmJ5QO8p0RrJR2O18QaBFK0ixGxtgYluphdbS+l+NJSU5J09yZr/rbi+3QbV+m+8lXAAAgAElEQVTj+sP3WM4n8GgQyai5OCVYdJBPYr9h7NRUgLOlS9DQ1OQUAqwfDZJCmjWfr9XlYvQ6xqUxUh07hLVvLIl0roBavYXmyRmS6awaXrJdxIqkueBqpfOR9R9pwwaaGkgv3yAZzdrlz89DU8Jhv4t+9wGL6Rjb5UIDAua6t9u3qqsYj8b7TA7o1Mt6WTSPTgS80XOCvY5+BvtByTDMP4D6+fl0hnKlilKprPphpnftopjc4CxFNh5zqFMJ/O2vf4liPq0aOIyFM0MyssA+5/+Gz1DO0j96po/vj/3Mf/if/u7QevYKp1/8DEjTrCZ0KQybP6kC4fdu0f/4Z+QiC2SiGxyIcILOr3wx1kWLd0/q53aPyXyNOY0MXBNDrZQSPIS+sPmMCkFNxpMYj9nFW1fPgQKpuFw0BQa3J1kEcVLHUThRKEPwWURzKrLfbZDgiaCCjo5epDfvkC+wACJtibQnThpsYVlMjk0QiPKHelXRK5gHRc3FLorZEhj6S0wWAYbzBcaCgTn1MqpnXI6NIQXZ6Avc4GyqSXtQg+8qyDCUm5+AFxULmS0PPKFqFmFk02NbFKIbchJw2Ipee9EsoZyLIrJdihpAlJqXiKjfj9bdjsYQ0qgdyvgYvxQaL4UTbNcEGyXcnh1Xu7QAmmK7GB9Hd7bpkdmXC9S2Ybi9Nzar6TwGiz2uHsZoD+bYRc2cQcQu3i7ODIx0UjlDSphrwnBSlrlpiJrKfEobldR1Umyt0bVptE2uxeKT3tcQRW5fj/orHj7RPYqZGI6JnhfSSGAjm3G2LZwESAfszGj47EndMoMNAgNm8CFdUbA3pDnOCyiO1WaDwWSOwWyJgb/EcrNDjhQtL+UaQlYqSTkUUl932K5QSMVx2ijqHe6Yt7ddoUztrcefeVDhMVRMlae1qstHSGJUZlI85Gg6kMlm9Zn9ia/4BYbNH1IVXL76a2Rqx9hyiidjkIgcw1ertYxlpB0UuLJHxNHqIqSm8SA/bDF++IDbN79FPrZCZLtAt3MvKja1GCyGqPnR9CKWUDFwfXOviUC90UKlUtK5sA1meu7MjuR2YCEbT+U0gbjuTPGx7Uu36WVIWaOeaYXVwqJR2Bxz+nt7e6PDrFxMol5J4MtnJ6jk81pnq1WAIJghm6VLaxZxNroOqae7Mk2CCIqQ9sgLn+BFvzcUQt9s1FEoFRAjHXJ7wCzYYUYn1/kGY58XHhszM3MItfUEB3jR2hoz9FmOk0I/SYvlhJGd7k7NAx8Rz4197ICIsoYZCULaz1ZZ3K3mkZq+bqetBreU9/D8vIJnJ3mkEwEKbJoE8llTTeIiv7H5y3A9kuVCGrBJQQhomZ6XSHYSPNpubu4EAFSqOZTKOYtSYXO7C+UOYXb25yg26hQNo2PusnYHxvMtPrWn+NSeIRItoFRtiN5IyjNpu9T2yJk4BuSzFo/DiX0UJlGRU+huK5SdW4pAA0196Aitc0qOi4yHW5mpCE04Ar5fNoZmOMJLzEtmsN2yEN9itT6IKUDJArXFLBhIzScNKjRKo+Mvp3JE0SlNoN6cZ/h9f4HueKXpKKfjBBKa1QIa1YI+L78Xpz2ke8pAEaSTGWVwQ/pgLJDWtpKP67/bBSuZcdRqVRSkATN6KU1EmOnJ6X+wot49oT9nk3F/f6vzpVar6e4YTgLkqmcotJ4ikatiF6Fm1OVd8vzhotrbBOXN7/4zFr0rNPIJLCZjaeBZRB21GgJ+WbzcfLrTZKFYyGO/W8mduNEge8FceFfLLQY9X1FAuWIRvdEY3dEC/jqB7z8N0JsFiCjGb4lsIgLOzMgwOT4+QqFcwWgyx/sPt7h/GAmsjCZjMvdqVYo4rlbUDBNwDHZbPQO2aiqCVkuBeJv9RgAPz/RMKilQJJdiU5YVjTUVjyJFI6O0Z+YqYu2Q3sZpCaccdPzlHQBkcgnUKiU1HXSfZuFEiVImk9KUahrs0J9u8K49wHWHwAbBB7qg7pBLRdGq5vDs/AjFXBLb1Qpzf6FCPxEL8OqLFk6bJcQUhUdtrA5inQPcKOYNc1AhxzVDGreXTKNYYMGcxnyxxZ//fCWPhK+/OtcUdb8NsI+ahCYiiUIEe+4Tx4ySazyBbTfJJTtmutzju9fXuO/68FI5VMplNBpcJxF86o7wQ7uPT92JGCkyrzsA+XQcl8clPGkVUMnQrM4KZVJrSV9mQ8KIIX8yNyBd4LoVxKwzuFLyubQAxzBnlaYv1HiSdeUvAkxWAabLtQA45vDq/dBFN8G72kzj+Jy49glYs4kr5OmT4KEz8vHDXQfTJTXIvKmspsx5Mbw4PcKz07pAhf5wKjPG2+4I/mot/ThZWEeFJL5olfHq8liTampm+6OpGvGjZg3FQkY1Je9I1pLrHff2GotVgLPzU+3925tPYumwIZ7SvZxnSqooBlT94kscP3uFWCpn8UC7g+5jGh2xhtvK9dp0kNZ8JDGZb/D7P79FR/KHDrrdgWQPT87P5dPQ7w+Vh61nQXaPShUyAraqD7hPjlqnKBSrOtf6wz4m47HM4CL7AJ27D2jf/CB5EoEndpO823lW1+sNAbu9/giJZAblagNnTy5Vj/B7M2ecdRebDzZDrGl5Z0g2twkwGdLrIYlCLqvILE3YIhCVnHU5Aajl3Ee/e4/RsC8KKyf7FvvoWJVhjrOyWV16iH4r93NcI2J01c/aPkn/CIKkUyg5h20aYjHfmWyCQ8xD/fgC5y++RqZYw2K9R1q1A02OLP81ZBlq6ulkjmEdG0oUQ0CK653sOrJ16rWaBk88p8P/VtvbGedai2A1NSf1/Nys5Qn2TckMo1xhu8Ttxx/U4DL9gfuGDB2xDDns4bkiSYpjMrnMafnlOPq3GeEZaP55AmmsANYPBMzUQ7jvwbuR3gJeMisAI1csiWbOZjEguLhYCsyQ0SnPRoJXK94FBTE8+H2UIBONYjWfot/ryNk/J2ZRXtrc3kMHo0EXk2FPADnZDcNBXzUP7xI+Nz5sngvZbAnl2hHyhYokPWQv8ZxhLc37fTIa68zm/iTIyV5LJpIyt4oIsGRtwOZ3NBqq5q2UCqiVC/j1r36m5pbDUzP/5ZDTXLdt4Po5KSLM8LZUHXO1DlmYWif/y//wt4eTlz/D8YufYO/lsY3QRS00aDBdKnV1fu8GfYXKL5DYB5pMkVJA5zsiebTB5iFHdzdewneDMSZLInCWq8nsMxYz5r4VQTbnoVwuIpvKotcdYkizgj3By4T0XcwUZOF71KiraJn5Q12K1UpJByy/fjgai5ZSJM2Eh8aCGjCiJTtxubmBWDBpUiwXBTaXtkG41ogw0oyEaJIoh6Qf095+vkW7v0BnHGCxBVbbA9a8iOgYJ0of1wvjYmwizEmGxY846lLoQBy6ClOjlyA1g82x6YGJOMiZVWZUfJFG/RWaK3r1BrHDDsfVHC5bRTSLCcQPvJAnSCc9EO1wqVSfNTzuezvwyiAgh9jZvnUUGzXP5qRGNz/7+tCkylmyu/xi+yPnrMzPq0l9TFqhw3avTLg9NdT5EnqLHT60J+iMAuyiKayd1olGKNI5UM+yM14+35W0yXKkoxkVf30WtySnOht0UbAtXDqcTNsBYQ0OabgENqhr9eJRVIs0uEirsKBbKF0x2STy0hDKX67oAOBlt1pQd7sVnYLTNn4P4wNE4c8CBchP5oFs1yvVCuo1XkJ7tHtDPAwm8FcbUZVz+SIWi5XWHZtlUn1YrO83S5QycZzU8iimYogfzNiqyIJOoAvD7QMMhkNpEVQUsInabEXZIBWEgfdEwwjOsFjhQcFibTRdA8kyXv7yN8jWTkAdbSju4rNhTAoNI6T5cYHnBpq4cGEVvltMutfof3qNfDzAqHuDjpC6DV48f6aCihdafzDQAUYgiZEnPJDL5aoaFeokapUcTo5qAqEm4zk+XN3AY+RJsYpPnRne3fh4GC41MWYBSxt6vgvumBzt8NMEB3wkEztcnJXw9LyESiGHYd/HrSYvc8QiO1xeNPH82YkK6y3jjjh1WNJUiA6yB2TzbGx3msaxkCMtMptOSzsrMyoaHBEYi5oL4yogYMa+lY6VRovne+OlELofiw7PORpzVemEvt/JhZUFLNdLhnRXTjX3e/TGPiZ0ywyY78gm3syPWEBw+kx3T380wHjY1STw2UkBpTwdpOkwapobY49Ql2OIsnS1LrZcyKhzT3QKc+kamRP5/sMnJL0IarWc3H/D2IPIPowpMLfUMLrIcoYNMFKuLkGRbRSf7ie4fSBVyUMmU5STJZHWwXgKf7qxyQtdF72YzB/KBU9/1WgMlic9PSoa/UQOrksZwlRrNVG86ajPHF2evVxjfH+imzlXSVGfXBY61ziNdWgUs91GsdpYlIg5ODLWh5RHupkmRP2T0yuBBYKfNP2gFwT1i7so2t0xZosNUl4atLiLRbZyg61WCtJo6/NOfQT7LeYLFq9JVMt1eAneewvEDlO0almdK+vlUsYZbGapI+fdQRmNUZOn2iO2D7n2SJ3OSHfPO49FxHS+QGcwR6n5FNXTl0gU6oodkvuujIusueVdNnq4w/tv/xmp7QQpzJGIHKQ1n8+W2pNkPOSLBdze3MEfTVCvV5U7m80mkc7yTOckKILxYIpebyzq2PHJsUzx7vtTzLYe3tyMcTucY6AmcYmvnrbQIGMiy/eSQrvv4+1VB0OfshJOmEiz3SOZjODytIVGoYjdksXcTFpSulLz/fL+ZnNLNDtJ0IFAZSwioyGCQlkvgXq5iDQp5DiI1kqZh9HXN8oiZZMiuj9lK8q7Z9QE9fd0Cs7KoZO039Gwg8Gwp/e9j2dx21/hu6t7jAOSG9ICs9Nx4PyoLJnK87MGGmUz7Lv+eIu7u7bAs69enuLl5TGSZEAxzoovJB5Tw85ilUUsmwy+4zYzhcd2xjA1otGo6Qz647fvtN9/+s05ch4pzTtsI1u52WLHNVCgS5BiFmVct92pEY3y0hdQklTT+u79A8aTJYqlIi4uTlAs5sUcu7of4bo/x3XXx0N/piJdIPN+g3zygK+e1FUr0GeC65MgOBkXo8FIGdXxeMoohnHe/5YPTU0k32uKC14UTjOjYZPE85SGXMlMBsFuj/F0JmYQ2TAEICgfsliQvQAwGk1RirHhuD4SF/jSbB5hdTjg3e29BgRrgmoqOHaI7/c4KqTxq5dnOKkVRXf+cNfBH16/R3c8E7BbL2ZQS0Xx6qKBb56dILJdo9vvgwxpygH4Ts5OmpI12N1HB+mZRexttmidtASsfLy60jlLKnOPDsOLAPtkFv4mjpMvfo6nX/8CsVRebTcbWHN1J3vLRTapEApZQ0nlYf/X797g08MY767vZJzYbDRUl5EqzzuY8gQ+R8YksVngy6IJHs8/6pHPzi8lheCQYzQeCjjj9DQR2+Hm+i38QUemRWRkmRTESjo2B2TszBcBSuU6zp88Rb3RNP+PqytNDZNeGpfPv1DcEcF6NvqkPFOTH6zmopDTCIwUb75Ha8KtCSmVy3r2io1ZLaWfXC0WZrTIqDoNI9b6d/y7pYQYA0oRQDJ+/BylyIki97DkiJT7sG9QwgrvgChyubzWMusoaorjXg7HF8+Qr9ZxiKeQyhRssCT7GRerFWpUnfRRk102pc70lTW06ujtVjGmBNyaR0cW8Sk6hslA+N0sDcURJyXb2ZvDckhMptnpaob9eo7+/Q0ebq4ksVItlyLwvMfEHwmIJxhHE7A47zXudcmDjELF9ShTW2e09Min/lE8EZ2FVaNSckRt8o558OYszP3L78uzg14jdCY2BqyTCx4syYPabe5HnuFcXwQf6ZtBGcN0PMT7d99LQ5tKJ1Gt13B8fIroIYb72xvc3V4JhOEdQiYEDap4nxJQZi1Cf4RsoYJm6xzxBJlp9GiJyglZ0/sI5AdBZpGxQLif6F9DaVFEgBEZk2zWef6MRn3JCdnHNeoV/M1f/QzlQlafgQNNPjs2t+qtHEAgGIAsRXdOh4xcY887NJJ36X/4H//N4fj5T9B6/hNNbrcxmvqEymYiphE1WZPOtSa3mf0cm+lIqGQ6m5Upx2A40USSpRkvYA7lhrMlJtSdbdiIkD7IGQQvODpmkgLIjcCIENqApzCdB1hutoglLQ9U6ONhh0a9KlH7eNBR83J5doL1fo+rm1uh/yfNhjSNzEnyJ7Sp3phgnxmWceqweFEb/VXaOhaqm7Vs7YlUUoNlOU2cQpNiG8GDNEk+erMddrG0YgqM7059p5vKCv0JY0PMrU1TRtGWrVE0aqA5lXJjmzOrTXvZeNN1lD+XERIBnx8vK07BFfNDneQWR5UcnjTzOCp78CIB1vMpUomkNMufGedhc+r4/05E/3gahvwqURG4a6NC93ioEXmWJiPM4nORGiquwyge93saQmeUMW6G/fYg+/Mtv2cqi/Z4hevOTNRGTu9iCbs0idbTJc+fTDUVM+pA6EjLZjamBoG6OoERIQ1IE1XqclkcsTEhSEA6tk2X5Y5MbSk3QIRmKGnlxBIFXq95uUwFupDmxoOHmz6XoZlJSl9Dq3NSHoi8UyvkiQodx3Sxwbvre/QmjOyhXsfDaasp1JfFzaf7LrrjqWI8MrmiEDSi/aJuKHduBS+2twiNUka5fFki3ESr2RwxSkN0aDb6pE/Rut/cFmlKwYaXDIBSpSQKkz/zhSbzoqRjZrCJYRPL48XPf4N05QirLWsmNshGqyUll++UE0FD1InwG7KlIkos2x0Wo3tMOx+wnj6g/fGNdA71ag2tBn/PhUxZev2ePiMLoEqlavqg1RL+1Ec2k8KXXzxBNs3CiFllBxnOrLkPUjlMgxiu7ma4uhsJHCoUCrqkZRRHtC/FGBUWDxuUS0l89bKF42YR3fsu3ry5wW17jDVNbvIpvHp5gS+enQDbORYzNrCM5uHU/yD35mCzl8aMiD0P9Ew6h+lkiuVyqv8+l/NU+FN7ScYG9yYLPzZInJyzwCCllc87p0uLl4IBL2x2qW3kX9y3ROi5XizjN6b10p8EGPgBhpMVlmsarTEugHEQQCoZEW22RCdbourBHLVSEqdHORy3ikhy/OvAJ7jmVpNZtmM8d3ghKq6K+yChRs8O9BimfoCPH+9QKGbQPCpIfypnd53xzvhON7dNVoRo63sbarwnoZTnwQr4/n0HY58ZfHlJBdhwcGLKKfd9d47eaCm6IMdFiRgZEgmt72ophVyaLqvAOpgLLCQ1mZ+XFzobWzaEPCa4fnQGB0abzqRprJJ+DGQ30I/sDHOOldmak8rwLhLTg5TIONcOjTp47lrGII+5BE3OElFkaFThZfHxtiMAJJ8rGrV0uxLibk6vaRnQkf44mc9xc9PHZLKWO3S9WkQhe0Apd0CtQKrZCsv5TFT3vvbEEkfNuj47P/PY9xVzQHCXmbf8vRjzxHuGP7dYKqgYnyx2SJWOUWo9R6rUlIGjJre6XyznmM1t7/Yaf/mX/4RSPAAWPU1TWbisgx1++OEdTs+OcHx8jH5vgIe7ewHF+TynOAVrXnakUC/Q64x1ZrNQOj0/EbPkfjDFD9cDXPdWuO7PRFWmM+5v/uprnDdyOKznAvj+9buPuO7OAI8SB6P+UfPrpeK6h8nBmQ0G0ktFYjz/2NRTi19QwcJ7t1avqLAn8CAztD3jzpJIcd+Mx9Lf05CIBS7XpMAOsploWOZ0W5I/UXaRSGsSzSkPgbJarYhMlhMdrssIHvpL/PO3H9CeBFg7zwcu+krew3mziEoqguNKHufNEirlrBgu3zNb9eEBT5+c4MtnT5CM7CRvOWAL2r3QnOf29kFne6vVkAMt5Sf3HR//8rvvpFJ6/vKpfEr+9Mf3aNZK+MVPzjUF5zk3D5a4f+gicojh4uJCLJLZcqFomP12rSZfezbCdR7BYLjE+3dtsTK+/PKF2BjL5RxX1w+4Hy0xO6QwDqL4cNNRc0PQkkBlNnHAF+d1/PpnL+1nb9eauHGKQj8HGr4R8JRuebc2d+R43KQ5rlDkuc64Gt6xYa44wbxUNqvahywO86NwEjPKMpjlzrt9tsRwssBgshDjbeQzEuwgbV7AyWl/oAxt+kPs1Vhwar1HLrLHV2c1fP3kSPcJmXL/9O1f8OlhKN3ocbWIRjaGnzw5wtNWWc0eAS466jLDmLT/bNYTwEAWFZlkzBsmm5DrhIwJSiDa7bZcX3O5FIY0KqQkJZ7GeB3F2Zc/x/NXfyVaMuP5eGWSLSWwhbRSTvFkSOTkWPRyWOzwz394jXefHuAvN9LPblwEDgEvSmQI8LXv22oAG426pm2m5SYoUhTbSHFqmzWGg56AVDIWV4sJ7u+usPSH8Ic9i2BT/RpRbcE6hsADc4zPn1zi7OJShmDv3r6VK7OYi/kCXn71jWJjCDgQWONZRFCDFP3NeonFbCJDPhkgIaLmkqBEsVyTYy7vQrHrGC9IJz6aU4lRZ7ISTdSczw1ZMGRNmXHSVk0e34ci8zTE4G9nETf0I6G8gxIEMgcIghJMoC6TwOZg7MNL51GuHyFbqsDLcqDFwRCHZGT92UQv1MqqdQzj75yrtVJEyEjiQOLuTo0qm1s2V3ynFmZgcjkzWbX5jnSuvGtdig9rS/61CxYY9+/xcHuF3XqBSjGvupQ1JmN1OB1mU08flzTjjcSa4N8Jatg9SI8A3oW8ivlseXeI1Sg9t00k+UH4/giAcKrOzyqghZnVLl2F8g6u+ynTAqIRFItkIlECM7UGkg1ugn2VOSlrqpvOaFrPvX/1/g386VA1AfXQJycXOD++wGpBR/+3mEwGxpYkk3W7FjDBZ837jSadNP1qHl/o/iUgxUkx1wuZkYKtdjtMJxM5c7Pe4Dvm+mavw69rNI8sNovDhPlMoCc9nGrVIv76Vz9TTjsnt6FJsKSbcou2msXyoW3IFU5yDfhxDFSexlxv//Hf/ubQfPYKR0+/ATIlbBXhEvLPjWfPRmDUvsLw01/gbWZI7NfKK2PkyKe7B01qSf+IJznN3EvQP1tt8f7mFr2Rj2iM0wkPxVxOcQLxBBcmi/W5pkGelxMSN14sdSBSyM/plqInSFci2jT3US1kcHl2KqOm63ZbSM1po468F0OwmBqCmcuhVCo8RqjoGA31lM7emwf0ktQBQF+vCYYQuh120SjGyx1uBwu0h0tNbjlRdpVH6C3uqIzO3MlZi4fjcbn9hTlfj2ZbxnsX+qXG3WjMLI7TtMKOWwHCk5U6BE6RmHfIqd95I4+zek7NbXS3Ntt/h+LpyNDEJ3Q5tJZWf+y0qmZo4QALPYOYNgIRPh7+pByw2RRVw4ncjQbABsw0wy7Vw4GHdOcl3cQo7MvtDn7AZzazqW0iixzpE/mcrO/p/iePwYTLpFSh7hxcHcLHZkO0YYEP5jxnzqc2cWKhxEvX8sNMf8G/5JIqCI5lt4ECPBjYhFKXQ5pRtlDWmiaayq8vZtOahJjJi9GqKM9mvIWCpvcxRfqQgkzAhTFPzK58cnqMWqUCfzbDXaeH5YZ0VDNrIHWUz9towXM5NtPUquBFkPci0k7TTIVFBRuk8HnyWGWRZS68MQRLuxzYXG33GyGLoo5FY5og0FhiDw9BJIsXP/87pCot0S7ZzIqOuj9oX4riGWo4pHe3IHMeAAeXAbyaDjDvXWN4/x6Dhyv9jgUaYbAB5UUUA3qDAQb9gYpiOkDa9NAmZDTKoNkTw8x5Z6+XB0WSkHpG3dT6kManhwU+3o30/9NIg0ABoy/8ISlbFiaZySfRapVwdlzH3J/KObnbn0vHzFVdyJHKe4SjchbR3UpULTEGaEDjpaWNH/lE6xlRRoo3J8JZmYGxyGOsRTK+R6mYQq1Cd2MaIzCc/iDtNYsETnuJtHOtyc01l0W2kDNaXywuSvjdbVt7gVRb6vxI7Rv5PrqDpTSq9/2lmkS5AlK3t56jlI2jVmEu8l4mRQKvSOVZ+Xj6pI5nTxtIxJ0Rh3YX0V3qSBitYC7K1NOyoJvNVkJLWdzQ/ZWGfv5kiU+f7tFsVHHUqig7V5rb/UHaOjZ7IQ3eFP5ROfrqn4h0cj1EopgtDnjztoPlOqrpdOOognq9IqS2O1jgvk/H1JnOdZmAMIg+dkA1E0WrkUe5wDVNBJYgRk4UKGnV6XSrgHiCCnHTLnN9cmJOXSVlHDFqxXmZUUu4FqPF8zLSg9HSkJco/x3PSgI2MsVhruSS1ElGn0DFNTWEknqQ/aNorhwGo4XymTlFMgdsOpYnxAzi52+U86Jhcdj0/fcfcX/vI5styvSoWiIdOYlyLq6iWjq1YkEFa7f7IDZHq9XS2dnt9nT5Vyo1PDx0FWlVr9dUxHH/kjpLyj+ni16xhXzzEulSE1tQSyRRgbnYOnf87u01/uv/83+gFFshGvRRSJv7KNfi3e2dpnqNxpHTNU3hKaYqhkarhmicUy0fnYc+20XUaw0h5yy6S9UKeuMF/vkPP6A92Wtyy/idYsbDf/8Pv0armsZk1Mf1bRd/etvGOIggTkdXd3eJ7eIx/7SC3WKOxXggPTL3FeneBKBZ+BFAYgHMIk7eF3QUFcWN+nxVcAgWS2wtrFGTfBZJNG1kziKbSTGNXPQHfRIOzNjeM+OeEVKc4O+RziaRL6ThpbMysfvjmzu0x3MM5xsH+kVx2qjg8riMxbCNTGSP5+ctPH96LOosjcXevfuIk+MWnl2cIkEa8cacOjW9Idg5XaLNmLJsGpVaHVH6S4wD/P7b7+VU/uzlE0TiSXz/+hrPn7TwzRdHOKwWoqjTr+P+oY9apYaTkxMB2aSgroMpatU8mjVm8VphRs3w/f0Eb7+/RalUwddfPUcqHZNm/+37Wwz9NbL1U6xjGfzrd2/QH03ElmjVizhvlNGq5nXPRGmgsw5UXHISy6/hHU8Hf7nf627gvWLNCF+KHMzp7BrlACJm+cxOQqZpmEAtyx42K8gDuJ1EqD+QEbfDghKC7QGTxRaDSYAO3fUXGx/+UPIAACAASURBVCz2wG1/qH82QjKzYsmsAuKbQLTjb54eaQ1ykPCvb65w1e6r8T5v1dDMxvHlaQUn5SyChS8NKnWlBIu4t8aTsTTnlAJw2sQyJhFP4f6+J3MzNh00L6JjMptbguSz1RorSjHWURy/+Cmef/PXOi82ijOEos6s+XHTIJc9auyaOGbLHf7z777D91dtJNJkDVGKEqiuIzDIhoQ1DGOp6L3C/aqGl7n3yaQ0kRq4EDSgAdrtje5HsvJIDR307jCb9DXUocO33t+BbtLMjze7VrJiLi+fqtb8/vV3eGjfGVMLB0l0Li9fIhr15AxNdglrI7tbCOyShTIQC4rnAtcFqb+I8O+e6jdGBfFzclhEUHo+n4p5xd+J01hqZ6sVglcO/MJBQNHNpxvVUefnF5IHsoEjG4CGXov5BKNBD6NeD74/dmkpMfl4MAqpUmtqGsjcbfYRJ+eXaqYOEU/yKM3PKdGRvNDV32Ih2URZ9eueGdxRGRfyLrz+8FGNbqt1YtN4NsBqJE0eyE5XpllOnmeqn8//jjXEbDxA5+6jgAfq9mlQNvV9TCeUKPiie3OdccqaKxR1TlD7TTM4AktsUlljcC+TnSfPkkZd9cZms9LzJYuIAzvWeQb6s75JaQBIcI/AIiPqOLUl85CmowQKeJ5yr7J/kFu4Y5jy7zIRlWEtB0Nkyuzw8HCrLGXL4GYPVMT56aVifcQg6Dxov1jOrMVRcs3wc1H3my/V9U6YhMGf0esPFY0pyrfANus1JuORMS7J1lzM9OzZpNMziIO1sT/R58/nLPqnUS3hV7/8KUoFixeTQZmSPcIoIEc/dt4/oSEYQTo11TQCFLBvLLfIP/77f9Dklg0uJ7c0mJAFtnP5E5XtsMPg7j3a3/8e3naGYoYIyg5jOvj5M5SKZW1cUpN4gTOrKpHJ4eNtG93hEGkvI+OHHHUM5PR71LKQYkk3zB12+xj2saQ0jQ+DsZpJ0irIH+f0j00wXQBzHh0va3owg/FQC7KSzyKfjCGXZl4kTUzoVmoB3rxTFUwtd0PbCFzUpBrJcMZj0ZmU7ouHPIssOmvysyy2EQXME9UmQmrmvpw60BVyrw1IpMqqfUMSwmwsFpYaloS8eTkvk9Jihk+krjyaF1EwTpMlj/RI02fw5ZCCFcxniO3XOCpncF4vIBVZIx2jQyELSWuUQ0MtI2uYdtfckD+7iYmWHbpLq1g+YDIh2jRHo1mTi2I4eTb3NkO17CAx8x4zxLMsPpv6sFBNaGo2ngW4642lF9oiiXShhH2c0zS6egZyjmNUg+JTpLuirsA2m9xUXKPKp0Q0j4uWRkqk9YVoFt8pL2NOYO2QNuCFz4vaJZkmabJzkAvqPNhgHnAKlEA8SWOhuApnAmWkw3GCIBoO6d0CG3jIkSYTl+6ckT6j5VYmGiwSOHUt59I4azVEM+U6J9VnMl+qgU56GZli8cLabVksJlHLe0hHNzKUIhXSZ5D7ainDCTavpm02Zz82YszmI3rKi5UTIl4idExmE0PEsdfrYzYPEGcedZyT279DuuwMpaRXNFYBLzIZdsntk2gkQQJz4GW7yIZGjsyzAaadj+jefI+l38V2NVO8xNyfoVIpyjGd5gSm/SCNPyWKHIEJ7jVqTcwEnDq1gzJPecBS29fpjzHwtxjP47huj9H356iJtuWJZrUgsrdbI5tLoFzPodaoSqf69vU1ul0evAnsCGJED7pMLk7qSEd2iGzNyZY/lWuBiPFBpmVRTW25v9mwMmKBRik8lpPRg1yJSaHOpqMIlj4mk6EOTtJ1zInXpkakSi0XUyGsjBvh9IBrUTKAw0EMBJr48BIJDjudVwN/h08PZJ6QokzQhwX8HtVcEpenFTx70kChEMNqMcXHd58w6vvK+v3qi1M8uawhHqd+jmeWUaFkUqQIBGZ0MtD+oEKu3e5hOuOEkk1MHdVaBcORj7ube5yetNCoF0UbY/FKDftdu41sPotypaQClJc+qe3MwjQ3UJ6Hpi9crqL44V0HlE02W1UcHZdVCN3dddEfbTBdefCXUWlGpa3c75BJHFBKAyeNAi7Pm4hHaSLDtUVH1q2M1QhaSU9L6YbOOss0J9ClHGsZAAZY040ybW6WLC54aeqS5uXspoZCbZ1hicWEUQ/H85imYmv487UMSOQeiSTiXgFjnxTLnSZm0Tgvc8pnItLPZuJRnNQryKTiiCbi+HRL7dxcU2HqVqvFBHKpLYrZKNbLqaj3bFKH46HQer6rSrWsxp13IZ9tvX6E6XQu1J3nC4sQnXv8+TTFiKeRLB4hV38Cr9jALuKZNtop/mUmctijc3eNf/m//neUE2vE1wMcVahBJ52PWb2+gDAypwhQMpKskM1K71Qs53GI0uTuQWugWq6hkCe7ZIVut4NipYrpCvjz+3u8vRvhYWT3W95L4t/86ifIJrkWlnjz4Ra3vSkCaoLpWiytN++RA3KkgjarSEYZBbPDeaukz1fMpJBNxpHimeziUwgYPxLFXMSFPAAchK5sVgK6XC+aDLJxtXg5UmlZi1A2QB00C2oCWrP5XIUlP49APRkVMCIjhX08g95kge/eXqlB59rmRPbrF2fofvoBsW2A02YVzy5byOVT6A1GePfukwCAs9OWQDDsOaUyozgW1Lzr+n0fnd5Q5j25vGmRb+67GPtzJMkEisZxfd3BV1+c4YvLGhajEYLFFivqh9cbFBiZsT8IcPC8CI6PCjg+qogeutvz3OKE8IC7uyE+vL/H2dk5nlycSEfd6/UwGi/QG85RO3mCbSyF//K7P6gBID39Z18/wxllJLMpxoOB7no55XN6Ho+gXGT+cVb7ioMI3l1cKzzDsxnGtdB5PaK/Prui25SN71t1BkE56g8fm1sWsAZyOXtK7GnCGElitY9hsUtiONtJFnDXG+K2P0KP596emuOYNdpkGgUBvEOA58clnFTzanx/uO3itu+L/nxSL+GilhMtObVfYRfMZKjGIno4GmnCyobAHHkTWuPValU16XDg4w//+p3qELrHMj+9SSZgBGj3BphuAH8bx9HTV3j+zV+JbaTPd4hIrxzezebxYAZZOkcPUfjLHf7pd3/GTXeCZLYk47tCriip1N19Ww0uQdD1ZiX2E2szglO8SCtVm3IpZogmjlMfD+22wKpyoYxBt4P23RW2gY/puC/KJkFzmYMq3iWOdC4nZgjx4e79Pe5urkUhJcOHjVGB1NGjU937/Lwy53QUcta7Vk+xrt3oebDWJijMSR/PvyTvTy+j56soG9JT5UEREU2ZLDJ+H57jxUJRVGlS3AmmkB6tPsBL6e4k44YRNbPpCKN+B527G6xXFpXGe4H7OlesoFCqa23w96P+loy4i8sXaBydkMSu30PpDy5HVRW5UlGo8yeN1SRLrKsUv+Z5qreurz6q2T8+PpF4fiOjt7ByNn+LUKRj8kSTw9lQzGj//c4dbj5+AFnVBPckf4lENLkd9LvYBNQkW0oBp5klTr/rDZ0XlsrhieHA+k7+A2QLqvdYmVP2mskcBOyNdcVnyYk2vxdrbvY6rAfV1AZLGXMyPpJNNYF0yu9U+1PiRrRMJlnG9ApTbWyoxhp6LuYI35/JlmPIZQs4OuKZWNBdof5AkhozRGOtQICdDFYCH5l8BbXmsZhd7fa9GniCuapB3RSdvw/fBWsqfg/uB9al/f5AdQH3CMESyTL2a9GRf/mLb8SqYi1OVoi9A0u00GwmjG1iLUajQJexLBZrOL2XPDOCyD/+u78/ELlqPP0ah1QBa2JxojCasktuwpE9RvcfcfP6d8gcFkge1vCn7MrtICiXyjpMiShIG7jdwcsVMBiPVWjzYKfJCAsKOmBRtE5OteWVktFaxC7qYTgLRPdkGDct5ymcJkWJI2xSeJJRoFTICekSRcxLoFEpoVktoZDx1BBOxkP9Of+sXinKBZAPT4gbdVu7PWaLlTYxdVukTfjjiV4oeeU8fGRtnc7oayTaZg6i4pHMQZc0TdKV2ODSUEsUZBaOG+Z4GQ2Dm54HmCYTMvphAx0IkaYbKBEeTWVIQZCeb69nxe9FTRGpfZz0LfwhPGxwWi0gQ7fHdFTxMvEYkaqN5e2p1ncKAeviTZzhEFazsXdOd9QcbvcYDoc6DOpEjl3ItJm+WAMrZMs9MzW3QmNC3abldzLmhW6fD90p7h7GiMUz0qBuIwd0RwP4iwX9JPUciSCRjkvXS7qa5tNJFUOMEGBWHpEahpdTA8Kfz4lIrpAX6ECjEdKoWXTx+coJmzEjnAKQnu3oJKJtRKmT2mlSSAoUp7B04VPRtOahvkGCGZz672wyTcRJsQ17M8kgZckP9ngYzRDsLKaJ+BczzrLJKBrlHBrViujtXAcL6jdZAI2pgaBwP4JM/IBmMY1qLiFnUeb1jUcDUe14aLHh4GXMA5KFnU/NOadQm62KUU4OqYcksENaCH/nwXCMyXQpl8fFIY0vfvEbZKs0lLLIlRBcMX2lZd9q0dPMhAeEhPdSmeh3XYy66F5/j7v33yLvMdy7ryKZkSBC7mNQrAG/393dnRBGygT4eVgssKgPM+Howtl96Aq9bLZa8GcrXN8N0R2z8ZtivNigUC6L+sL3XStkFSOSL3iIpuheCXz82MVDe4J4IqtDmunHFKEzW/T8uIEI7eyXUwdE0CiOF8NSvzdZAjTb4EVhOg1OJ5ibGkPWSwoQIkJI4yH+7nx3ornQZGFluW18xmxe2biRikwXSZkx8HukU2r82eAzImo8X2Cx26Mz9PHh3sdwHgNizGokOgnkvf+fq/dQkiy9rvV2eu8zK7N8VbuZHgsQBEASpEDeS96HkK6u4upFKIb0SIpQSEEGCZEiCIAECA7GdE+XN1mV3nuj+NZ/TvWQjZiYwUx1deU5v9l77WWCdoAGNhu2QtqsVmVqACo/tOuLujLg9vdKtreXtWiMc3DhmlsZf5g0h0yy8sWiaEe8jMU8YJdXdXvz7kyZp6fPTkSVRnf56sWpcuIUF0aMxnhq9w8PAlKq1YrOntFwpLORM2in6iIyNphkbDBgMbu9bQu5PzrZNWKEKVLend/acp2wTTBnK0taszOxMRl5FMcxs2ohJir5ThEqKrqukUPQPUdLDOSYMnPJeaqoJ32xTOHEynCxbcp0pIGRDsotXZUd/pmmi9gZU7nZBfQxzL4A7ADTgjaZYfoTsukCHXHEmu2JaNUBZCFRzn/MXLaKxwJsLaGdTUQEopDr3GyREbqWJnevmlW+bSUfM1tPLZng3AnaYNjXNAKDE9YgUQYU2Py40Gvnc/Jv2zov0WTLWAf91RZGw9qCqbLldp9ZPF9TliOTW03UPWYRv+/x9tL+6W/+L6vE15YNT223nJGOtd8bGPFr0KC5mwAAv/+9TzW5bTYfLR4PWzwZs/5gIHocciD+RwwbzQDyn9mGiVXIfvHFO2kb6V1y8YS9fvFMMUS9wdCu6k0bsRUAfHS1oOHdGE4P5XTKditZSyXMDnYzdrpfsnwiagkYIbCflsTEgLpzhSjn6L2m3Est8LMGRBZibejOkbWfYzDp7oXOBhAF1T0m0I8JGPcV2ufGY0MTQ2JV5ktAl5nlShXLliqKAvr1b7+ybndoRwd79vrlsT3eXlgqGrFaOW/ZVNSqtaLM6N6d3VguV7C9/arFY/w8AEBk9brpDoUpeM7VdcOanaGKOu7qeqNhV9d1my03yhrt9Sf22afP7fWLis36Q1tOt9Yfu7XHJASZRCQUtWdHNSsWcChG5uScaLmjaScfGx27uXm0vb1D6UOn05E9PjxaKBiz+4eO4pwC0Zh99fZM3/fwaF8AzXo2tW67rYmWXFNJDggEZBIETZyJO5MycmT5BUUX00CAZkBGmBPSq+ne9wwbvQhGbUapWxy4z/6U+6vnKgmF3EWVRW04W1mrO7XWeGPd8cYe2wN7aHdtjrnZAhBqqpgfwCSamAAOwZuFHZbT9ny/InkBU9tGfyqtaCEZsxd7RfvstGbh5cCS0YBYKpxj1FsMVfjTmTg5QG2uDHrkRzBxrm9u9DXUEtRV/NzcVbcPbeuMF9abbW3/1af20Q9+YpFkzslcAP/4WlhZmtxyX7pCWlKObdB6o4X9v7/4jbUGc0vmKpruh0gFyGbt9u7OYomoiv0J7+/xwekG9eQxa9vXfuSdE5vShrK5NjUYpeKOTUa4gb+x5axn01FXLuMwh5iQViq7lkA/mUiocbu/ubKefv9CQLOmV0x1KzXL50ti8MBy4R1R60o3D5Fd7LitTIDEiiOqRwP5gGpfnOM5MGEJsSSokwCSOJRZS2hYMU/y43iowxzNPaHn7My9uqoxAUGYFHeaD9Z+vLPVHAYbzDzH0mDP7h2eWKV2qLO3CfAwHMptemd3z8o7NQ1SeO7Otomfh/vf1dPUUfw5PMvWQ10/HzFTGP8xDT17985KmG4dP1N9CCOOiS1T/oQmnQBYjm1Jc6rhlGpoJ53Evf7h7tauLs4Md3Du1IPDfT23h7s7u7u+svmoa2PYPV7cDfUE7vSlnZpYJQA1/DuaR94df/ZkhG7eTynh3HNDCZlKqXeIufJNoDCsPvJjYZw5z5L5FGnhWP+M/llpBbiR45Iscgx6eK9BxAk9EpKpH/dtvX6nQZLsfRWJwXtPaHqOfpuflXocN3WmvIAWTLNdc1u0vUMm6hX1EoD9DMp0PueIIKIhhh3ANNpRz1kf7Af2Hy7fgFuAUPhz4H1haxgmW7kllwuYXDk9P3X+d9TPrjfxvYOe4lsd6OKbc/ms1cBf/o//w5acr+qzj22NFTrTSS+r1sWjOH1e7/HGHt79q5rbWb9lw2FPh3GlUhXlptftKu+O4h60k8wydKTS/W0xhOqJmvrs+MhZxWNDvVzZ9c2dBSJxyxSr1p0sdNk2OwNHtUxkRMPkItkqRxCL9phtoNKsFooUIMibw5sXUL+vO8H+fGbFXNZePjvW1AfzCBobkGx0eRgdgTgwgaVhAmGgMI7F3UQuEgxYFq1JzFFNKSz5TJhW8M8sfgaOLACHALGQFg7NAjnaOpTOt6tm83GBgb4haAcpockWEqXsVTabc55m8ghSgQ4pn07aaubiCoiVSYXJiEtbKY9BE4cGEQeOSgyHStNUWdV77oWeKlfNLZvXc0ZeLjb2+NgQ3cAZkVDwu69x95t78Q68cLEFWjwqvqGKmXMXDcdtvAzY9W3HhsOVZTJ5iwRDNpqSiTfzKN1kO4Y0YRFKaCtlo1ayKcsno5aNhdToouFGS0mB6wT5mHxhWIVWBCABYTuuqAjSoRhCT3NgglyGJarnMYRtsTFpd0RZ9Czm+Vzo/tgw6EZ4FtMJVvTQ7FxsBxQMJjwWTdpsE7SrekvUNg4bjlV04BFojRGzg52CtAFsPJwXWbcYTVEApBNxAUA72Zgu7HwqavPpUActNwVTHqjJIFlMr0Wt6g2F0nHJgWpRlEBhRnAPrZSDDrYBZkUUp51Z0F5+9hNLy1CKw9kZKFDsAzjJ2l7NraoRr0lwZgl8Df9+2Lq3+vnvrHf/1uLBqQwTXr18obDvh3pd7/345ESTktu7G0unEpbPZ9RwY+wGXYnTAbCn0WiJCoeuqFiqiHlx+9Cz3729t8v7vq3DSRmyka0GEPXRiyOrQDMObGwwm9vX7+7socFhH9LlKm0YRd9mpczIarkgA6vZZKC1glQiHFoL5YOtgbY7l8+4STJ0Fi8ijH2UlIkKWjNHXaco4vIVwimAA60tgJELX6e5GA5HmiQ5iYFzEaUhUk5rIiXwDpfwNxe39q9vrqw3DVogknO0LttIi3q6V7LVtGvbRdf293L2/PmBxSJxaz707M03Z5bJxu35i11LpVlfril1+b0g9WtrNNv6Gaq7NUumsrbehK3dGdm//vZLuRafPDuxXrdvzceGffT6mcLPmWiJvYDnwWhoR0cHlkml5JDIRYWr7k51R1EvhOSgLeTsGA1XVr/viL57eLIrHXSn07PHRtfW65gFo1n9dXnbsNl0IZ1MbSdjuztpi4U3mhqR8eiMzd1FE08mLCXH1IguZXcBL4VKs/7lQwDyytRNv9GdpSqWVcN4zoh+0+dFKzrTCJoBl1MIeEbbtV5FbDxFq7mx0XRjo9lWDq3IB+SAzXTMcOVHox+yZCSqtZhNxWw6G2sC3MFJeDSRARhNez5pVs6huR0rQoip/mQ6lskc9wbaJxxtucgp7Ny6dZNYPiOGd3xmaRPXW2v2porxOvzw9yxV2nW58gBoMjx0IBUN4cP1lf3j3/yftpNcWym+lqlVBm1yICRN7939o9UfHtRs//CH35fXw/XlpVgjhWJO4CRNH1QyDI0o8AHiLm7qNttEbRXN2S9+987IMOX37uTzdlSrWSwStdv7uqZtC+4TfAT8rHjyP8NhK6DFQ7scWlltJ22H1axVs3HbL2ctl0ZO5EBXx05zxagDJbibHFT65PshzNTdMe6CcS7eKi6hDRI9M4HSCF0PV1Bo74DDsCzWOjdHQ0eTZA1hmJWAzQUFdL6Say0XAxO75uO91OYA34Htwl68OFYzdXl5q8Kstsu5BbZFLrqTeLirlUYsYb3+3H739bkiaw6P9225ntvbt+f20Ojpzl0ut/b7P3htHzyvWuPmzkaDha1E+R/LFLOGdIDIphi5sDjjw9Z4b4DCuhyMp9Zs9UTLJ3KKOwPGDv+/08VkKWOxZNLa3Z6Mf6BKz8dQFGeOQKbopbmaFhotQJPFFNoj2kqzdIZJLdmpUVGTWZsMGqQr8aRINKrOqd2lQOgO8dhcYnL5Mi+vXtBHCADeBOzs8k5Oz7N1zMYLszYZub2BLYNRCycyNpoubTxzxoS6owCkaVITIfvR5691Arx5d2X3bXxctpaMhOzlXtE+OalYJry0QiamO5PGDtAIUzfomg+NRzWtFNfQKwHJcGKluX3+4rlYDnqfxBv1x/blN5fWHc0sEM/aycc/sI9/+McWSef1UWlQxGyJ4PLuAHA3RPDXZ8i6w7n9zc/+yertkWWLu27iu8FxuCgtMKBrbbcm456rqytRjmkiOJv39g+kaab2fKjf6d0VymUbj+bKeI5Hw9Z4uLbbq7e2mDhtJbnZGGI+e/HK4vjaLNcyALq9ZsLL+ue1ON8YXhFNYTLpdP6YC/G5YUAkM1nL5ouqaXhv1KNIALkf2avS0kYiLtIPvQeTTu7B7VrTbGRhNLHQY2lcYFFyZnEv0kzBuoCpwx6lJiPqjWkqRor315dKDCC6TdKmUMQSmbxFU1nLFMtqmPL5sgNm7+6t2+mIBVbd3VdtTl3j8PqN/qxWsyG2FU0T4B6gWuOhbpcXZ4oyPD461Do5e/vW9g5O7OD4ufTe1HlMom+ur6VN5vzmM/E8BoOR/gzuKGpM5JNMbut3t3Z/d2OVSsWOjo/lI8BQ7LF+ZwP00uu53IaJfHPsSfSoGDZV7eD41BLJjOo71j2gC8+OT+NciN05ydrgDKPJhNbOZkbWA2DD83UpIyvVxlDVOae4VwFfkMz4vzgjob/DTqOmBrxyGcRry2VoQNNWv7/TsxHDQ32H88CIxhO2f3hsxUJJwGyn07bry3MbT0bObyAUtlSuaMfPPpChKkwQyfHmC2s1m0rp8M0BWbPUI9T0MEXYAzzn84sL/T1fKOodFhUJhxfLzP70p39kO6WcrRYznU3ozRWWJsd6J4R2xr3OgFOAgLw8nB7X//c6rv7qv/7p9uDV56Il09zOKa695pYdoWxC2ygKqP7tbyyy6Nuk17BEPOboEYmkLZlkgrQwlkdHEYk759swkRTo9xyaS27lTqnsGds4w6XHZsuCuHrF07YJx+VSy/R2viF2gNxQwoF5eVOD+s3BRrMaD26tWipatVq29XZlN3d1oeXSaIIuFwt2vL8LLq4JqAKjMeVZMJ0LiPoM8o3VNagI01pQCDZyNLCVximTZJLgYhpcfK/nsKZ7IORMexT/49zgNElgEsFG2YAm9oVAMe2BQoJukeYfjVN3OHHZcWhV5ktli8prQNC1c5TEGpspI/rA5XQiK/KTg4pVigmuLBURHBJODO/RhTV5dwYc/MhTmvolm8MhazLIma/t+vpGNEDojGhbpcUQ3cOjIXP4OSayMyHis3n5ZdCXOCSWwbB1R0u7fxyabWMyukqj28ymZCrUGkyt3plYA4MPygoWIJY0y6kVkhGr5VKWjYdk70+GGFQPhO8UHDS1DsnyYlKgx7PxaUg8RJ2/iZqgCB3P/IEjPhiSuyONLTEvoEQUhSqfvZgEgBUoIkxLeVfT+VTPCu0UFvSsxdvHtoyQNMXeUBA7czWcj/n5nx/t6iJiInN+17AbFTnkdCYsFwtaIR6wFwc7muJByWEvMclHx0rjRu4aDSOoMFpVclEBTEDCmNxS73M5usY7KKMf4kom67A9DJb24rOfWLZ8qIZK9AxovFA9RUujufUKEy+qSyVkENoMk/KNdepXdv3Nry0VGFpw2bXtcizTrFAgbJeX7gA6Pn0mlPHq+srKZcLnMWIZiUGhCcF8aff1hrXbPTVSTvcR0wU6mq3tX377zs5uexZI5KW5gl1BFuMf//gzGb1gMnZ+3bQ3Fw2DcbuFsoqrKhNTDCT0nKJWyuM829VezmOck0takslhJS9NLhEwrB+tcY91wN/VPAlgA8WkWXV6VDl3LzdyY4YS7gNRTKQpbCiEmOh22hQqc607sg8BvyjOcIQu13ZlmHd292i3j2hvcW520oNnh7v20YsT6zzc2GTwaKVCzF5/eKIp37A/s6+/OVNx/Pz5vmVz/Pwuz07aS4waghExTM4vr1Q07R+eWDhCgTtWcYYbKIYVAGqDXtc+/eSZtMTddkfAG4U2lyl7vN9r65LDzXNvt2rpTFKuzFtbWCDo4i3Gw7W1W7h0J6y2X9aZQYM8IdJtstS+iMQzdnn9KPMzzB92dihgljZiajKdipLH8+cXTXIyTYHoZCXQLvlEKAAAIABJREFUqWjwoPWytmVi52nknTmIKy7c1MgXVXigrbdnvQr7KRLMnUr8CitndDKCNRO1xxbsn7ktyNmOJiwcS8kohjxaClUZ1wUjFgvjtI8OOy1dfa8/ssdGXyg7mqpcOmT7O2lLhtc2GbYtk6JJH+n54cYPWAA9mbsQeQuTFZpbtLcg5tLdefmY/PfxeG7vru5tFcvaxz/8U4vmdsQsQTag9Eic+NXcr63zeG///Pf/t0UWbQtNW3awk7fdqqN9ce8Gg1G7ubm1+/qdffrJaxWUFION+r2eOWDN7u6emC80R8gvmITd1ds2WYWtMw/Z787rMn7kKe5VSnZ6cGDJWMzefPvO7hpt24RjtqUgg8LB5AanVpD/7cqW0LRjQeW5ljIRyyWC9vywYs9P9pQprBgHpwhychYhbe9/OfmL5wXu+VL4bZ6niHF3jpB6AAKXrwrdW5o08pRTWUthsDdbyheAPQs9VZ6MgYCmEBjxtZtNAblMkqDpoU1er+d2enygou/+/s5KpbxVdorOk0B0UbPRYGb9novBwvyHaVarO7Jf/9tbTTE+eI3brdnbd5d2d4u+OWQfvji0/VrO2o8NG48WNl4SR7QRBfn4cNfCYfT/AG4u4hB5AppYgdRoNDcb6/b5jCvpbvF3cNIQJzUAoOCOYH1hhgkAqug8movlXLT7XI79FRabgNg1GpZsOmFZGtsYJkAOAKRhU6HoAYHe5egAe9GRnWWlA74pJl2T64Ao31BTAkVD6M07uri6s9UmaKlMSaDrYDqzeqtrN82BtUdk5QZsMJ7pnASMZ5JI4Ut28qevTiXPuLq9U44s6fSwfE5reTspJy0fRRrkzCCZOpdLeb0vaL80VbCTyNOkhuBHhZp/eX1tL18+t0Kp4ICTbcAeHtr22OxaPF2w/nxr2dqJffh7rrllwEAzxvegweE+p2HUZ5cG0TlBM7n967/7ud01+pbO7QjMJVJMpmtI1hZz29/fU3N3fXNth4eHkh3xc/LP3DfkiMICcUyaXRsMkERENKyZjDt2c/FGJkbNh3sxikqlir16/fFTw3lx9q01G3U1XxgcctbAhuT+L5Z3LBZP6XtSE6D/LJR3ZPCVyma9sybwpA1mwfsxkKqRvIaC70cjRk3GPcjXFfJ53ZHItRg8AAZI088kXoaWSKzInc9ZwTOXu706t+uLM4HTqNEczTts5eq+zhlctIkuonln6t7rdO2br79WrvbJ8xdiRlBryJBLiFNA2cXQgovFghpUJpPdbtt++5t/kab/5auXapAu32HAd2K7+yfyw1iulzaeDO3hvi5jr1qtpnqZLNxm0zXUuUJezwMQld7l/vbGup22vXz5Sq7zTOTvb2+t12nbejHTgObh/tZ6vY7uMKe/TVquULLTF68smc4oo51IImoI6gnFClKLefCfJq7sRpkluYZTbEN03LG4mKWqaTyvHuex4rxn5AAtHxnfVGmrgeJ40LXxsC/NK8AsCg4GE+ieFUmlqbxvlObEIjTkO5WaAD+mwxfn72w0HsobKJsvaOi4d3BqgWBUYEAylVYPghcEYAk+PrD66Ll4P+iyO+2O7igYdpdXV7ov+X2sG3yYZtOhmtv/8p9/arVKQc9cbsl+9KhiSh34+90GVvpqD5hxsaHfaYD/6r/+2ZaMW2jJq3DSVp4zsO6lDZOKsB5Iu34pzW1k0TNbjFSkPI20OWhzuLjOlTGJ9o3pBuhgHB/+LVOWgGVTWFw7PSgbTvTe8cQSTCWYGAejyjhjCjZcbi2UyFg8kVZxupyPXajvZinEsZBJWSWfE+Op0W5bszv0pqEOAMa8ardcsqBGYUQU0CiB8AelyVS2pVgYzrCIY5uihIceDW4sFQ9YLhVTASQevqgKrplib8msh7adTerxvtEWgIpCTaOZAoHC2IPpIguF4ocCozeaWW+6sO5kbgNilJQVtbbQdivtUzEVt3IuY5kkTmTkf0HHXavBP9mv2E4paeEAJj5ucquXjQmzP032GnFoKMRGMClMZTKWzeWFVPG93r55q/dzcnLosjqZAqNdWGNGsXJ0FD9sGhMXaFqbtQLbXXMbsvk2IHOSx9bIwqG4lQtF5yKH++gIxHZsrfHKurOtEcsHAk4e6moytLitrJKJ2cleWdMTJlc4bIIAqdEXjRoAgfxKj1KLNiSKSN5p9RincYjS2GIgoOklmoMYpkv8eUFNxN0gWiM9HQIcFszJ+BZ+2PqQyBPy1kZTiyZzFk0WrNHtSzPFWnUFpdOtBNdLS4e3drJbUnHM4XDb7NnVY0+akXwmZTvZhGWjGzuq5CweWElvCdpH7AqUQUATxeGkiDQxHXrxOGHtMaGWIICsKwox0D058KUyCqefb6NW7y/sg+/9xPI7uNaxR9HjODq5Y8pTFLIoPFKg7gM3dSfOhRvw7uKtvfmXv7dX+2lLRSYyOQLogFJ/fXOrg+ro+FQFZaP5aJUyFwh28FM1t5yM7VbP6vWGnsFHH31kswWShaGVmDrMt/bFNzd215zZeB217oCYrpUVs1H7yY8+tmiQycvIfvXrd9abBG0djts2GrBg2DXlYYvI+Iuvh7kSDiyslEvZbrVkxVzCEpGNJRWd4PRhLhfNRWm56Z/bsxTWLtfRtUNy+6aR4GhYblV0cLGBTrrJ71YB90xLaYLROfJ+KC7lPLvZ2AyZBAh1oWjhZEpI/lsmDvWGzoqXz5/Zh8+f2cPNlQU2M6tVs5ZK0gykNJ2Heohr5+FR1QpFsmkxFHMAFcViOOSmBr3h2N6dX1kojN65JFr6YhmwRgtDLjKyadKn9v3vv7JsJqLmdjbFsZtGzzX1TLqrlbIVchlRa4lnWW0o2mluKXIDtpoHrdtBRhCwSrWoPdjtDGw8momKyFqARdNo9qxW27NUKm7Tcc9mcyZ/gEtBiwSCorehY/ZlKjSNdDhMMeXCChVf9DkHpKloVDKDc1Dln9nP/i9R6PUOXRGvO+eJyuUmgAABnc7QRoOpZXIlG04W1upNbL5CIhO0TSguih1xKhjGcCnz7ACr4pGtZdMRi8aC9thoWbs9VQwSuvpYdG3FXNiC64nNRz0rZJhIxK2QT+szQMWSR8DG5arLBE6+ADPJIMg5BuhkgsF7RR/dG88tXTmw6uknFkqV1dzqbvEYN5qXbTfWb97bv/7j31hw0rDtpGmpiKkZQ0PN86CRwOAMyurHH7+2dCajIvPxoa6CByo9UyBAhE6vr9g8KLwU5ZNV1G5bczuv95RogLa0kE3a8xMyQc3evTuTrMDCLilAGujgVnmqafLnYwGrlTNWwwk5GVKWOPmP5Ajv1QCvncOsoAeP7eMJW7xCzovNe5K7uGLVyWIcoKHCzdPrOn6zQ++ZbrAPO92+jUZTb1/k9PzQck1mMyuUylr7mFCxrrrtlt4T36dcKcv4Ej19Ppu1dDxmg17LMpmoFUtZVzdTCyzWdnl+Z1eX5I/OxCZ5+eFz2z04tMfGwH7+q19bOBKwjz49kWaVCNCoNP5rmw57dn1JkxfSnXdwsCedKLq4dretYpzzc7OY2aDTsFIeUzMYbwFbYCrV6NhovNJaRmNIgQuTBKCCPFVpIhWXGBLDhwLdxYJsrVLOipEBpZDzEPMWpliYpskgZusMvNz83PvluLc+ru2xIRwd18XXunOUhlg8CcAOL0LFNcTcvc6pn0kOulD8AuRIyDR9uRZj4d1N085um/bYHcscaw3JHQAFf5Tg2naLWSvmU6KlQmcGnGLCeVjO2XEpbZHlWEyvSjFr+zUMbKI2no4F1FNbYeKGpEdO28ORpDSPzbbVdst2cLgnORDrh32eLZT01/l9y8LZin3w/T+ySLpg89VGU8lkPKkpFp/N13n6udaAybgl//XPfm63jz3L5ndkYIcHx+Pjo+pInhcGV4uVY/Kdnp5av4/L/1h6alhnAMhMufhiprI0+7BlSFSYT3s2G3Xs7uqd3d1cik1VqdYU+wOQgNZeE7Vxz4IMBtBY8jo3bhADsENdHYomLF+qWCZftnS+oDOcz8RZwNcx+XTpFdw/zrnZARgMBKQrcDGVUF8V4TjR/wc454zBi0JeFSsa3In+u+RsGwdwIUVDzoPWE8lgG2pyE40qRrJxe/bqIwvFk9bo9DQpJx6J6Sh11tn5mczCTl++lLmV62v/fXQP34u4NTLtGRTQyF1fXUg2A7sG4KRxeytzLSj9mA52B101oTD2AJA4I2k4YVAiT6B2Yd3K4V/xZHO7u7nWHnv94Yf6vr1Bz+p3xLB1NEXFXf/tN19rEsl5T9QT9N4kd0AsqUkqmlXOep4bviAMXdhH3Bv8e2pR19S62pafj+GhgF92rCIxAZu82sZjLErj6vUiav4RA0pzBGNoLgANeQOeL/wFCAAbgMbTaXwdaEOdywCQnou7A00sdTUUZkBcqNLVvQNNbEvlXZl3MiDKZnP6udHp+hpoMoyZDLMeHJuhK/AVoE1+FNGo6lqGCQwmyBHerCb2F3/+UznO8/4olJxkw9VsfmPr1/+OhuxAwSdA1KMsq5b6y//pT11ze/raNbceJ5+GD6Gy4jBsY827C7v56lcWnffl/qpQZ2lm12okecHoCZk8NNu4wxUshSttyGwyGVihkFVsi4aMG5N2lcuIhoHLCMQMKulDa2Ct8dx6i43FMkUVkARSkjayXc0lTsfRleKDDdDqdKzTH0l3iNkBm5Zjm9gNaL1MYcMY0ciFF/MqdFce4u9lJ6k5VDsEXZOGYGHZVFiUR7I4aZbFZ6f5WqBlgdzk4hbkABaJaNKB3k9Ot4mkLpxIBM78VvEfk/HEjf+xfreItdTgLm1Mcb10mqM4WU/ZhFWJ9cCxNYEecGytTtfGE0ctwFGsUsDt15nQONCH5t9lR3LxoCXGnArUDUoUxhNzGuxMXnEubI7z83dqrDDRoJjS9CQclI6i2+HAzuv7uIOKDGFHOWQqqcUF/WkbtO5wao+tvuJUCDDHOGUyHopSCR1wEU7YcB205oDJuRdwsl1ZMrixfCJsL08PFeEzHHTkqszPIeoLtGT0OHK9iznjKC8HUVoCJqgx9NQmCjcmJq48ctpjooXcJOA9jQqknNPf6afRW7ocUdnx4+A7Xaohnyz5fFF7aHRsCO0mHNWlAIrrGJFL0Y6LRKEUMQuI2GhOxm9LlGiiLpjslpMhq6TDFt7MLRLeKusSBFSmR5GIDmVFVolivbJ4jMgMp43jMOHfQ73iAoxEE1q3tw9NW1jUhquIvf69P7FC9dRZsnsbne/tsHhXnOjCk1u2a24F6Xh63Pvzb+3rX/2dffqsZLnEwuYTF63AdKMv92Gy4XaF8DEVrdYwfRopcmuHIjEUtnqdQHBH+9zb3xcg0mw2RNGEffHtVdO6o6A9dhaKiKDpKReS9vKkLKSu1e7bm3cPtg5mLZTMGSbcoo6i21y6LFn0hqno2kq5qB3tFUVnTiUCFt4ubbuaal8Knnqq1pxeXAwGuSi4beLWgq+t4R8xanAGbqwpmgNlqU7nHk0H05OIu6DCUVGEhwMXCI+MgUZOkRZQlVNZrSsKp1a7IxDp+ODQ7m9uFLdwerxr83nfdmvIADA+6ehMcHEmuCJ7VEyKfDj/AhmhGG7ssdWxs/Mby2RLVqrs2Gi8sLt73CZnNhnPZdL34x9/YtVKxr59+1b0NqYLw8lA2tqjg31phmHRkAfJ9Gi9YVrtz8qgxgNUYNITkFFVr9e3Vqtvq4XP5HBZelxirAkKUsUfeBFnrDjpkpMJnZUYoXFeUZzivizdrcAlp8V0y9JNyHx2hq/3EzihiZJrdFi3TxRlL2LtSf+2gcoVsekEUw7y+dJ6D7MlhRqu8Esb4qq8DugMGs/NVlsKsoRrotdMttZWKMQVadfvzS0Rx6gF19iNZVMBS0S3tpwMbLectVqV6Cbcfae62Pn80Av5fDTsINEwHdCLMQWneCIez9HERpav1CxZxC35uQXiRZnXwaJQH+hNbjmnaG6/+uXPrJYJWtImNu43Rb3P5HKivAHG3N3c22P90fYPD/SeYRZQZHIPwaRiKoBR0iYQsEazZRfXtzZebG22jltnErRvb9o2WQAILUWRPzqsqei8vrq15QqQKWELvaCNXL9rxZTtEU23X7TdnbxLPoBau0YvDjxN4+NkSA5O8llFnmuDX4x43g7epnya1usZeO60Pijl+jDvTNNydec2+4JJeLPZVbFULJTVvODcidyIfQLzotloyu8DEJ3s2J3dgu0eVMWSmaE5WS0N1/jqDnm1TLScAd9ksrDryxvFFI5Ga7u5a1kql7SDkyPLZCv2299+befn5/bBBwf20cfHaowVtbFa2qBLLMut3d13RO38/ve/Z9l81r5+89bOLtCA5uygVrFYiDNuaCfHu6K8c3autgG7uKrb5U3DwvGMpbNZmfvh2cCawyUe/THOvHyufDavnGYKZzT38VhAZzSmacRDocmWKY6ATuoFf1rr6bwVceP2omNNeOekC21xxbQ3WaLT9dMLfAmTxzp/ihgU9dybrIk9JDZRQPUZJkw3D117e9W0b28w4lvachuyLS7y26XlkzH7/c8/0jQQJ+reZC6jzb1Sxl7uVywT3JjNx3LqTpGmQdb6ElokV76bGlKb8Jx0HqUS3gBlLP0soNZ0Mpb50cHxkZgxLcDsfNVefPZji2SKev5rxUnG5cQvpwBPqiLHbzntIr3a2N/9w6/ssTOyXLEmNiAmg6r3xPhpWR834MBWk0HMeqCjkoFLI0v9jHM2lFrYfRjy4FfSblHkz+WUHA7MrX59IV0tTdru/qHt1EgsCNnjw4M1G/e23nAGObkYcX+wB2gcuLNIiUAXWdk9tFgqZ0FFFTrfGfaI3HjR0XogowZa3pksIEPAoQMVXTSkG+7AwOGcwT+Dv3OcS4IhWZXLsKXRRR6owQJOFCEXu8lg6vzsnT3W73Wmf/jJ9ywQSViz07U8UYPhiLSySI0ury4FFhw9eyaZgW8qpLtBTWJQjKSb6yvVC7vViii4THRFueVnt621Hx/t9PSlJdMFRSJROwKcuTozqjOUP7dSq2kAxGCHSpHznPOM6e9D/V7N4LPTU0tn06pxFInY61oqkVBG67u3b6zfA5xI2v7RoWjcmIwuV65hdTnASKhiFksm1MwDXHE28d+oJ9TMAojCCI3FtPPccM01rQDrPjjFWqfedw0/n8mdufziczNkEuTEPpmNbTwkeq1jw35bZlFMc3l/HABu36OphYodkes/+4n7jc/E5JaToLxTtUK5ZrFkxiJR4rLC3gTWeZ/ws+Dng56WNSsAJBZTDXmrWmipASLPGm026wIAnJ9pu5rZf/5PfyJaMlNbejExrbxhnY/F+dpaJ7N0n9unJfOcfNpy4K/+5z/b7r781GrPPrJNLGML0RGcfs+nKrA4G7dndvm7X1h03rN8PGSDnhvfS3SNMYhtldvK5Onmpq4iA/E1xkccrCD9HMbuRZlQknarqwUGmopx1O1Dw+rtgQ1WZtNATC50UIcjwY1MeUA6cfbFQRQHPApJDqg19LMg+Y9bIbegA3vVHcU9RJgJ40a4dhQKTAdkGKWoIW8DiwbnXcQSb4O6O+MjIoz4CIz5XEgwyx7JL27JSwniKXRpdNms6Iw1hYXGp8Ua11QD2h6XLeZGvdnK7pp9G5PfGHJ0Mc7PdDxilWzMUqG15ZIhK+eJUAoLEWwzmRiOhfhSZCXCbHCcbwOaBrIRoSDxNehy0NuwSTjUG62Opj/hWEJmBhxOt3fXQn2PDnFk5OJ0jm1w7LHu3t3b0yIH8R6PR/o54MbTjEmsjmbYcErGsGVolZ2aijjWw6DbE011vjFLFko22QTs4q5u8/naohwixbyV0glLx0H10MothLixCWlq/WkHGxwEiiKUA4bmQ1EUoIVQwdENQVXgYmYjLJ0JiHRvXl6v2xjO/EKzdlGx3FSXQknGS8GoUcNLIzReWHe8tD5mE4Opml4uPKe3dtNbwBYiaRKhjVUxLUulRKu5vG/YbIlLd1CGUnsFprdbTW6TTD1SSdGtQZmhpHABMs2SjiIcURA8CDgAivQP0FYUl+PQcUCQb88ubDjfWii9Y5//4V9YpnxgK2n2XLSLi2pwTAQuPFdPevRkTGFULLq8uPrlmb399d/b6+OCpcJTWgKxAzCvwHiGYpDDn3VxenpolQq5nSNrtRpWrbip0P3dgwATTHQAqCio+v2u9UAFQwl77C7srjG1Vm+pqRHxLqfHe5ZPA8gM7f6hae3+0taBtAVjOL2y1XDZdcUbk5VogBzHtRUzEZn7FLMRATxoz4M0uHqnvsGQm9q6KtXRub9LY3EHudOk82jcpe01w/7kCHAEPT7MCqZ9GOTFofXldG6MySvtOvOIbDZvS4FIU+07gDqKTbQyFJ6YPXGgHx3t23TStf2DitDs+5u6smALxaxcfJX7zGRyTd4g8RZORgEYMVsu7LHZs053aLXdfXv27IWib958faamKREP2bOTXSsU0nZ7dWe93ti5h8ZDdnh8oCxr4p2SCdzkyafG6XKk3F+5nwdoFszaHSjwMU0ccXUdDHD/Rn+F8QlaXj4vOX5EE8BSiTm34yUxT5j3RQVsARBwTuMIiW9BKMKdQkHkTEz+PbXIFaS+ScRT3p+mRU5ewYvyM+38r3N6PX9yC5PDZ9e4Yhq9UyCAQ6UZaTMYml0/9qw3MZuto7beEknlpt62mdiLFziwru3ysm7BQFKFG87ax4dFy6XDNmg9WIHpHvbQ64UDOcO+zmzqNFObpSjX0JGJYWLtwAzA1RtUvra7a6Xqrm2iGSvuf2jBZFFNtwNiWIsOoec8HrXr9uUvf2aV5Mb2CnGbD7tq1ABHuXN63Z71uy7/GjfMIlOvclHFEwU8emDOdDwxEqmMdHdfvnkrwGkZSFlrtLW3Vw+KDWPfn5Dz+uEru729s7N3V3pmeEKstjj9hu1kL28fHO7Yy6MdK+TjQtuZDHAW4sCOT0WYfSXA2xVYyot8Atrev3e/mHY0dA+4eI9AeQ2VB9HJJNOnojlg3Kezom1Gm44pFPRLV4WErD+Cbhe2anVHrCnM+qDDZaHxxoKi+n71zbm9fXttsZDZRy/37Yc/eGXpFIAqn8vtf3TUETw/1gF7eGzaY7trzS40vJxMAxmOMO2OhLnv16KyS3gzNxmT3d41xNLZ39/VPgaEx5gKoJkvKmTCdnxQtL1qUcU8kxN+/sF4ab/67Rv7t6/ObTJe2acfv7LPPnlpxUJG4CNaa5xoS4WSNR9adnN3Lx1dLpeweNQsl01aPkfhSHQS70cqWm9y6ze3jr73NL/1ulRvFvIEBjpHX96dA/S1D7296VBD9659doWkWx6Y6hh6tNOu+YRhMVuYNbsze3vTtS++vbXrRl9mU9xMqVjIfvDpx5Ku/fwXv7b7Zke1VT4dtU9fHtpuLmHbydhox0q5gtyLA0EXH+ai/qY6W5VHDEOFu3VtYtMMh9Q3xJN0xLKAptsf9S2RLViivGenn/y+RbNMyoMCprinSEBwq9CjbntOxPxZRAH97B//2S5um4rmo7GFWkzNx+emTqHBox7kvITmTOPbaDZ1XnJ3IIejzuJspZbM54qaOEMfXS9GNmg/WOP+2jrNhmqEg6NjNbc0YleXF9ZuPZgFlnoOTlNJ9nrMMums6mDcwxOZgqVzTG5Lli/vqBFhsOQ8XxhQuqbVn95xpqpJkgYTsMrR2Pn/eo1qGN17Z6/zOXC8xeCN9VbIOVkPjV/j8VFshUw6pQaGJ0l8mhqmPkZaHavs7OqZ94YjmX7JdCmd0r1RbzzYw+OjHZwciw6LiZWbXMIghPlG40bdO7Fv33ytPbmjBAEA5qajPiMTmc7s1YefWDpbtLu7ewuSTx9xgBfSHgYLOFhnc1nPMRoeoXMc13rH4LHTsV63Y3u7NYsn45q6I0WcYUoVj+tz8Xlphpla8ohgbUKlpi6ACcJdyV0Ms5M+ZADzR27BAaUy8O/xEmAIxrlF/e5Pqv2GjZ/HNXAm8FK+P1sGZPQW7D1PWkgkHhF7NM+Dniaj/W7bpuO+YlMBvzi/0PT7njyubHLyIJpbKP4wI+kJBFasFmJH7O4fWTCatGQ6b8XSjoB4BpVILzkvyIGnF2DSj/SOn1P+OeOxno1AEIEoLr5pNOorczmVCNsf/uj3rFLKCohTIopXv/sguN/kU3s6wIC+DNM/x+YUw4t6gvru//jvf7HFTKr67LVZDLdkp9nTwacsVormrT1en9nlF7+wbHCm5qvbaVq5WlFOLOgFSEC1VhUd5foG3U9UXTnTAoLcdXjzYtZOy8ZkCLSKDYJNPYJ/GqXbx471lgGbBhO2CWD0MbNsAvSOhi6kZpOp3EO7Y40uNNComiwWqHPZXGsqtlfbkenFajKwIJMznBylT3HidygMFM88BB6GjLO0YKAMMN0wOWGiy+Pfc2064y5n+ORbhrOURLHzDJhAVpw426dAumxJGjYmuWiIH4nvaPZsvDRbKprHuZAVsmmr5VO2GLYtsBxpYkXWJCN5Clvon5hxHdbKcu0VlZf/KY6IeKWtYihAi6AKgN6BpPZHE7u5e1DTA92AiSFULbL99vZ3HTIzGqoYglKHnoyGjY23RF8Yi1qpkLdcNu051fr5g0E5+LZ7fTs+PtGhxjPrtLvS/E0XKyvu7NhksbSL6xtbaHPn7HBvVyY/s/FIZhLK2PWm4Lwj3g9MAN4NnH/WiHK6yMqkqVU+nMsiE9VYFzNry20Gab28osrpvdwBrv/IweC9c13s5MzNN9bsOUff3mQlY7MpxtXQv8hLXW7UtBIi7pppAJOlJaIBK+ezcgtfbs2ub+s2HLvDKhZcWzkTsUI8aPlUxBJYfbNOAubcbwMmpziKfTRVlcqOqOusFmkhPIdTucV5RT7mKBiwTdZBC6Wr9tkf/LllK4e6HKQpDrmLWHRUr6x0VFcnMaDrrsXiAAAgAElEQVT5Fb2DeJXV0pq3V/Zw9oXlIlPbzFsyOcllE0LbaFYHQ4K2l8quOzk+kC6NS4rmlgkd0gSokQAmNGK394/S7LIGGu2OLSxm/SnT2451RxjqELcTsw9ePbN0wiQ1oFnvTza2CSYsEHFGUpjiQKHLZZIW2i5t1G1YPLiyTDxg5QxO2zz3hH380TNLxEAunSugihCtCa9g9qiMfnPr/90//Byd5X1z5aN+PCPpH/n9MiAZWLffE10f3SpUP84FtIxckNlcQQVrq9OzQqmk74nBFk0ORQu0HC7rIROiakE6WOJ7dnYqViplzIKANkyf0b4urN0a2+MjNNKN7R7sWrFSUCHyb797Yw/1lh0dHdqLVy8dRR5ZaQR6PuYkdRt0oT6FxCY5Pj1U80w8BnT/HPs6EbfFbGzTKY02WjHnCEq9/dDo2moZshSuoWh20fZtuHwGugRZ13w9f2dKRrMK8EUkFGcDjvYY63EnYPQC28J1I06f9wRA+PvTK6iduYlHN/M0NW5g994B8T9e7v57cyjue4MiaTklIyCz0/kPAHzi6l7vjO2uNbVGd2GjMQ2ly8cLBBZ2CjhQzNmbt+fWaU90ZsPeOTksWTYVtDUu3euJxaMbxVjgAu2ej2Mv8dmqtR3pb8lp52cCIPCjV3D8x+E6GEvYeB2y55/8oSUKe3J0V46otAQAbe58GXXq9sUv/9YC4werZaIWD5ndXN9b/bEtky6K5XQybQf7e8rv7Q06kgOgH6fRB1xgIqymxIvWqDdblipUbLaN2dl9z96g/6X4Dm/sRz/83A6PjuwXv/yNXd08SjepZj0RsE9e7tnHz2t2XCtYLh1VbMNms1Rh6VRaSkH1stSftp8HpPl0Y18i4ApjH6TwKg33Nx3cnomTR6/zTXxcAe40k87J1GlxleO4gR220B358Ni2/gha+NYOD/aVLdtqwYQZ2sHxgQVCW3t3fmn//Osv7eGhby9O9+xP//hzOzksyveBfb2YMv1Gw+mogNynnX5fUhyivvhz0TjCosI8kEkRxzQAPp/g6qJufVHkc9bpdVUcMrk9OEKji0lLT7+nVEjZ7k5OMWWKTpLlpotFfGiP7J9+9bW9fXtje9WyffzhqeUzMWu2GzZfTJVvijndu2/PrdHqKjP3YK9k1UrOEglYThud8b6xl5MveU7j6lPcnnliTTg40GGC3r5kL8mjQPcvzSlFo8+28N7cewXBv/u9fjYlDKmV1x5SbzFZJPqRM//Li0f7xRdnVkdCoDg/s5PDA/vepx+LGv/23YXNlkuB/p+8PLTDUtKyxPgt0X2WBKpwjkExByhsQ3skg3m/Jh2zo0OEBNLd3uIknrTBYCCgAhYZ4N/Ry5cWL+7Z8evvWzRXljafWjIaiVtQlF3HeVQskhfXBOiDqdjf//xf7JuzO+mwudc+/OgjTf40AVdCxlIMLIp75dpCfx2P1bBxdgKUVms1NcJMdKPhmAOlpiOLR8yuL95Ys34j5h+Pmckte5Tb7euvvrZBv6XoNUyPMKtCaoGJFHsDmVUoGrNEOm+xRM4i0aTlS2WZBcE0Yn9oy2kRuHfPz+zevVdHeK7BLt7FyUH8yoqvVzast5f5XINuVwMGGtx4wg2P2q2mmhxSS2iQmVgzzEK6gmQO8iE/yhy5n20tQ/OXSurZkIM6HI+tUC4JPNC7wHgVb5/1WgMj6Pn4nvTaLbu+vLByqSgKOnceDaivb33+8kNLZwp2e3Ot5hbDL+R5gNHFMtFMPDskYpwrIRm9Oo22k3X1O101r3v0OLGwXd+gG40I5NyQCJPNqXYmlg0qL3seUBhQnPuAxpw1QCOM0RKmhQBomKNiDKcJusdKel+HOJd5p6v15JNiT7k9qD3pxT/6HgcOBHayDnqaYbcr0yvOaBgBTEhpcFnLAN3UaqRgSIKgKagzRoNxRE2PBxGeBGjDoWnD0KS5ZaCYTOesUt232QIJlKm5ZcjHZ5c5J+8zzYQXEHitoUClXNa9zLCKZhxDrPOzb+UrdHxQlVvyTjnn4j6pb55AbAeOCjSVztY1/q7uc5Nbv0Zwbs00t//rf9nuvvjEqqevbR1Jy0CHJSxio3j1LrPu4frc3v76H6yaDlom4nQlflPaajQUzcNFAhXr7PxS01EOeyiMu7WqRvccEUxPMX6azhZ2cHikhysntkxaEzL0GK3JRuHa3eFMm66UTdoHJ/tyamSaMpzM7Orh0UZsiBDIKpNEUBpe6lYUVZxsZ4OuLcY9ReegKaIQZrrAwSfNSgRtm3MY5s+RK54eHMJlt5nFYXd+3JpAO+c8kCyomAj4nfssYm/ho2t3GXB48aKd/s81wCDOiXRGkUKD2VJmHg+tro0XK02u92q7Vs2lrVO/seB6apViyipFiuGkDWn8b+u6oA53q5aKu0Bm6QlptjVdpEneil7HtCCXK3qRCiu5MFKAY5KABTmX68nxoe3t7Vr9/t5ZtnvFJI0klwALG5dJaOBYiANWKNyeE0lNU1hT21a7q3fPRhUlbuyQc8wvuOD1M3W7miZB12SyPub7K/8W10syj9ei3yrX00PjyMhlg+K2xtRJhgcUVD7KjFjYC/V20zeHLjo9n7u43UXD73PaS7ER3A3+NFVod4fW6g3lkozhRXc8tyF5mRaymKcHh9rIxQdqKqfeoNN7QtMmVB7qCS6X4xmmCzgrrywd2VopxbQxJfYBv4/Glmm+CzXHiGuj5qmys/OkJwYF45d0fJ6bHhdus9WS2c1kGbDuLGSvf/BTNbeAO6KoiALG5/cvZJ9Q5mztpZeSKN8dLt36rbVv39r9u19bcNWzg72i7ewUNaVH54EpEIfEl19+JZ0YTTwHCZNZ3DehTIPSuSl/1G7rDTluyiVxslBD2x6ZXdwOrD9Za/rNWfzi9Mh2dwo2Ggzsq2/e2gAkAYpLiEkicoi5JaNBy6V51jOL2MLKuaSVcknp0WkyFrOhvXpxaOkkVCt3MfrslSdqo7d1fbOo7079XGnmfv27yaFnOuI3uO5qc/FfTLQBHmjGoJABKEBRJkImGk+JzkSDwYUKksrZQSG+t4tGFadBLo6lEGWADaZtlR2MKzgnAGfM+v2JddsTm8+3yh8lMiJfzAuoajS69vbNtxaJBuz1xy9t/6AmsAvwkXNnPJxZ/b5nd/cNnRkvP3hlo3Hfzs6/laFTNpOVzpATHq3k0VENfw1dFqyhRnNg5xd1W8yYykLTrIoSCdBHMUDcBueE9DREPXQ6MnNA+4ZRDWcEOciYZbBO5KzuyQKc26gzpXmvj/Gfv6cleuI4Oo28m5h4FGXvN/lNsABJf+L7nQmUM3N1EU9+3U1zt2VqtApbf7q1y9uOXd22bLGCwucKGkx4Do/37P7+0c7e3Up3HouY7VUzosNn4kELrCYWiyBxATHeaqqHXgpgkALu8PDAodQqPIhumNvdXV1TW3RpUJfnm6315lv7+Pf/zJKFfVts+DnducQkkk9M9B6mjV/9889sM6zbatCwGBmlo5nl8mX5J/AcMFHJSvu+ttUGXfjIrq5vdZ+BmHN+Mnlh53NOdwZjy+3s2UN/Zt/etuQGz11VLWXtpz/5A63bn//y15IPgJpEQyv76FnVfvr7H9heKWFRuZySaQ2V2Rmn+bonnclqTr0GVe/Nkwp4zAhXRDsJkE+DfZrb6mu+29w+IexPf4a3WvQ9NGWAmaGpLgAgOeZbma2dXdxa/aEhQ62DgwMZUd3c3sv3KC6d5twur9EmB+zHv/+xPTsu23Y5UlZ3OBC1fm/oqKKRiOWLxBw6JhCmXOFIQhNtsZmisE+mooADZJUKOU04rq5uJUuicL6p39v19a09f/7cisUdRcYAisGGIaM2nSZ+bKI7FXAT0CgQhm8WtvvHnn3zzaWFg2GZS2LG02w1LJOJCRgLBsL2+NhRrM7LFweiipM1TZSRpuq+kZcfv6SsYlcoO08Gl+Xp9piDQzW586exnt5SBTOTMhnY+LRI96qf5DDfefNu1u7M8fiugh0ZlDi7PK1J6Mjdyda+vGzYF+/u7LYJW4hoq7R9/PEHAgO//OorAQHc/QArZOHWsiRILKzXg1WytdpOzmpEnS2X1mq17LHZlGETDRafXyZc46nqj+mMiMi4VXbKqkNonmPZgiXLB/bskx9ZOFPC7lI/qzJpQ+xld/64iDUoyZxKYZvON/bzf/nC6s2BBiz8GZiO0ajQmPGc2I+NhovHg6Yp34JwWFFBqle9OBTqJu4W2ECcJdNRX7XF4/2lNeu3ap64U1lPSH9YY1Di12S+R9z0krUci2cslc7LSJN6mpzVdK6siEb2ANPanVpN55ZPmqD29oqjp3PZZzvJaEhrwjuPRUv3DJ0UE+r9NxmSwpxbqREfD/qqNXhvAJzcmfQHMlq1jWI3OR9hHbWbbdUZ2UJWABQMCwyIGIJ0+33ygmSABRNStd1yqbsT0ABTpFQ8Jj8JpsO30Jjr9zJ8qlR35FuCZAHQIJFI2xQArNWwYAR2Hz9f0nb3DgQ68Fbldu/pTqlFMN4U4x3vi07Hmg8PXpZrwLo9F7vFe8QlWFm04ZCVSyXvXHTPjGEX03LVUlC2SXqRc3VE7AHqcTctd7WZmjVPN+pAPO9+Vlya239+VfcEvHgO8y5dwn2d3tnWVOuPBn0ZgUbQ9M9GmpIiA4SmPJ9PbDIZuZpeAyI30Xe5tVWtjXa7pcadKoHBSKlctWA4ZsEw760soz3OO+paPfPBQD83k2d053wuwA80t+US7yrtsefWqh8n44G8XIq5lH3/e59YiSggzKRkOuYnCLwHv59qe69+Yw0/pS34Zx1r83//738uWnL1xGlu51ia83A8NFamPqGQNe+v7Yt/+lvbzYSsnA5ZYI2+dClNLA1Nv9uzamVHl/jbd2eiKOfzWet5+jxE5ZizdDsORWVBKVQ5QHHftQRNTShirf7M+suwNSYra3ZGsuQvZBP26mTfQmSQjufW7o/tttm0Je6o8ZQmn45muJHhETE+2WRUaDuU5P2dohWzCaFh0XBATQYvU5/RM01yCIlDL9Tq+lMDJ0TQZpV2xTOrEbV6TtD0XLRFaKVccBxsNMw0azSYmsKhCwtH9HV8d6aB2LnPllu7JL5oOBFqf3R4JHOlh5sLuTVXlVtJ7mlWzRMXNEXU8eGeHIbBRPkl3BwqrqJgwsoZbjQ7tlpiNZ7WVUNYPZc6TTi6MCYxz06P7PDgwO5ub7R41aR5lBkWNRQKopckgI9CD+bju+bWTUPDNhxO5PRbAv2iaSXXas1np2HdWjyZ0iXIwYoOm40LhQXrcqazvAMOvkzOGW4BLvDzISjnIkIzBL1IJZE3/RFCI9qI59qoy9dtaP8w8BsXVy97zaz3NS5LlGvXgbuwCDCSSGYLyqud4+g4nVkX3elyYyuL2Gi2EW2ZJoA/JxQETNkISMEyHRM1/hIlmMJvvbBiOibzlXQsqIzcUi6rKRcbl4k0PwPPFmqgo1k4VA4Ul/UDTYYmhcOPSQJ/MC7EncHcbloTOa7mq8easnCQMvXma4hd4kjWNEDPikkWIIs35Zb76UbxXt3bt/blr/7W4uGZHR1U7PhoTywLDlsdupuNvXnzreVzOBKiFyXQHQfWB6Fyw35f9D9C5XHwxdwNo5fVJmKNztTaw42mZaM58VtuzR7s4vidF5Xl6u5BTtqhaFITEQCkaGAp+nEhG7KdUsIqhaQM5NjXMUyzllyWfckGoN7ouFeV9h5JdsN8dzlz2P/HdeGPKbSOvCZJK8UHQhzpSfe+c4F0VHzQeCjHTpeLi2HSprOltbpDmX5h7AMwxMLKFbIqbHB0TSbSonBjg08xnE1H7bPPP7RyBWmHaxZYl2skMDAEwlEBgBTDl9e3tl4HLJOGFj6xQilptV3XdFIwcO5wHg36sCYmMuni56MJwkk+FsNpG+R8LbMU9jRux6kU9CAcpFnLEZkvnZ3X7csvz20+3yhr+vmLEyuWcnJcJlqjVq2KZoczIhcWuarJZESmNfggQAsUzRaU3yucRWFD//00GXDTuScmwXcaVwFTXtHsDRH0Hn3U1p2/Hnj19N68Ca9yuR2zhjXPZ1eTq79Y09j9RGwwXtnVTcOu612bzDGhIx4lJgo3cpfLizsBdxSPRwdF269mLRZYqAHqtx80Wd2pVKURg91CvBXNTrFYFILPLxB9tEeYGimwPoYjalUu25js7T//noXTFRX57q51ciA3KVjbtNe0b37zDxZb9m3aurNYALo677QgkzGe8+H+vqjfZEEzZaVQUHb8ip9vR++63+vr363QlQdCNtuG7du7ln357lZMFZD/Z8eH9v1PP7Ovvvza3p1dyI+AqKij3Zz90efP7dV+wSJbGAHkonnxYgIpPPq/60mf3pE7c73p7BOF9cn7wzMq8idHfpHsaRv1W73yzVsXPlXS/zMceOXOdTd4chNvQF46WCj7sMfQjDPRIzqp0xtZNB5V4cux0OkP7OS4Zs+Od23Ua9vl2bfyrKju7Mv7gEk7haYo+GTKY1inGoMYP2eqV8inRPfjudOUPX92qr0v2QOO3NGwst7PL24tlysrozQUZBrojEfk0N1tW6/bUguIiynRPrhNU6wDaKErvr93OajcF2R5LhdD6UlLpbJ0ezvVouXyKRcnptgPOOUeHVlHorsbHdjgDGl8OcYT0KR954f/eF+vzE+KXTc18t+pzL+85y/w3nvXrlH2NPKeqSHfUxRXim6mSQ6CdNFBgZh1Z2aX9b799ptre3fdUFRQoZS302dHVq/fW7PR0tcDEP/woxM7LKRE6abxBGTjToDNxXPHufXq6sai0ZRqGdYNPivUoMVK3kqlnGoP9LREltzVH20ZiFm8uG+nn/zYotmKa27XayexY8LJYII9xfTac7Rmt04WZv/4y99avdm34g5U4ZhkcnwtgBfPGt+C5uOjxZNJ6XyZ2jGZBADluVBrUTeiRWUf9js9u7w4FzOEWrXXrktXywSehogJI3UWTXyn01L9wVpx52PUcoUdK+3sWypXkNEhJkzoIjn3ANjIbRdt2jPvc32qz6jxiiEvgkt6Rq/O8g2MnsBEfzroUZrd70RPGpIWFiCVewo2p7K+U0k9U2RYsABp6DAYYhGhT6aPIGYG7wIBwXIFDlr94dHC8bgVOTeJ1kRAMR1rXazmc9GhkSoilQFY5M/64rf/qnP36OTEDo+PpHvl/kZqwFq6OjuzbWBluULGjo5O9B4uL68UYyhGDA7Bi43Odv6ZfcLn6nfadn9zrQk0zEYYTAAqDCja7bb6IGfAurWSspdN/hzU2zJ889I/kPzQVLO25Hru7S/qNIZqTtLhT9DdmeozKbw39DRR1jnofS13uPYnIJwmlxi0UlO4u5j7wjFtpCa29WKqc+fh/ka1HO+L/y6Gh9cT0dzSe/C8oVjrDg+HRUXOYtw4mloyU7Da3qE3CFkL0AHEoYbnNFEeM3dhq6VakfqoWq1qf0LBx90arbSYL/GIvXp5LNNNgaj+PaB73jXe353k+k2uR956kkj4XxP43/6XP9vuv/zMqqcf2TKUsDkFpmi63pQLKlokYu36jf3mH/7aqqmA1fIxi4XW3gfmnAnph89nslpIGCBxidDJEyyfK+Skk5wMCaHva0JHo4cuFDQb2hvTz3A0afX20IabmNX7c+thjIIWNRm2o1pZ9t6T0dw6o5kNZjNbh4OaeIqiRFOOO1sooPzbVDQkh8lCKmbFTNwSka1QTVWP0ui5xfBEyfBorL5eyKfEud72vZsgtEct+JAzbGJCC39eOooViwNDJ0yCaIJwH1srx4zC2C/AMQai2aXJpdklGgjNHpM6TDpA66KhoO2U87aYTYUGcqBiCgKQUC2XhOw5XNQ1tyBENLcyJZGt+VRaEy579LCEY3d6uJvOZASDNoDJ7W61qs3pZ8aOJ2NRTrk4oF0AGFBAoWcg6B16tvPocZgW09neYCQDKg4B3O1kqoBu1DB1cfb3QnFwvPNie9DS0sDyzrjII9GQxPXQK3j2/Dv0vc4aSUI0NbCuQH5PLfYvVv3779Dd/GL4fWamo93ofXsTAiGPmsK7Zyek1sICWXhdNGsj/pqtrYErdHdiS8KlRHd0BwUmYCCHXNuPj03FAfCAIoGNlWEMJCMW2cxFr62Wi2IMcEAz/fCNc6QR9DL/fJMikH0OTz4HhTK5hRhRUMw0OiNrDFb24e/9ieWqx7Yl59bhLk5v/B1asqoQrzh5KkJCEWnlWncXNmld2ePFF1bJR227mVkmndB0j58HwwsONXR4yA2yacxN8jrYb65vnDHGdKa9zXSRyTxoK1mH80XI5YwugnbXGlt/unImCcGtffz6mSjNb8+u7KHVNwty4WqEqJilYjpsL45LdribsloZYzW31nVYS8fHSBatkSxEvCxmly3nX8QcjA5Z9qz0pIlkt3m/vEJOMAATbw8RddQ7R9dSAej9DlGzNE0M6OwiQgpduejHAthMgBIXJk3O3f2N5A3Hp8eaDtJw/n//8Cu7vrpXVNYf/PhTRQMxfcDRmKgHTaT43uSiSmJhMo8i35Lol2p11+IxgCboXaDj0OeiFo+lrD+c2Lt31zadbaxU3LFGC0OTkT1/8cyquxUVvOxNdIREyoDkkiXHJJnnRJEFEksEyZu3l6J3AqxgVASgwUXIBYnZB4AHICVNXqVSUEQUrt7OndtRVB0Y+P75SxOmW8jbzx517wlc9IAUX4vDpEI0VI9g709wHaDlGiBXpDl36/dgljMM05HB2/K+himXmwwChoRkOHV117Hzm461uhMxIrKFvNgnuOlj1MU9AW30YDdvuSST27EYGMSqMGFjLZAXTmOLRoq7g5xNpjPs2YuLc03sMI25vLzU+qweHtsqlLL87isLJSuK3lPhL1DMc3y3lZrb3/3yZ7bqP9hpNW+5RNyuLm7EwCFSiwKFCQcAE58enfrV9YVVykUxqiqlkorpxuODmi/M98gZRdLw9VXd/vnf3oqlgiPs4d6BJWIJuzw/F5MK5Pzl8z375NWBHdPYb3Hhmrl3p8Bnj97q3Z+e5sM9d68Yc4WJ/5e365yfmze59Z2RPX8Pf2d67rxPoyVvDfmav6dz/alhc0Ce0xU5p3H+wlgSYzXuQRgv8WRaZyduqSyXarVk5VLKwuRsd7vWbcFGgQHCuTeTUR4UbxIF0Jop4gntfSyh/UwO8usPTqVvXS4Ap/msIbu5uZNxI2f6ZDWz9mBk5xcP1u3N5MKNMzsHDPcvBR13bCoZF+tBiW/bpYVDK8VTlctkRmZtOF7al19d6CgHGJzPhppq7O5VpVNU1OIa5HXl2FwCyryH7U1R/Ym62zoegKQhhmtUdad6TAkm4bxL9qIAVw/IcI2wm877vgZuAuwVop7MQ3vPY2qIusr3EH3Q3VGu0+Z9RW0ZiCqaqt4c22+/ulRu+HS1tmcvnquOIiMWg75EJGQ//Pi5/eijU4sFV6pZAC6qRN7EYnZze6uag9xjzMWgnLKvAIi7/ZYlUzErlQsuU77bU7OJlvq+ObBAumIvP/+JjN5obqmFaJhpSh1N001ufYkFMqDZKmC/+Jff2cVNw1K5kpXLVesPR3Z+jg/CVA0uzSvnc5FpHkZXROQsoYq7yEh009A1+f9QN/EWuTw7F2iL/vj+9tzu764EUvE1r169FpPgq2++1DROd4d0iYBRBTs6+cAOTz+wGHI0BiwCGAAw/RPZnZPOAds37fNBJu+/eZNCv7nl/endqYZw7snfbTB8Jo5LHQlZCOd99ouakZV1Wk01gNSUYv+023oeMJKG/YEXK5QQCYPnE8SQqNXWJBu/ncMXL6yyuyeZI8wKaM3UgpoIBgNyBb8QM2mqu4qGiSb69PkLK5B3HHG+LLFoQj45j/f3dnn1re5gaLfU1FeXl9Ltcoakc3lLZzEcOxEojSxBcaDrpZ1984093N2oLi1WSnJDZv3znoFb0dezbqifGBixdjCEAxCnLi9XKq6WByTnvnh/bbk4nqfS5H1D+91n7fSmLprS0Y8dcOtPe/135UsLqDFpdB2wxUunbmYQBzuIppcUj4FdX54pH3g86utzCiPcBi2fz8vlG5rx7Z0zg2J4xlpPZfKSUm4NdktFe9qXMVCLUzs6QyqYv0Gtb84MtNbKr4WGvd3awd6+RaJB67RxjU/ZZ598KAaMLzXTiePrwtVD/Ucg1TESqQv8WsIfygT+8r/92fbwg8+t9vwTW4bitthibOBrDByijFC8Xb9TNEElsbGdXNTCW+JaNpouMPWTMJkmb7V2Nti1HTUi6DtZ+KAVmB2N+gPb2dlRZAh/ClQcaIVkEG6CUcWctMZru+txiTsDEpySQe545pgCNPsTE2E57A5gTIp0mK1XlopFLR4OWNQwodlaLhm1ZDSg75HPJNzkVmWPf/H6iLNrfNwi8P6dl7eohtfxWr2prn9Kv/86mleaOBfUDSq7FE0RFIMij4sRlN+Fl4Os4HwGFSIpPQEbg4YGrRr25k6cn9XB4ppbcxSLCFRYtIgbRfiwcHiWHKzTOeHtMV3kkIBArOsPTaEqGNHQUGNogGEB2jBABjL3oGA5njr0uYios1i8Y5eez2Uk8Odcg27An8lkLyxnT9yc5zaYQMlJqbhAIw0a1e/3hEYiqNehB60pyJQHejg0HuKDgmpiuZhn86moBSA6Agdkbe9oML7Lqp/l+nQKeP/Au/SnQr7g3Offe3XwEx+fd+jc//yIHDa8a3ydSRYHhqPu8nl4jtO1iS5//tC17nRl1JZQfylIeR/QotB4X19f2c39g4UiMRkhkW9bK6QsEwnYqNuyQjYlkzWaeh8x57kPxyMFXGME4dNgWT80loA+rD3QXhBnOaXONja3uL383h9ZIr9r2yBrzBlKgayxxqSpUZfmo+Z+0R9UFNAGi/ybM5u0L6159ZV98Hxf7sVk77GflMc8Htlw2CzUkBIAACAASURBVNO6d98/JNdzHHDZy3LlhiY9mclMJZ1JiPp+ddem7bcF09ve2G5bA7m08j1y6Zj95A9+oP0H8s1e5pAObjcWD22kqX12ULQPn+1YpRCzSHDpCjZf2+jEfY5i7RXTYl2ocvIu8Sdaj9OdaF97Tp9uybhi238HznXP6VicdsOPvQAFdYYanlDD/TdpI0Fu14rmYI9NpnNRw6o7u7a/f6BpwcXVhfZuJpOXVvLNNxdyln7x4tR+8L0PLZFwNH8BZIuFnjsFAbRvQDEuRnIJWU9O/8vkdWahwNpGw450tqlkWrFr1zcP0kgXShVNfaFCzhdb+/D1RzqDCHTHvZP3VCoUBLIwQWYqoJiemMuPJvKKtUNszUyRbmnr9XoyiqKBFdiVSIhuRjRUuYyLJYwDN332GREus9eZuzl5wHcub48Z89134JErvPfgLm63d/2pkQO1fHdI97p9re13qgSvsfaLaDdE9DTpvk2zUt+jNpyaXd/37L4xsG5voos7Xyzq7wKqRlPR3o/2i/bBi10LrKeiDAq9z6V0hl9eXcurIJVIaUqAA7aMNCiqex3FwDCZGY3Hdn5xZbXDY4vnqhbNHlokU7UVYJonlfCLUNz9J72m/fPf/z8279zZJ8/2lS97d1u3BNKNTE4Zt/x8nEIAJ5ib4H65v18VcMSfjwEga4R8V0wJo+ms9Wdb++W/vbEv317pz8bQBVYGzTd0tYNq0T778NQ+fnVgOwUM22bSapE2IEdWAajOAM2Zs7liy00CHU3YNb++UMA/pB346A/u3Nd4gNwT0PTeWMynLbs14jVTXvMkOp7/53gNGRsd4NlF9rFOmdSHROVG45jOZKURg7IMi+iDD55JUy1DLJlIuQMBAGyBweKCZISVDFUAscbThS0wm4xCtcQVeW6nh7uidAe9WL52u2v3d4+2u3tkld2KjZcz+9evzuxXv3lrrc7UCsWqo+cG1pZNRS2TiskgspAnridtiVhY6RL8FY/Q/DrArt4Y2L/97lx10/OTfeu1HyweDVmpXLJQ1JlG+Y7xsNIg8PhTVtGGPamFWhpv0uoDnq7Zce/FNSrunPf3nths3j3yBCy4b+9RVj3arhuhOzkB+kzYSxi9eI2wYp38/HUZ+jkv7Q1GoIG4mD7t3kTr8ndvrszCcfv080+t2W7a19+80YDg1dGu/emPPrGDSlbJCr1Oz7GJwlE7vzhXvYGsabe2KzYFcidkVw+Nuj5boZjXfXBzc22FYlkU3i/eXtk2XrDP/ugvLFXac5rbxVwpIQ7AcmvaMaBccb3aBASO/eo3X2py2x3NpOfk+bQ7ba0ZJvn8fzSymtSFqYXm9u7dO6fDxWE/Rq69M5DUVbY1AS0AJrae283Vt/Z4f6Nmkbv/889/T5m7X371Oxk7OulFQHfE/sFzOzh6aZnijjPFwmDPO38F6HnghWMo+swIDyT05CKuOUDa5qR16ESVR+4D5DQQ3hnqNxBI79w17IBM9R4C65xfDzX5wDNj8lM3oFmfnJ7oawHfmKLj0A8T6OLszC6+fadG5YNPP7PjF6/E+BIoAJ1Xf/5GDZLLd12JzVC/vdG+LFbK+r0YPTLwYQgFYMnvbT00XSLHZm6LxUTnNXed8siDQa0ZmjCa4gwRQZjOcq6QMxsO2ajbsTdffSHdLlPdD16/tupOTaDYbf1ebsf4DuGs3HxsqEmm1uL7V2p7OoN4RgChMAoEJvkGqJ4j8hNDybv7/OdK/eJrnlX9KJfYydEkKWRohIGcgAjHbHKMLAYn6NwdA0PvhuuPWQ5Hw2Zls/HAOu2m3d1cWKtZFwtIDWkkai9fvtS0/d27t24aGwwpZoq9k8kVbTJbqd/Ag0K0amVibyVxYb3vVCoCksRMFKMUGjLxgUg7xpI8ypNjNbXaTtE+ePnMalWo3S7BglNCrJHv1HQ+Pv4ElnvzCx8IcJ99Y4G//G9EAX3Pdp9/YutISkY6CsXBgEk0Epch2mvW7Zvf/KNlg1NLBGYWDuDultXklEIc2+8lubWjsRYHNAPOVag3XPIgWEzM+EOZ4IGyMVmApgElbEhUwmhuoWTR6t2pPQ7miiIhXy+Xiso9GIttdBnXjZ4t0O9FXTEYpHBlahsOKBw9SLbYYiw321I2YWmydtdz5clxmYi+6U35/MvTb5j8Ie3TZvUDzXW4vUdBOAB8yqPTgnqHhpArciYXapagLTN147DjTKEBRmvAgmeR8v8pPtFUDkcDFy0xAfmjwXNxIywOfhEcTcObxLF4zbNxBS+ZfzTHOORBcc3mS1Ys4coat/v6o93cMEVKquiGIgJSTLQLBTQ8eLISWRigY7u1mnQPCPLvbq+tVCyoUGLjgMDl0inLEU0jQTfU7KVs3NdecRP1XFK73a5QIwnexf0nPzIlinGv23WRTlB019AiXYGdwRrcj/Thm3tUC59S5UBf7xB9oqz5cJcHTPw7jYJXWPtIs4ca+99Dcx+ZnDk9oObR3nTu/f8P2xbX6HXA2rOl3baHdv3QVQ4hhjQgU+k05kavbDIZ2jdv39liBUsgYNlY0HYLadsr5Ww57lmaDORkQntiuSYyypl2cfLyntPprIVkVrax5WplHXLJBkOBEKB/Mg1ghhmM2XQTtVff/4ma23Ug4twD1d3KBUVrUHRHFTrO0dy5BHtN4GZldxff2KR1aZ27t/bssKIc1JubK3v79lvILYqsSGfiMq2B+sPBiRNh/e5W3yuRICIHChb0orGm70y7u6OlFcpHin54c35jt82uLQMYgUXseL8qXQVr8tdfvBXVm+Y1GV7bYTVjr5/X7LCWs2ImamEjW5lca84/R9kmJccvqp1FpyuyVKA96TAdIOIGhR4y/R1qqyvwvP/mAR0+qOUALL84d5epT2sWOslZ41HyRa3bmKj5NLmPmnb+/2y9Z3NrWZYduGAIQwdDEAS95/OZLzOru8soRt3qlkahj5qviplW6H/MTEuh/zIxERMToVYrpO6paFNVmZU+83lD7w1AEgAJwhDExFr7nIv7svtVZOXL90gQuPeec/Zee5khZeSSYXFweKhGk4cazYeo2x0cGsKisqW7ovqqIeTshQ7rynVmTiwp2nZ4iUREbX+P4NiVdHrJWAynh8ei+VDLxUKNrtODw6OK/iKQxuiwyvk1xsenMTKadc05n3PS2MiAofbmWlMeUhyTSa5VahJdCHsqjXKlLp0v/QWGRwY1/W3dXMs0bGTEKMjKyZVMIZRZ6541XmIDkkK6WUdXNBfkfrPjD3WvG/L78U/3Zw9E2J9bIe0nhP2f0wcuRMFkgcoGV3mBLqRG7ucp0ZJr9VscHZ8r+mtwJIOpmWkcHJ5gZ+dAhc387DgerM0gl0mjUbvE5cWZ5bxHIzg6OsbIEF0uUygWipoK1a+qmJosypGe+j7Kc3jQb27sYGJmHsnMBJKZOSRGSsr6NMojH1WbREd7t7i+OFVzm4m3sTiRUbY2445Sw4NEYGTyNpQalkHP5ta2HK55jnIfIW0xmU7IUIn52gQ1RLPLjOHN5j7+/vNvZWhIatnjJx/rvb15/RzDqSh+9tE9mffk2fjdtXDbZayUlfhRZgST+s28VDa4QXHGNWM5pz6uw4OMnh1lQhLPiPDL0gPJdrdFWlUOuRVnftT34cDfcy8chO+JAI4yyvXJYo4MKuaKcb+j0RClBFOzC9jYOsSbt5u4/2BJZlJJ+p7csnF3Jjqsfvhn0SjaTd6XATHKEE3iuHyJ9d1d5VNT27e2MINPHq9iJM39tik2y+XFFebnFmS22YkwJaCMH19u4/isjuHRglzm2bjSqKuQHVSESIJEmm7TNck2ceQEjM9z/aqJH5+/x/7hOT777GNkhgZQvzzT8zU4xDx3B/5KA83i1RhBvr4xuY4ZcTkOt7EeggmqM/ByFaOdjT7+xm6DAX+OeebrpgDv969vYIZnWLgJgaaK9jduwqJ7Y2wb5c0r35lmOrzodLpu4c3mIV69OzCH37E8NrZ3BCJNFvL47NEK5oo5JKN32v84AatUqgLHJybGZV7KCBS6IjOCjdEtFxeXerqo42RNQhB6JJPFSDaHzb1TtAdG8eiP/hip7KTo5GS3yLyS2tkQkGLmZmzcY5IuffPDK7GTXrxdt+gsmfvcYXysINCf6QcEJEyHbyY4p2en0jDKURcRZd9y3ZIhwElm84oxTkD98hS7O+uo64y4E2uHQOXe/h62trcsyzo+gExuDCv3HqE0OY9EahRdDqcoqeA9Zl0qSYixljS0cU6yXvrh/Ut8nIpyfekbQyMxOqnHOJiwfTbsXWFr2U313TPWr6FNByxGEDe27q3cky/PKxrcsPkn6MChCR3gqTNm3in3Qcb6UN86NT2LtUePkGZ+9+2dTN1MImkSNcVB3rY0XJA0w/1iHc3nl/U3vUyoo82P5cQY3d/dV8br+FgWhwe7qrnnFxeVbUvDxbOzM9U4pBhTQsdBkQdpBhMJsSnLp0d49/aNwEp6UnDflfyw1ZRvCod1fL5Y15sDcw6DnDILoGYDapRhDsFs03P7mTx+jN3kz7GAluvigPrsJ7ePunqHtYPHiz0rgM2GnNL1NVYPqkZyG6v2c8s4FYjGs50ZxBvvX6JSNnduAgPsB2Z4Hh7s4vj4SM9sLlfQtJZxQDTI49qVadYdTbM4wOGwriqwgOZhMl+M8LOzBmpgb3dX9HjGi5rh6Z1A5KnJAhbmp1Aqsrn1BlemMTa8zth0/pddq+CpC4ACzw7T5La0/AilxYfoJUfRFKVRGcaiCIhKGB9QFMK7Hz9H7+oENxeHyA6n9KFJazJ03QTMRNM4jeSCNcIsR9HncoHT5AkRDI2MigZauWC8xB2Sg4Po3EU0xUFiFCfVFi4aRvMdiPQwnk1hPDuovKTyZQO7Z1U0ae5DVIlj9G4HyVhPrnqM/0lE7zCcoEutUZJJ4b2qXUiPS80jGzNt/o4q16c6GRXQT/3MtMT+2wyRHd3NHb76upgZ6Bi65w5tbehm7kQEgxNXE5APq9glF5/UJ3Nni+lruLkYbcW0lblsHmmXVyt9zi0zNi+Ry44inxnVpkHvQRkp0HWOwc28PhWjBZPmyakRFxEPBr5XbvR0NGNj63MiZd19VhE9g6jMwsKigAduoozn4QbGKQ2bboILM5Ml/VvtgaabMVQuL/F+Y1OmJVzIfA3qh0gXYgF9enIqkxmKyZkPVr1k1hvpe3w4LT6GE02CKV737LihoQwrR4X2zUogHHd0Y1c4qdFxRmBCclz2nYGVrtFxi0VNs5tI+IWig93tOzbct0nnLbXM0Tguml3sn1zg6LSOWp2atYRQ2dm5KaSHktjdP8AlYyluby0qKDuEuWIeqSi1pHcya7plTm56SMDQ4eGRpvWc/nByy+aI1CkK86kj4kSGtF8eZASFeI/oznhWb2P16a8wMjYjTbCf3JqXFIs6iy/wm5jovOzlHTWTpiMHW6+BmzNcl3dxUytjeCglmjGnFtyk+fGp5SLdx0H7uL1tKa+M0/6FhWVpZlR0pxJ6rkjpPK+3EE/nJTHYOz7HEfNSQUfLQTy8v4bxsRy+/fY7HJxwwhvF4EAPC6VRfHR/GmuLBSRiXNOWc8b3HLgyahH22x5BbzRQdAe4bfDuCzTdda7lxsPSQe2w5aDQNkDDTR/cS/v9UowAp9n1DbEV3m6y7zR+fFM0s6FTOY1F+G9OO2nckUiQtthFJB5FvpDBOAszUvAbpGjZNJXPPMEu0ijPTvl9tj8ViuNykST7QbSV6C0ePlhGfnSEIdO465hRkRytT88wOTOl3MeLS1LJz7B3UMHdHWUbjPrhXs5JNF0SjXHACS4ptmxs6bpJsx0WCtT9ERijacubt1vIjGYxNVVCtVqRM/N4ngUkgZKODn/FbDlNXnDYOGIMCxLXuViTKWzFJgDB4R1M5FxeX9gQrn+73cFvgJ4HoqyI/6mDqzUqgXGcgEdO9ggWsKA2E0CuXTpLA4y7imJ3/xQn5QuZsQyOZLGzc2g0x8wQpiYymJoc0/lSq1bkE0GJBxlDNFTryI16FDc3DT13NOLa3dtUxmUmOypK1+VFDYOjeSCVQSq3iOTolPK0acRiDAMDAklNvbo4w+e//kvM5lOYKwyjXinrcw5lM6LwHR8dIzeaVVO2s7snuuzYWFERZ8+evVCxxXtGHSa9E8YnSrhu3eHFu018+d0L1K5bWF5ZwdLCEnZ3t9FuXuLR2iwerc4jw3wcAsSMYyAYIikA2RVcbD30oua8q/bW0RTN8Zo3y5gmfaq4NQSedWw6vqAicU1YCITSGWp7V7/4cy+gDbs//NUk0rGsbA9wxaFzVNbzJmZTB9s7e2oEbu9i+Pa7V9KKP3m8jNJ4FoI8utaasVnkZ6aenmZNlAXc9RKIJTLY2jvGzsGeaN/MxhzPjeKPPnuIqYlRpFMD5oJ6WZXJ20AqhfLlFd7vHmNwtKCfe3BQkVYwybfVbSCdAFZX5zE9Pa4c9Ig8NOxcvbsjK6orRsb7zV3tx48frKHVqEmPOZbPIBYPS3EsAI7PiAElwVjcMSesjhY45ybwvtD1AJEHdIMF685UmwT5e+b2VH+fnKTGO7z6NW1aXHse1PBG7P3ZvTcDTHM25397p1MetwNotKPY3DnBxs4JkoMZdKNxOcXziVuYnkCaA49kD6PDg2ou1je3VKPweR8cJFjURj5LMLata0F/D05hCR7TnItUZ7JiaFS0vnuMTmIEH/3iz5DMTsi/gs0XazPWq5zsySBOj57Lue2Za/bXP7xE+bKJSxq95Qqq88iSoIyPr8FrNjY2rtdiHc2G7OBgzybMQ0PynCF4zbOe9RUnl11mw/Y6qF2e4u3rZ6rBePavrd2TE/P79feiadOdmQOMpdV7mFtcQXRgUO+dzw13PvPMMCBYz7Sm795p3IYEqhm8kar/enlLGLAauPRySOGm7VZFOVCKARCOYu3vt9XKZjol0iqzjqknJcvmrisTKDY3rHHMPi8ipguHOaWJEs5OT1WTLSwva1Bz7bxGKBHgXpcdHdH5RNafGfGZNE/u1NxjL6vIZLI4v6yqtqKPy+IyqbXnAnQ5mGEfcHpyIGOzmZlZUf85oOPQibRm7uvUBbOWYi2UHhrEMNlKsRjiEXrGXOLo+EhnL++x1e9Qz0MAhdTbTC6HiUmL0+SQyyjiIRNEXSfnieLkZNbw9n2ADOjz6F1/eNMHGew+erd+aWIjUT1LZnxLLxpbfxbpZa9hO51G7LqOmu6KptzB6fEudjbXZZLFOprGbnOzM2p+KXvhxJleAGPjJQyP5pBIDskImI0wwRvGrZFFoqx3RQKm1AcQlOAeSz8Z1rUCXe56WF5cVu1fKZ9geDiJ+blJTJYKQYSsfTYDPm1W4Ri0PwEB+lNc6ylUZ/zF//YvemNzaygtPdKh240lcOuExdKGRKJIxgdQrZzg/Y+fo1s7Am4ukIxbbp9cQ7UQbkVdot0zN6ukc7cdEGe/LZSNv/iwjNL6OpESfYIPYYe5Tojh/LotWvL59S2u2qQ2sH3rIJOOIzeS0g2rNtqoNu+suWWTyvysThOZdExfQ4OBkcEEciNpDCdjiLP0j9GohbRBKyJ8MWtIQH8SqGFh8MCZDtIAA6IIfS2X0WCtyNIm4WyobZN2G7p0K9zEOXG90ee2oRkNKYyiTJ494xyIYpCjTgQmmU7rc9Gohg/7BWN66jXcdkhZTsuKfJTB7A7J4M9r31reLl+bxTXRTGbh8X1SlyLUkjEgg4Oa/vFQ5ASVn4mGJzVSmpttBXsT0eRU0QoMPv9ECOMqhrMjI+bO6vLOtLCoOeh21dQdnZypGGfcEDVfREm52VNjUCyMqwA+PjoQpYQgw9BwWm6fpDkrk9VFS9gBaQ+oaQtcXJPPrwoa2T5t0WjmVvwQsdJdcFMj6Shd/eS1RYZu+9w+O87V8LuDVmvIo7akdZCOxNeJJ9Fo93BSvsLB8SWq9SZa3Ttpn4YyI6KGs7mhE/RAr4PZiTyWZyYQaTeku+XkW3QSIl2ISitE97hzmhI4QzJuasyqJOWHsS+cmhN95uSbaDBdT/fOarj/6f+EkcKsTHLURLiCkwCK5AkOPeXGZag+r5cZL5Gac7j9GrF2BZ2rY2y/e4XMKCdQaWmGeODyQF5amkc2Z8wBQxw70jvxmtIsgIwE5fm1bnSfO9Qqd4Dzqw5OL1vYO7pA/YZurhFNf1eWFxUdtvF+HS3RrQYwO5HFZ48WsTCdwXCK5h0N5ZzZAWzr0FPntAmrWTW6jW+mTKPq1rO6XD4Otm5tQG+GDX4qYcCGPTX2xR4f/PDf9h58GeiaKEdbt2gScwUlmCQ9bqeLs7MKSFGcmVlAs3mL09MzFEtFFEtZxJN36JJajLgkH7xnoqw1acbQQqVcddPXNvKFcVxUr5WNGUskkBqMIjVwi8niGEYJjkhbeItzZp7W61hcXRIYx6nji5frihNKpTKIRplNTcM7xvzEkB1NK/KJusPR4ZTcl3vMCybae8tSCHLX3Nraw/7+MT755FOZRZ2dHWJioiDNEQ8walKtuwgB0BZLa1R//YUBENpn3X3xTa4bn4fQah9z4GlzTrMbTPysyelLDvrTQN3F0IjPF/CmPWTupDEWWLCwweU1d+e7NW6MnWtFsHdwisOzMjL5AtqdKDY29lWgTZdyykFluhGLIxY2NzRocdohThuy2RFFUXAa3+nc4PBgX1FrnBzwYCifnWsahVQO6fwiBkZKuL2zDED1NK65ZUN6dXmCv/1v/w/mx1JYLuVQLZ+qAMuRdkf2S/USqYEkapc17eH8bIlEWqDZu/VNHJ6cCDRkMVgoFOTkur69j8OzC2ztHmqfv39vFe2ba5mzrS5NYmWhhEE6iZLm5vTpvahKY5d7r9BZ0RCtRPLjO3ftHVXVOlC/pvp9kW3r3hysP130DZH926HxDim2WDcPWnmKrTub3Bmlc8j/bFcMuqfNHQmMrKuhcnGJfKGoKT33MLJSFuZKyGdGxP7SayixTdw1sSE2t/dlbFmr91A+v5K+ldN4UpbXVhYwMT6izGgzVKOOvaXJ4elZBa/ebuGofIWHH32M8YkJvHrxCuXjI5TGcpJZ0VxvZDSFpcUZpFOcSHE9ueiq2wgOjs5wStZLt4u52SkMpwfQuq6jmGd0iOlazUfB0/bsrNSV9XVOSBJgxaG1J95LvM988HWRv97989GvN1832fXxU6B+PaXCOXRP/N5qgKPFRlk/wrmMs5Zy78/T3Ol3EYkmRfvdPajg/eahwIFy/Qbr27sYHUpjPDOE4mgC6QEC+Hm8ffcWI5kRpAdTkr3R22JpYUZ159bWuppg0iPZrPLCbG1sqvngkOXHt1vopvP4gz/5N0hli0reaNOMb2gIA8m0ajTlZ1oF4cgEMXR6A/ji6+d4v3WI1HAWE1MzYupUyhWsrCypQXvz+o3uA+U71OByOnh1zSmlGQ4xzomuzJwC8s9vaMbZYgzZLfZ217G18VZxN2yYlpZXdKYcHB4LeBkbn8Da/YeYWViSrK11y+fX9OaUu9l+4uoogVGh/Hd35nlPBO9FofrX6afZrHhvEy8t6bMxfJPhJo+hmtoaKee9oHrKBggclolp2O2oiWejWamcOQNXSFfMZ5+N5uTUtJrL0/OKzjUBzIR+2h3VVdTdSgerPYqO2C0x/vj+WT+v3XsgqRR7C9K/uf/RDJF0c8becD8n07N8cqKfz7qKAy9jv3FgQ4laFzdtOkx3RUGWFKHbRW50FMWxMU2bj05OxMxkU0uAn5tNqTSpZo4pIWRr0VhV103TbWtuw0BQH+DlGWXngKfX+q/z5m8+YtT+3tUkTk4g07M7SgHoB+Q8YVzhYg2t1Tnhe8h+SPI/ITdmxnt32xQAwVglm7LfSANLCdLR8YGm4RyeFAolLK89kJEaIz+Z5UujLd5wanRZ93Pg4T10WOsQ/KM79uT0lPxamHNMwyqmbpyeHGFkOIGFhSnMzZaUGGDglNXkNryxa2cGdw4o19lOvwtj6nl9rtbsf/r3f6qc28LcPUTTOXSouVJQN7cfG5Twpl9fVrD18iskbqvIpnpoN6p6GKn/YXPGh4YuabQz5wicLmFEY4bSg0jRza56qeaNdIFEOqXuP55IqaE6I5WLQffRFFpIoHLVxtVNW7cjGYsgPzokk4tGqyk0tHbTUe4oH/AULb2p1RtOoDSWUQQQbaVjtAYgd5yBLm6Rm4EPD4SwVssfqF431H8AfOPr9Xjhya2fVAg99nlYypq1h04TP6/dJM+e1EK6PTdbuKjVRR1kYcqbxAXBfxNd4rUknYGaThbFu9R0tZrIZ0fVGOTprOfMdfhjiAbS4VNTqShDy43Sykkvb7TQprg5+lLrSboB6aP8eRTtU1tGoGE4m1PcULV+LQqbkCtOjFstFb2kLlAry4kNp49yMPaOejE27Hc4Pisr65ObxWAqLdoBmzTST0il5GZJ23HqaqnVY96n6TWENboG1x+u9u9wc+s36MCIKZSN6Sognd6GUvYpzLbYncra0VV/Sv2wos2KNzvwvQOrFVQEfFQwxAcsN/M2irOLK2zuHOPkvAYMJDBWnBCVhVpVOgXGaEhTyGJ5flL628bluWgxPDg5tb1utnF0dKSIHW7ucky8NKopp7V8HlgccwOicQ1/0cHu9LyKvdManvz8TzEyPqepKOnMpE7wuZI7IDdAD97wM+sgsMgMbRLdG+y8f4ZYp6zmFh1qHoq4uKjhtEyTHDpqN0Rnn1HkDGk1FtxOjT01wodHh3IpJGWVjtecVtKs56rVRbM7gEq9ixdvdnDdoBlYTBlwBDP2dralDxwdTiqb8eMHi5gtZZGMsmFi5hqpkM48SpoUK17VsKhT5d0hXYr64mDBWUPlMzBtBBZMB2lIE7aVDwAuN1YK0EyrpPvotANIhNt7MMuvax0WttZF53INCp0pGSlDAxuauljYDQAAIABJREFUm7x8+RqX1SoeP1lDaTJr4Ri3NHXgp+lKJ83CJMIJfJTPl3WI3CcODs9xcHiprOVovItWo4ynj9cwN1VSsUAggjEX3NWmZ2ck/6he3mBnj0ZCl3KSTyaHZKhBCQAVDZMTWRSLpOiRkt+SY7IVbywhmE8Yw/FJGRubWzqoHz56gFbrWoBDPpcRTZzGV8besOmArT83LVAZ6NuLPnjo91NXJ/a7YO9x4LfOkL7mH9O0+oeab3T9Hhymzdm+YQ2UaXONx8B3qsNRJmJmvGMts6cp97BzcISLegPpoRzK5SvUq1cyeWHGazRKNJsykxHUrxsydWLhdHlZwcLcDKaniri+ZjzaqbRydIb0lH4aNo2XZhAfGtPkNj48IYkBad8yrBEjQEmgqJ0f49d/9X9jcWIQK6Uc6udlGaJkC+OIJeOaMJAlxdx3ZnJy3dNdlFMuAky7e/soTZb0sykVYuP74s0G6mRaNFu4f/+eNJ48x5cWipifLmoiSMNFb3BlbZCtIzc0tSmb/kJX0pONgwmsCgx/vto2GkBH/r7L2M+tZ+3xbr/2AJPdt75bpj1btjeH93lD9B2m6WKBvFbXgErXgJNq2rnD0cmp9mfG+ZydnaPZbgK9jtyiczQ7dNMOrQSC0J2uPBT2jysCPviMtNtNTcwoKaEhZr1+gc3t92Km0dyL4M/EeF6uvW/f72H/uIpcIYc//KNPxFhpXddQKuSQG0pZjNB1DcNDSTWrup4R1l8RHJ9eYmtnX0U1taIzU0VlVBKoz42OaNJiEWgORHIAkNenmZmam46GvsadbNac9vtTd2Hd5XV31XSaTn7lJTsuD9Oz3XyxbBMkczPtg9O27vrUQQeuuvPVfrw9R3qe5HzPvS8uV+l2B9jaOcFRuY7EaAGv13fEGJqdHEd2MA4GjvGsfPv+LQrFvK7Vxvoenj55iNWlOTSvL/HdN1/K9I6sNTZAfI+7OzvS6g4P5/DNy/e4Tefw2R//a6Rz4zJfat+0paFnTiyTQ+TOrr3fP38Dmtz+9vc/YH3nCJlCCVlKQ46Ope+kERg/z+7urn4ep7PU1fLM5HSQzxanjDTroR6XLsGUh3G6SR325fkJvv/29yifHqvGXVxY1BBpfWNbudmMYllaWcP03ILOZ9bQbbnTWz67nZV9WY7XxHpzTX/2hRmLduyxUbAs26BmCsAoT0/vO9fLEywYHNifSwPaNQYCfy/dJI0iqfN0aRVxUVF7yk9lHUBmCeNE67UrrKyuIlcg06EnEI/vh1NwMmPo6cOasl67sMa721HdREq62IUD5hVy/+FjDA6TzkxzRpq+dkGZHAEogpM09NzaWMf2xrqi7MgY5GPI900AhMxTOk0zwocccb4uQX/WnUx9GR3iwKiHnd1dDQGmZmfFYGNdxEaa38d7wJ/LftU07/a0c1DhNc++vvXgkYFDrrllleBzhZ1kzgNRfaZFf9lac9unNftzz2/VwfAnPBjSmeOGOk5Trl6J2fb1mpyUD/d3BBLNzkxqnfIzc4CWy41jZe0hJian5TxPgJW0bPpxMP6Knjs0Cx4by8solrXkYHoIx2S8FIsagHEt8H6yua1VLwTqrK4ywWUCAzE+xAaSqJIIT73dx7b9xmv+LTHFPq+LDfqP//5P5ZY8PncPd4lRtNhmSAvFqW0EfBBZRNUqx9h8+TUG2peYzA0iEb3FxWUVN9QC9kh3Y+Yb8ydpN55CTEhKT1RlaS+9PsoVjkLEFEpI/cItOqQ1JQbR7iVxWr0WvZGFNDfzxfk5od+k1zI2hzSjzm0bw8k4MqkBFEZTmB4bRX6YdAXWYC3dINpJq2lyu7inTnjWabgx1eA7FBj8AVrp6AE+e5GLwCjLLlLG6VRkFOW0JKKAiJJnGkiVUDE6Lt6hymzY8wvpgDitIz2FyN51oyENAtFI6vqY8XZ0eCSQYG5mCpPFcQEFnOLKOZa6oI4VK3zgqS+gsRM1vtJZ3HZFdea0jUHXN1dXQq+ob6A2iy6SPMApECdKuXd8LI3PwtKKnAL5i9OCxlXdNCztltyB2eiY8Y4dZjSs4uSY08jLal2fYzA1KCoeNxL+fBbEbGz4c/O5LBIDnMYxkokPJae2fnLrJzDh89YvenM3NrC3n3sVULDcYekRZNNPeodlR4cLJgF9mocvnmQ1FmiJ+npdb8YQUG/kUpdQRiUpwvsnFcVTDaQGNRlgc7N/sC9L/8zoEO4tz2FqPI+79jWuRVuKi85fcbFYs3OzovuxuaVmz3LAImpulZ0Zi8qOnde6MD6B82oDB+UrTW6Hx2dUIGtK7UyxfHPGa+WLPK6leJT0ZTOc6t42sPX2O9zdHKF88BYr81Oijrx5907PI13s1tc3sb6+o+xbAixsxog6E4Ah3efNm9dYW1vSYU6UjUgsGQBE2snA+O7ZJtZ3TtBs3im8m7QxInpnZ0cYGRzA8vwE1hYnMV0cBbpNgPmM0vIxR5n7Dw9MZ47gcxlFRXRoHqelrsg2JoM1t9QlazNXrqNR4fxU1x/iNtLpu+n6TdSKecfACEAOV4bpoOehzbxec2Ymiq7XUiFpk1yTGrRwfHKKQqGodfzll9+gVBrH06ePkMuNyEHUtA5dGfIQMEEvJhbF9U1TukpmzZYrDbx8tY3adVPT8UjvBo/uLeD+yoKiSLiGqINmQ8xnr9G4xc72MZgeMTM3r4Jra2tXDRR9FNjQFvJDWFqaFmAYc9fIrgsdDeOo15pyWr9p3eieZXMjuLg407NMCj0NQfT+/fPlihZSD32ElE3uHP1NYICvDPuyD3cS9aN+QpxmaWXdYWVSAQ9aWbMcFFUups20Re5w81/rmluuKxvgmuachQABW3s2+jrBXoR5uAk0O7fKH6/W24hFiSqfC6TLOo0kKXW8xzz/GINVr9eU1beyvCANJffK7Z0tFItjckpm4UUd3+uXrzC7sGKa2+ws4umi4lD4hJsbsKHTdAZnc/s3f/l/qbm9P1dE+6pmE6VsTmdr/foab1+/xVRxEqWJKTXu3/3wA47OzlX0spHjvkKjMPonkJp+eHyO/cNT6RJZQDSq51icn8DyYgmJmJnPke2h+xrEatn6M30tB1/95laggPHbPCLoft+n+vv2pd+C+Smvmya481Lr2BXSYcaUPwVC7DwDI5z+3Y3S3ETf3LXtuRP04RB+YxCQrn9+XpWJVrV6hcrlhaYM4/kClhbmZBSmHGr/efhMxQcU20fZQeX8Eq9evUUsnsLwSEHmVHSszRVGsbW5pcLt3tqq/BdOT8oyoaL06vjsRFTKjz96gqkJJh0wGq4ryRU173Q95881Z2/qMi/x/Pk7nZXj43nMz/EM6OHs5Eh5zHSe1Sd118w+rzNJFOBsrqga6LrGVk+5p/S5vc+2upAhlLvY1qB6na39oaeS29nqgCMxYvz1ttcJT6bsdezRsPXv/7F7Y5RL+wL9z0fUEGS7i0jCRdbK7tE5ji8aqNRa8hAZGUyqwU3HGddFltoBJqcnRb2krnJpYR4ri/O4rp/j/bvXWF1ewOTUpH4OwUDlbdJJNzGMH15vopPK4NM//ldI54pqbhk3maJxmLJupf4TOCz5qPYb5vQO4DdffIfKZRO58UlEB5Ion1c0FCDNkk3dyckJ5ufn1VhRm8/MZUalsNml7wid1emnQsotz9eZ6RIGk3G8ffMc33/3leouRq+trt3D6ckZTk4ryI0VsbS8ivGJSZkasgnkGUQJHKIcOFjNyXvBCaokPQ589CkAfk2Fm1n+3puKWsPTN3fjf/vGqc+acc+Wf94kYeSEzSa3xtSBBi2s8VjDmN7LvHw4KaUOlwaWZJgwv/bVsxfIjY1h9d49SRUZX+bXPaFfw0DMvJC1wd2tMUJrNUau1bWv89qu3nuAidK09irW24zAZB0sv50o6+IW1t++xt7WpoD56akpDYDYgLEOpxOwGUqRXSo9k+0jrNFUp/ZEn6Yz9th4AbPz85rikvqezWTtHrgzS7pntwbCU1r/e9/A+uttTDE3oXTuyP4c9UM0uwZWe/u/Cze39uce2LcdwONYOgtdJKRfx3ZPeQbdythT+lhd3yb2d7dkNEUJ4eLiPE5OjuUIT0nP9PQ8VlbvaZ3QXZ4/Y3iIBpQXAnnoOk7TOxqmXl1dY7I0JSNETnkZpcf3vLu9I08X3peL8xPcX1vE4sI0qMxi3yDWoXLM/d5hDUBQ44tWT31wf7KrZAt+6v/45/+iN732EUqLj9CKptXcanLAxUwdJw/bSAQX5UPsvvkB0ZsKxofjMmlinurO3iGqV3U9oMPppKiv+fyYXoMLvHJWVmi5nOFYUESgzflKCMyVjfsjQDqTQ+MugloLuLiiQJtGQ6ZRXFleFlX3/fqGnIFJbWBnnxtMYHosi6lCRuY9nJRpKkLkiAYLouh4eNdNdbj4At55mCJlFEij+fgN3aEubgP3OZp+oftDoD+5dZMB5wTIm2LFADUn7ufLuQy4btyo6CVfn9lPPJwsM7GhZpE8f34fEWEiW6SzsjE16i6bTjYCpiPk+yG332glPd0Xc/rtidrKoOvs8DAa9bomp9Ru0MDJprxdGVFJ8B6J4fjsXO+ZGmFpkChy55FLvZ7bUNpNUjAMNSE6Q2pePJ6UvoQTDVJoT07JoWdkwojQOT58pL2y0DNbfWeAoaLJXDjNHdkRKH6a7+UWoOgJgc7ADlObynrKUP/B9wW1RyoDKpYQ8n7xbWw4T3m0Ak4UQVVmfS2Xn1ToukiLm5DOhfq1k0oVlcsa4ok0xgpF0Yfo0snYnKXFWUyO5zCciOG2ea2pLtdGtVpTobowv6CFznvKezIQZwYaJ+tVTE1Rt0Gr9LIOn2x2DFfNW+wcX2Lpyc8xXJg1t2TpyEnlsIZN+jNHP7NCj5Nc+1wyKureYPPNN2jXdnGy+wpPHqwIMHn77h0ePX4sk5z379a1Rufm5pRryqKe9KjuLalAjB7ZESqeyY6g025Kk1koTmA0W8L7nWN8/vULlC+otU/j4ydPZED0+vULUaIfP1jCvaVJ5IYHEL1jY2vGNUHOrNz8eGMMXeQ9kZO1gDer2rTpaUvls2QbuNfZ2fcEIniX2efmk14HajBpcJ8dauJ0g1aUhb/EfWGAIupn+OaKTq1sqtXUGb2JGzkbYU5vf//7r2QywSxMHhLU6PGQ7UVI2e6KwsTn6uDoGOvrW2JQRGODOCtT291GmmZjMYbEZ7A8P43kQASZTFqaaEWbRUgl7uD9+z1sbhxgbGwCTz/7RBv/yxfPhEoXC2OaQBJEGBqMY3w8I7mBTbuZfRzDdaOFg/1jfQ5qC0ucRF5V1VjTGCmZpHaGplReEuD0+65ItucuVMS6RrQ/0XF7q1/fXnbnEWXvuOkKcWt4fIHg6VWWjRoM8lyzE0x53XTWaJj9SYNnfvCe6f04+p5NdYlBRg1oiADtO+DkpIpGo4dmq4fDgyM1KJQJcAJOZgNj07g+Ga1GPwS6phfGskKhT8+OsbAwJ7YCgRpSDk+PT5Afn0Z0cAzDYwsYGCyi3WX2rk3YbMrFAuoOjWoZ//DX/y9mxhJYmxkHWjeoXV5ikKY4iSRatx2tz06zg6WFZblm/+bzL1C9amBydg4X1TqGRobQJhBKp/16E40bTjBqWFyclvMzmU731maRSnGfZ3qBaVgNJHJTUbcne22dCl23L3ppR3C3A1fyEEDpfIw8XdUXY/2mtb/n+6/xIHOQsxkcyD5f1X13SH/r2TbWhNvE3qZHbp+nLr59J8nA0HBGRiiVC2bUnuPw4BT315awsjyn68+Ju/uUgsZ5vXk9d/cO0GrdYm5hWfE+v/ndd7j/YBlPPn6g/fH4+BT3792T6ds3336P23ZXUWC1qyvlB3NvX1qYxfwMneAHleBAt1LLuSbISzlJBN9+91xGbk+ePBQdcHgojVrdHMvFnCBS7By2pXz27rdePyEJiju35JgbdLlBm2rX2m6yLxSDM5FAnabYTpvnL6e/7I4F5SmnXtfnz27bAxzQ+MG0va9f8M2zfZ3TH8p522l0ifupMYujfRfD0VkdO4dlUbXpCzE9OYHJYlFOueXyiSa4fH6pFaTOj+vwrmvRdiyeqYPl2UCmFM/eqYmS1sRhpY52chSPf/7PkcyOm9b5pq1orIF0Wt4w0ui75taA9Dhuewn87T98hUqtidLMgsDJc06rkgmBEizM9/f2MT1DXW1NZkWU8fBsZ/N3eHAo052xfEF6atbElI20bq6ws72B9fdvNDB6+OCh9LU0jcuNTbg4oIJqNdZuFtVkzAbfVHmwg9Rab2blo7TCTYFNWd191j7d1+T6deqHCN6B1+8KtgWE6i/vuxBi3Wgm7/LOCSbKLFAUb8tn5/q8uqqK6ZIZHsbrly8FPDx88gSzC/Mamgk8ljFVTMMavgabYqtH6SwekQHS3s6WgAv6u+THJ/AxpTQ0irq9Q8OxQMm4oUHtxfkpTo4ONPklgMA9fHh4RJNEsilHs3kUipN6FvnfVu8ZkzXOiC+u5/fvxSK4/+AB4qkkzspnRqemTrtzJ9mL0Wctu9bXoB+CBAa09s+oPsvJ3y81cu68smtuUit/7T0ebCCTrWcvx/N0etWDirO6c0NHuy/8TKzHA5q0o5MTASboRm+Qbqepa8VIqpGRtIAbOusziWV8YgrFiSmMZnMC9tutjmmbGw1MM0/8jpnPSTFW2beRLXFweCRAp1gsaYsldX9+ZhpDQyns720q5/bB/WV5W3RvLSo0MAgMmER9VqaBOPwaB3gHHhBRRP6Cza3Lub2ND6HNyAlNMO+si1cRGUH9/BS7b75HolNDt1FRXiWptu27nvQkbCQZU8FGTCJq0SAjMqMy3SjjTvIq4PkQiracZGB5FFVOFBFFrX2HaquH08srtDo68mV6QvSKehnSdClsjvVuFe8zXxrD3ERBOqG4XFWNPkLqsfnKWAyK6KbaiV1GlKpWr0+xv7PRt6ck9xsfv6/bQ+SUF6EGzD+0/gGV50aAZhqSpiNCB4Jl8VmxZhmw3EiJONbrVzKZUnkej+sh5HSMSBJH/XzgmHnbk+uZ0YU4taXjG+kQRP252dHprdFs2yFBKkgsqlDp4lhenjQsTLkMeB/4PvkzGN9Cmvdp+QK7+0eiOfv3x8/HgpY5fDQcSg3ENRcbHhpEOp3QZm4fN6r7yX9IoT05OxGlljqkSvkMI6PDOnRsUuL+0WVxB6G7un6x6l64jbJfbDn82KrWALXSgneaS2+UFS5qPyiovNmJ1wEGCGXoMOaFU0Fgk3n/s6hxspgE9wkUCUNKaVRUQLpGHxyfYWgkh/TgCDa2d5UtPFEcR3Z0EBnSz0i3vbtVADljk0hJpoMuo5FIUaJugW7ZvDcEM0hr5M+Xk3YsJlOMevMWW4cXWH78c4yMzypCyyjwPT0PfE+kXQqqcdQNNYJym4rKWIcH//prNrd7SOMKpbERuTgzqoAbNuUEb9+8Q612hdXVNWmCr68bmhzfNEjBaemQpjPrwEAEoxlO9VIyvaID7fbBGX548V7u5nNz83jy6AF2tt/jonKCtZVZ3F+dw0iaGYhNRO4YjSSLATWDbjUGZm7uRps9lnfYdZM4ryuy7zedtMo2V3GrFvGaE9cXB5Ohfo0cPEs2wfX09P4zpoPF2uxgr/AFuhUWfd2fp9GInkwazngJlxdVofc86ycnS5iZLkrrSgaK14ibHv8OR0en2N45xPl5A2OFScRiSSTSg9L/sIFKxGLY2d7E+XkZQyOmWyfl6rx8ic2tAzRvWBkOYHp2Cstr80jEGXcQwfhY3hgcjTq6HUZvub1S0SnUDXWwv79v97lgLr80mGJWOR27WYAZFvBh8Rw0I1734qjcQbMZ8jbwh7Ivjvw69ftouKgKrq+njvsmxzWz/b/vN8x+oitk+ycAmTW3LvLJFUtGKXegBwEKrnfpcQbQavVES6ZxXLlyIcdyTmJpsHZ+cSHd5mRpQuuycnai9ZrPj8rtlJ4ChbEcYnGLaqH+dmRoFOmRPDrRQeRLa4gm82h1YzLkME9IkxJEe1006+f46jf/HcPRJlZmxsD57s7WtrIVU8y2jUXE8lh/u46xXEFmdN8/e6YpQ3JwSM8Kd0XG0WWzeRwcnMicqDhRxPTkmCjWizPjSKcJyHC/NzfVPgPCPfuuiDVGQ5/2FTRCtnLc/4eAYf+1rtH0UVx+6uqBpHCxbdNbmyYaS8o9ax88P/6u99+LTvrADd3NKt1E2Vg+/j1GcXFelbkY2UoEcEmx++qr76Q9f/r0oVxyyVYySYOBxlyTz5+/lgZvde0+8vkivv72Gb74/bd4/NEjPHy0polurXqN1bVVjI2N4Mvf/16NNIGshcVFFX+bG7tqpqcmsri/PCUGBYttcxvn5U0qvuvz338tOt+9e6tuCtjG8fGhzF1I4RND21EQWXexEA7w2WCvM1q3MZf65m0frC9XCEvHFqI0Wh1ket7+dNdLfey1RK1057AVn7Z2vAmOsSv6BmDmT9AHmoLmSJ/bvR7hbeeBInac7iH/jM4pCeyfXsjtmpRymouuLq9IvrLx/q2uC52oqeFjrjP9SUYzKeURU2PJJikeTeDVq9dqrFaWVvB+fQvtSAIYyuPBz/4ZUplxtG85UGhJ+xlPEbw24zRFYTkAXa7msTT+7jdfK3N+am4JkVgCF9VLPT+SdHW7Mq7KMwuehknJlLSmfG/8Gl7vg4MDUdmZi06TySZz5S/PZcB6cX6GYnFcWaxkDJAVt7xyX0619B3iRFIaTdZyZDhKLmUyGdMdOvprUNP2aybHw3AuyCa3MbaSOTqHsCRHjbU11a9rnbmPY3OwTpIzr8oLu+eewePPAN5Kfr+MpBS5p5AoTWErlVPkMxnVt8+fPUNqaBD37j/AyGhG199khDbBY/3Kc49gP2ms7eY1Tg8P5WBPCQ2fs+m5WczOLshngNNXMnF4ppEtyOHXxts3WnePHj6Q6/zW1rZzMqZDdgqjuTEsr60hmRqSjFK06ngUCZqKtpray6sXl5LXzS0s4LRcQZLxa4zsVEPuAKcgHs32LDv7nLbWXTu/7nzDGuylnvIdkm/oujq9uw1k3LnnJXRum7NrZdNffok12E7m4ZpA7hmULrI/cMpoh+abt4qYuzw/4gQ+O6iUj0VTZpQgB2QE8+Ji8GU06WYSQTKRlK6czx7vBZ/7weFBTE5OotPtiYrPYV7SJUpQh0uQYHqyhMF0Atubb7G6uoBPPnogaSnNSwWku6GFzm93Kvi8e+1FMrXsa5WDxv///F//uDd7/xNpbu8Sw2jpI5HC0lVzy6mtYmAuyth/9yOGI000zg8xyNY6GsWVGqmIJjdDg9SYmV7TW44zHojIFR3fqCOk3pBuvDJUonmJzEdjaPWAeruH80YXZ/WGnNL4TmamJoXa8FAgNYzj6szggKa104UMBmlG1LWGl82tvOE81dW7BgZFrE1QbZhrTrLusTNaj1tEwnwDYbd9heg2gS2+N6Iy6qp/4NxRHDicKW+PjYYLRLcH2ecB2kSXb4judGxuaUbEbCxSORjtQxttFpV8w9S42TTd0Blm+nlUjWgyCy82qaSmXDdbAgf48wYGYkjG45gpTSDB4q17K7E8qcN8IkiNYa4jm9uNrT1Njvie2aTwYVWTFLlTYztRGNNDx2dDonyJHIl08+FiXmNExcLbt281GV5bW9WGTU3EeCEvxJk/3xoEj2b1p6hCo/vCltBd6xOaDI93Orlw8eoOSNtM3cIOjA48CmxFgUekpRnRRNCPAJxrY0Dz6je3ht4ZEudVelYzmTKdC53gwuFpGUcn58iOTYiWtr61IyCH1y83OoiByJ2o3TRGYN4ZowKo2+AkaHp6GvlcTmwHZWcODYlCzs/D3FR+clrU167b2Dy8xIOPf4XhwgyYBMvJH98KJzncaHhImZTEgwn9As9Sujt4/eIrtC52sTg5jKFED+1WQzQ9mn9Rt8vDmWYXM9Ozuq9cMVdXN2g2OblixuqIXHrptkvqciptcTdnlSs02sC7jR257j5+9MDR6nawMDuB1eVppGkZymkRTQNcRW3rw1GAXAPjC1NJAPykIcjp6+u5PB0xKH39c+QKZn8QqIUIjOJsq/SOhPpz7Q32v7Anjt8nbKf1RZsrpAPAKlS8OeMuFmLxWFJSg63NbdEiucEvLc9gcpJZ4J4ZYFNrFtM0f2KR272NIpEaxs7uAW5abR36dFrf296WIyTzGskMoP3+o4f3ULuo4eDwFKOZcU1+a/Uq8vlhLC9PY7yQwUCUYCOZD7zODJFv6RCjY3DvLoHtrT2BFYzUYMFFvSYpRq12E2O5vLT6QYsfWkfh6xmmH4ebW08V+mkR7ac94dfwhUCwPVuJHh4auNvwIT3JCmpvHmerNAAdffaq3XA935oqhKUIlLTw63RQMk6DB2wUZ2d16Zdr9Yb0VGOFnM4z5lUSzKVMo9VsSHdenMgjnR6QHEYU4zij4W7x/fffY3lpBaP5CZzVO5hd/gTx9JiaW1MvmyM/m9uBaA+tq3N89/mvcXm4iUe8f6NDiqBghnyGplXumbsoM+/4Vq7NeyyWMxlU6zWZXfF6jBdLorq+f78lOczC/AwW5icxVcohPcDGipKWvuM0aYyuZnI04X4R5e9V/77849/5NtcDxj+lkAVgsZvofeAY6rwr7Lz16QN9Gqw9W8G7+4CapvvsI0lCGm7/2fi9cUa63bRwXrmUbpFTFh5hL1++RLN5jYcPmT2dcsYsrhmL0uX4CG/fbmBpZQWTM7PS0vN6fvvt98pizRfy+Pu//xxbW4f45S9/jtWVGbx580rPF0FLRiMSMBxMj+LVqzc4OtjD7FQW8zPjmiwqkkNlUAqt9h2++PJbLC0vYHZmSqyMer2qtT43OyuwyReq/vvMPdxPM1wVIvqkOzcDVlI/fsTWYajw/SeSI/zd1YTPTXW8IZ9/FvxoPVfTAAAgAElEQVT66lOQ+1ppv/59CR6eOHlQwxtg2Qew1Anbj1Vt6bwmMBCJMTc9hq3dY2zvHuPqmr4PYyqGD/e3BLinE0ksLi4LkKXUKT82hEiUdVNHjS2jnb7//oXOWDaNr9++AxJDiI8W8ODTXyKZKaLdicgciPcsmjD/GZ37AvRsysZSjM0taclsbienF8R8Ozw+ljMyoxR5jlB7SMkCBwlLi0tqEr768kvVHAuL84qM4cdktir3CPqZXJyXNQyID8REaVYUz0AK07PzGBnJKSed9bniehQdY3UY9zPLp+XU0BpUfh1fV/uQo6M6jniwcD0oYdIPex0/bOfrimLsWDmcnHpjH0971T2mkWKXFNI+Y0PvTfsf6xCTk2nK1r219y0aM3uLiBp6fm8hn8fW1qYo2xzSzM7NIz00bLRrNWoGbpPCfXZyLNf6u04LqXgUtdqlXoN16/zCgiKWzsrnAoUZS8qp+VW9ivLJEU6PDnTu3b//ANMzMxrGkDGRSJqsr9FqY2y8qIm5aNWMaqSPSa+rDFtGYhLQLE6UVGuRgZct5FUD2nMdjvXxUXi2Lm1abvRsA3Sd7CNoYg1Y4tf5PdCfhx6Esj83/yDjqtn91b4Q1LL9IVuc792dhbqO7n6KleiZZ34goHPIDXRc/8fcbbLKzysnODraU81SPjtBvVZTY1soljT1Hh3J6Lln/0caOGvabC6LqelpUcxJXaaemfpxMSPpDbGzi2m6nCfj2Nx4g6WlGXz69CFS9IPghN4BcyYZdIZ1TIpx1GO7JoysMlqy/5x65v7iz/+kN//gU2SnltGJDeEuTnqq+ASiYvCwI+2Uk9vD9ecYRAORZg3ZkbSa2oOjU20ASVnhN/SgE/WiLo/uqZzYsqFhrEWHTsma7FLzx40iovyq1u0d4oNDOKvfYOf4HLVmVwc+m4BSsYBGvYYqc1MjPRSyI5gtjWGyMIokUc+OVMLS2FKwzism9N0HzPtRtsxmrIjwR6QVsF7r4x5CbWKemuW0Qz6QOmhu3aHhNLr+YQii5FT72k8xIbQZGgVurkGWHBe8aXPbna7y+JhVSc0szQh47UlrIR1OCEaQ/2cPqFHr2FPGlFF7x9ehpvfqBkenZTSuGhLcc1K4sjCHQm7UBZFHREVmk5tOD0oj3Wh3sbN/oGnyzU1Lm8QY6eW9O7TbdMKlmcyoJj9RTR9t8m0ucDSAiIt2Sft1IpIrK8vKyKWw3DsiczGKZqCG2eHybie1TdKRyRRj06ceONjBHlxPM3emCf1DvY8Mh6dA4WZHR6Y71K3ncbQaB2bo6RH9JOyU7YpkVwSLBSBQwpX5luGhaShfn5ErR6fnOL+8wkByGGfMIK7TNGFYGseBKJTpRUpN66alJlSRIrcd0X9zmYxoH3QdZ7PLw5I/Sc6CvR7GCgVUag3sHFXx0c/+BMOFaUUB+YxX6vIITnD9BRxDN230EIGmvL1bvPjhc1yXt7A6m0VmkFqjmvRBxfGiaDUEpehoRy0JqcW5fBEHB8fY3dlXkchnl1m4PIipr2bGKpHPGg3hGh1UzquYnaUz3hCu6mVFZiwvlJBKsIkk08JZ/PjGI3C49q7jvjkP0aVCmam+kdKB4s1tHMMi6G3dsxSyPFZzGtCEPDvAyQaMDRt2UA9EY/3+1v+M/sPVn14FgIutex6ytdo1SqUpC3tnVNRlFZeX57h3f0X0HTZAcpv3wEyPdv5pEKs6v6hje3sPYxMlUeQ+/+3nYsN89tlneP3mrZwaxwp5PH54Hwf7e/j6q++wsGiaLFLhGMpOk1A2NHSF5XPIIorghnR+opKyiYvj+Y8vVZgtLS2IWse1srOzrXtMkMX2HwOjvHGP1+34KY0/XHzx6xvOf6q5DTexfvobPsj769j2Zu95EG6Qw5O/oJn2Ta27PwIm3XTKJhCGbNt7dGYfbtLnC2wD0STIQDSWwsH+GarVBo5PzpAeSuPhwwd6T5zGENjl5JwTFyLQ3CdJm+Pf83Pz4H/9+rWa29RIDuv7Zdz76FdIj5bU3JJQoYOb74uUPRZwV+f44fd/h9rxFhan8pjMZ7G58V7P7vT8LOLJpM5a6uh5YFP/S4OrQr6AZy+f47RyisLYOKam5wWObGxsoTCew/zsFJaWZpFORhBhY3tHkKNvN2LNbd8AxSaK7tF3PgdhPd5P91q/JvXvoKny7q0hLW4ANvSNjX4KjPh7G36Wwu30h822TZa96aN/X/0myqa7LJT39w6lhR9llFIkiq1NsiAquHd/TZnPLOh9oUSW2bt362LMTM/MahJEEHNza1cUu8dPnmAkM4pvvvkRX3zxHD//+R/gwYN5NK6rYjUxt5PxF8vLy5ibW1The7C/jcrpoct2nFCDa4Uqs+cj+P6Hl5iVOdmEKNKc2hLUov8CJ5Y+5sXxyIKJmq0hP6n2k/fAmzyQ/KgEFpLi2UrO8yK8L3pNn/szOTMb/9WLaINC0qQDzn3cy7qMMmPTQVcH8etYXH/4y2l2g8GCZzE4UNaDaLEEepEEqldtbO+foHxeR7V+Y27+mTRw20SrwencIGKRhCLRSpN5pIdYRN8iHhnARaWOly/fY3Z+Toy1vf1DDOXH0YmmsPrxHyCdLaLb5WSqKRA5xuaWDR4njTrwjfXR7tyhF0vh869+xP5hBZOzi2rC9vYPBD5QU8jpMI0lnz/7UbXM06cfI51K4be//Y1YWyb12dP5zmdVk9tGQ6kZ1eqFzoXBwRE1h1Mzcxgazcroj4MQ1t2s3eTr4kyKuFvpz4QR2DUnKMDmbCCe8JxD17iQ4GGyDL+WrekyCqjJcfhzXG1MiSGbUpfFzvrdpohOW+vPA7EWrQFWCa0B0U/8FjxLQI9nV7RYOvJeXpxreNK6YT78geitQyMj0huTYdFqW34tn++B5ICMtiilIEBOg4n9vR3VIDynyKihqy/9PyhB5HtfWlpUQ1q9qMiz5vT4WOyze/fvYWZ2Aan0sAAKNqtMb+EP4rNKfwnKKTnkY7Y1zTB5NnLwNFGalMcM/WYIPPuJeYhgFABwYfBHrCLXO2hNiLrtZJHOsTrYY0P3SABTqC4WcOGGcqwjOWTqFyl2D7nn+bNXP0cYsVXakiPpa6xJtl+WZ61oNHkw2JlE9iYNJRmhVL080707OjxQ71GanNZknOwh1jhDlFSKbViXcVS+UNDg7d3bdwIN+DxzsMkp78X5haQWiXgEZ6cHmJsp4tHDVbChNs2ta9/limbDKV0rGXP5WDL2Qx/qxMUM+M//4V9Kc5ufWUUrkkbXGc5wOsfNk5sTF1jt/AQH737EQKeK3GBEk1san9D4ibRk2j7T8Yxvlm+Cmjz+ojCfLnUskGr1ukbUPD45mZIleLOF4Uwe0dQQto7OsHN4ipvbHpLpQWnESIc9Pz1Co3aJQmYYCzOTypcbiNxqYkvevGnVTQNqiJLbQO3KWBfiaEv9wsihTG6662nJftr/0wfUUGGvT3EFsHsgPH3KPXlWMPkzQAs8blou90D5iYKfSokmykb/6gb1RsPZZFdkSkQaHDc6HmpEDrWhuKaML8l7TRpyhFTwHtBkfFDtWuYDpNyxuaUr4/x0SQ6rpBXwwaCFOafng+lhfd/xGR0hO9INsBjb2dnVZkvzI8a1xCN3MpSZLBXlmswMRCJCoulGWByTLnIhtIaLaGFhXohlWxP9tGXaOgqBR62smfSotW2CWpDS+YaaDLcceTsNd7CCyO6zc+lzhZTVVLZQvWbLV2dCjgPEzEwYtPD9hN8VXLJHD0yFTMtgU9o+LOKLYhamRlV2fy+TL6B8XkP1qol2F2Y2kEwoKoTPc/umIfdAUrhZPJHSQ2OM2ZkZUV32dnakEeJasY2pJ30O19HwyCjOLurYOWZz+8fIFOfR7tk0mV/bbDRlxEGjMhUkjrJhTsI2FbVNrY2X33+BVnUPS5PDyA5F5fhKkwQimsqkjkTw/v26Nq7l5TWMjGZRr5PG963QNzZpuXxO1HkyD6gtS6SG1JRtbx+pmJ4s5dG9vcLkRAbTk1kk2YfTMMrl8IYLZ48Ca+jpFq6bjbpCShf5g+azX8T2pxL2mk4K4N32QpMga4L0FgKaiy3lcFH/j2NogvXq3vRPi3FftAnsom6daPrtnQwYWBxzo+eEjdTx3/72dxgZHcInn3ysvbNzy0mbFZuKFerFsLt7iJ3dfSyv3MP07IKm5H/9P/5a1Ltf/OJXePb8hSBV0v/vry4r9uLbb77D8EgOjx49UQYk7+nOzjvlaJYmxkSR5zom+kraj10nghMRvHnzTs8gm2UdTvWa7nFxoqBC3TQ8Tu/qde6i6rsUOk9B9dQXt4a9S/U/1Zj4KcFPAQUZSrmiyTTB/fsRbm49Vc4f+sHPCIFlwbHtplOmi3Z6aV9UBMwPJzvgXiGAlKwIZgn3cHJ6qQkuWTVE/PN56mttYqB72G7KDZ2aSxZtLD74zHBfrNeuVQzR2fy01sHqkz9CcqiI5i3j1GiKYXseGTHRuy5u6hX8+OXfYTh6g1i7gYmxDDbX30sn+vTTjzWhlR5N+2BEUwoLeIlI63/VuFLeeK1OJs06BgaimJjIY3VlXgCHzNvkTWEu8D5yx11puz6u5PFrNJgY/sSEKNzgBgCDb24NJQjNW135FYqN0boKUVb9NNAbJvVBabcPGwJlr+vXrTsZPAPLH/zhxpj3g3/PSCZOFhjVxX2SOb8EYZeXl+QhwSbBnyNkRVkOp2U/c8+gURzdkJOpNKbnZpQusL19iL/5m9/jk6cf4f6DOfR6bTmrskDb29sRaER9peij6KJ+eYnTkxOMjgzJsI33x655FO/fbaFQGNM/1He/ePEck6WSpAK8FpwIG+uov3/5a+Z2vv4yMKii37AE7hT9O8zvtdLJex44oIWFldtHTQrlOhbrit2N/FDX7g7KwAdDA4egaXaUx6Ao88em3VcC3wZUOnDZycdkLBqnN0sM3V4cV807NbgvXm9quvazz54oMzjWu8Obl2/RuG5LNnXvwTLGi2wKSV/t4OykonqV94ueL89evsHM4jJSmQLuP/1DpDPj6CGp5pbeIXQlJzmb95wyZ9/cUm5yF0vhy2+e493GAYqlGUXzHBwd6gwmnVb75e0tnj9/Ju+MJ08e62z/4ovPJV+YnpzC0dGBzmNSONmUnZ2dCpCkCRxBbA4dpqZnpAFlfWi9i3Pmdw2JzH9oJClXYqcxd9FY3Be4hvieuHezQdNEl3/m1rAo5W7i5XXWVicFS8waiW5X64Jfz2kaf/Hz6dlhTeEGS37a6OwM+s+P38/5J46hx7qHDtH0kWGjP5RmRN2IOSdfXel6zs0tYHZhIciJtWeJNVdPfhGUQh5sb+HiooKF+TmtKVKbWccywofXhSZTdIfnZyb7ZWZ2WgzBjY0NGVHxfC1OTmGQyS8DZvDHfd/TehPxGK5qNbx89kzfNzI6gtm5OaQGhxTDRzYPZYT23uh3EqpB7zhNN9BANWlAFXbu79z7td/05QMGLhgDlTdCU3fX1/QBfUtKYcOu9s/paq0n8LnvzsHcARm8v94F29fGHsj0vY3o5W4y7PhrrlDiGrRY13L5SCw/GifSKIp1ISWnNOTicIT7FJ9p6pA5FCkUyYjoKp+ZmfDU6IqNyF6xB8kVaUbcaV2hVMzh4cMVpAks0VfITafNoDcUKxg8s2Z8Z5I2PyV3zNr//B/+VW/m3seuuSX1g5q8KAbUJdtF5+S2dnGGvTff4e7qFFOFIQylBuT2yoOfGzcvPinIyv2LRHB0cqQCfaJYkjaUhwmLX9JgOXlQc9toaCMgb/usdo33OwfK8Oz2SKca14Z+cXaKq2oFuZFBzE8VkRlOIcoMzC65+6Tp+jgCW42G1DoEw9OUrNMJHi6/mINexQ33jUplBaahBDYGN8qTaVi9jbcQ4vDEyW3idmS44slRItncStTtNgxP0dBiUCNsWkgCK3RR1mKJxbG9s6PCMZ/P6R/TpphRVv/nR1C9Yk5aU9RiUio4uW00GfuR1mdgLi4NGHrdtvJ+mS9LmgYfcLolcxqxf3QsFIa0nrGxAo4ODyXcp3NvZmQQvTtrkqmhZaNGswO+R+9ASrSMU3iiWtLnpdO4rF4IxaGQP8jf073pu1j66ynwIHTd3BV0PaMjinrTGo/+hmkKRAg/ONnddMlP4Vz+mtFSjdajTd7nXQaW47Yx+QmA1+jppf+RPtf0OKQO2Qbj3JbZvt1FlVFavW6KJiXziDE2e+PSizC/js0H1wWbUNLXSNunqyAPj6nJKV1ronWc6jJKhpsGJ/SV6hV2T6q49+SXyE0sooO4pnrcuDrNtsy9SJ27veN0zjJ/JSVUw8VinTlvLbz47nfoXR9jbLiHYi4li/0fn/2Iz372M030qXFZX9/A8fEJVlfvicpXrzfw/Q/PMDKSVXHHe04tBXVqjAXjJkbTmvNKVdTb5MAdxscGsbI0hWiPUVRkWjjxq54Eopb9IsdXZUGRHMrFtCK4/7XhzSxcxP7jqc2HjapvhDxg4Rssq93cxCNEaQ8qRT/h94WdG5P4gynQtehZscgl/t0BdeytNmZn53RdCQRtb+1+MC3ifTJNNye+cTm7bm3uaG+kOyYpUzetW/yX//KXitr65S9/hf3DY+zu72ta8MnHT1CTVquCVqujf0gbX11dUewTG99W8xpj+SzmZskIIOXKTOkIgnXaPWxubsswiXR4XmgG1fN6UCPMZ9sobs6cRkWS+SKE6aBW9xoNza8ZLzXQtdVe54Y/wc3299Xdp+B7fTZjv1joV+0h8MJpZn0Ta4XZP3aB9cW7vQHP4gmUdLZONA1xlFjXPWnyFE3i+rojyQHZCyxA6STN683rU72sqIjmYTw/N61zjnsvNVvHR6eK7KBWj3r5agv49Bd/htRIURo/0Qxd7AELKRbpN7UKvv/9rzEa76ByuCNQd393R0BYaXJCcQpc4/YzWljf3EK73VX+KiOAOF1Jp4fx5VffC3BcmJ/C4uIk8tJ5OmTH67Bck2TMIn+tvVTDrx13DuoWOjg3ZB7j146dnT8BA70xUQgxDtZZCFBy3ZM7b60p0te5LluFXYi+Z/u9Pyk8q4Dnsn1dEBPhARnXzxGw2d7aMQBoeFj00EbjWtNSUkQtT7IvIfLv1YYGUbFZypUKRkZHkcvnlS18fHKB//pXv8NHTx7h/v0ZDMRJZWQjEFGMFmVEMtTUe7G9mPEhRKcJ/EZjrkCLkJ63I1d6utAzJuabr7/B40ePpMPlGuxHhLiPGt4YQ6CwPdCuSfG1Sgjg7cMX/jL6+2oHhrmMG00xhCe413QSHrcHWuPrhwl+TbmC84OayNEwnWY3AKJFqXQApfdNcBuFrpftNNLfIpZC+bKBf/j8B1GU/+CzJ5gsZjFZzOPd67dqImnEyUnp5FRJ38n82YuLKmbnF1G/uUH5sobvfniB2cVVjE3N4NGnf4ihTBF3oGsuNbcZRAdiFgXkQtK4tnktCCqRlvz19y/x+t0OsvlxTE7NSg5wenaKiYlJSUX4ZLLY393e1h7N+7azvaX3VRwvYH9/T/sUQQwCxJVKWaw36erTaTEFsjmaR5EW7jwdXPMkWINTOd9oOmDAn0UEyzwYq2NTHgR2HvnhCq+45EuekegAPwNnbR/wNZJ/Dnw2ruEOBM9NZ+uBSL/mbH+1X/xegXeupvYgNkcVrHfY7NKk6fj4CDPT0xiWG3gEL1+/knyOOvdEOq3m2tcvRlm8kw60XjUzv9HhYXz/3beSUz395BPVuJVyWekVS8tLqmef/fiD7sXC4oLq+fJZGZeXdUX/TM/NOTNc9jBmiMvnji7qWxsbYJTbgwf35QDMgd9lrS4Gmwx0neZcDIaQ/txgAtO+e9YCG1JvAmdMIh9j099XNYV1fYfqCL2KZ005OrHXLqueNc+EsGzA7p+7l06vq8bV9TV2FDsZiotN9LRlv+Y9kMFGk+a+fNxu2ze4qhPo5TCzok84PTUjqQ4Zp2TnEpxhRJ75K7H5T8jIlsMZe2ZouLknphHv9+nJvklOR1N4+tFDsVrIWpG3gAO2TRJov/xkWy7RboDjn32/p0T+05//aW/2wVOMzd1DJzaIdtdMj0ibJPWUN4oNwFW1jL033+OufoKJfAqZ4bTQy/TQiNyveJg2rxua5sWTA3JS5YM4Pl7UbWHsDQ10ruoN0ZbZrfMNJjiRlKlUC9sHx7igW3AigZWlBXHk65cXmBzPY2ayiJHUgIv56Qh1tibPKk6+hv9lAnlDNYOJQEiYHRysoYbUTwo1IfCL1UdKOLqkoSd+UmhuxGbmYFrMQBfoDt1+oWyOpEInndW2NXvWRLl5iPpv2pZzskNNHbV51DwyJ4pu1IODKadrMGRHk1AysqmFbDQ1waU5CadntStqXZlZ2MPi/AJarQZOj49wcnwolJhTB94HavxOTs/0/WxU+N/MVWPEBZvYQdHfbvVAU3tLJFpxEXSOo25Nk4lLTQtIZWambS7H934tvS1/T8RHdAK7YqGprDPucUv3g4ZGh3TosA0KVk9FcOYlrlDwD7sebDf5C+fd2ibCiBmXxebpTk6jpwXjvs/KJWeI4TZnw5ON0miLy5A9Tl14nzWdUn6s0e05Se/2Yji/JH3qSqYDLHQYB8ODjAwH6qT5mjyAqfniz6XmKzkwIP2Q6D9yFLxSMUXLeb6vyuUV9st13Hv8C2TH59GNJmQww//RoZOAk03UnYzJHVrSYHn0y01u4+1zXB6/x9rylKiU79ffY3FpUe6BjI/h593c3JSml/o96tV29g5ERb93/yHevV+XOzYRuVy+IGoWqbcEU3K5NEaGBjA3M47BJKku3Kzc9fEaSuXZhttH1xSFKHLBc+GkIH5yZ41gf92HX8UO9v7zExo0OBDEa3jt2LDJ4IfMDH8w2/22qb1HWY2e7qcWLlTdIa62udp6F+DQ6eDN67dqbjm95VK4OL/Ezu4eVlYWBQDx2fSHFw8JNsTXjSYmJ6d1IFAnXa1d49e//luxIj76+FNU6w389f/3a8kW/uCzTyTboJFK9fJSFCBS2D755KloP5wAnZ4e46pW1T7CYoBmR4JniPDfRbC/dyADMz6fpHJRX0SDM7JuvL5HK8PT1nRwhrP1XGMUAiR8s9Sf7tl19OvJr1V310PgQp/C6qcD2nt9weRvtnfsdAWcnxL5e+P3YP9ve168hOHDuAtPXzZmlismDcOUlwGQwGm5KmojG8bZ2Wmh8mtrK6LWkY1xfHIg7wkWaXy946MzOexysvPqzTravTg60TT+5H/+X1RM37TuNB3yiDtBQ/pm39Qv8O3nf4Pr8j6inRbGsqO4qp7Lu+CsfCpqJSeBfG/cGza2drC/f4zxYkFTIhZHR0dlfPHFt8jlRvHZZ48wNz+OWKSjhsrT2ax3/GmmrKPiByyJoEp1kxgrmDy4a5P1/i8CbcEkkQW1jSL6vZR7foI16aUAhijbM+DXf2jqKJAkAEb64IXdU3e2uDxcXxAFj4l1xZrI0OWUVON7a/c0MTs5Pdb9nKK/h8vW5PXjWajnQA0o2RRWD7Eg5BkdJCDE4ris3uCv/upzTX8XF8eRGUlqH+fpLm1s5M5Mvsxq2go2qwCkfycTys7GmNYhm9tMNitd2/b2DpYWF9QwcVpmjBxn3hOYadkntebZz1z6kgrb5Twd2TMX/OcxkCCYgssYqv93ASYRUJ61W/brKwcG9ZekGwo4ENsAMftmf37a89H/DFxHfcmRkw7wDOs5WrVr4BnzRnYhEwLebOzj2+/fqL6gQd/q0jzOGAtUKoIg0d7uviLR6DvC4rwwPq6c6PdcK6cVvHi9jYdPPkJpZg6PP/tDDGfH1EQ2G7cqxDmNE61VtZbt6Pwf44DY3H7x9Y84Oatqmjw5Pasl8dU3X2FldU37PPd91koc4pBmyykh6cq5bFZn+vbWphqtUqkk2RGbMj5zM7NzmJiclKaYT4qZKtlE0E9jvXbOS97C+52vhfyeGpxjP9GlByw2F7Hj61tbrn4AYWdfwHpzEyACNYKmPUDmACgzCPWAWN+AVYxDeVo48Nifus6FmD+PIBOZRbw+zGs/ONhXdjc1tIq3dFmn/Dxsis/LZeztbmFqsoRSsajr//L5M2xsrOPnv/i5JrWvX71SEXTv/n01q9Sus69gqsvK2qoaMQ53CBKTTj4zMytAmT40+hy9HobSKbx68UJrkZnvBDb5KamxTqUGJW9wu6hbl30Xai/b4XuWdpvaf0VYWR2kVam13HeN59cawNYHL2xP7IO2YjdG6SNg5qEEz/klkgH4+yeDRDcQk4TRJsGqix1g41lV9PThIIV/o+GHvsab7HZFz/ZMXibo0Jjr6HAfhwd7YofxeV9eWRXzgHRvmeGmU6i6ocxoJifAn88L1xTfP9NvFubmFdFEh/CB6B2GBgfwB599JEZLmznk0oGzfzKGgemK+zWiuU1bDRI2k5VR1v/x7/64N/+YhlL30Y0Po+0cVbmQNRVlzu3AABr1C7z/8XPEW+coZpMYHUqJbjc0PCqUKR6P4ea6YTz+eAwNZjJG7RDggqbomg8Ew36JdtJFjpo+IjPUsMTiSZyULzR5LE0U9YGPDnelE1tdnEeS6CY39du2m/y4jELHIQ9/4GCRBpl3biboDgTZbDvetl/4YR58uMkK032CAklOb57T7jQjzjG1f+j0KY7CHV0TxZ9jmUxu8iDNrI8QovPdncx6OJ1hTFK1bmZD3BwymVFRGUmR8fRkLhA66dFoQKHjmhoCZ5ULZW0KKbnrSTvHCXuzcYXObVOT1+WlJdFvOLEZHBrR5klxPT8nN4vMCB2Ok+K/s8ElRVmaWY8OIyLkamt7W7m4zPhiMUyTm/PKmbn7jgxJL+w/b39qa5z/vsFWH7XyzYtpqPvTtPDvDUkMmYh4lNdRZHgPDc3y9EZb1P1761ofR2U3gC1saOXd14JhoaNM271IQDAAACAASURBVPsU1cchnGY0FTIXc8gUjYHa3Z6aW1LZCFRwncgoIhoXXZHI1vz8LJJ06WzTPZnaRpoJUW9g7q7MIyZ9n1QY6tvLF3Ucl6/w8Ok/Q3Z8TrRkmrJxY+uwuWUhTgTRbpTtBE57qj+iPqHXwcsff49Ys4KNV1/hZ0/vIZ/PYP9wX5PYmWlOH0ihY4zIlQpC5q7uHxyKFcDp8PTMnLR8BK1W19ZQqzVkJkbqytxsCaWJLCYnshhOEals66DXfXM5taJ90o7d/fKNangKa32n3UOj6bjJoUPvws2tNVA/kQ64gswfDr6Z6k8R+511eNrn0T//XgLNqJuAhKfG1iz1L7VAEHeI8+vIZnn27Lk07AQB2FjQSv/g4FA6Oja3t9QOuXXFr29cN5FMDgqk8JFd6xubijq4f/8+ZjiBaLTwX//bf9cl4uT2rt3EvdVluZiT9UEDh8XFJbke8w3y+SDFknEZ4+PMtiZAY1RNPix0cyZDhJR0OrAzW3lmZlrunlxLVjRZ8eKRZ2vI3bQ2XFT7SjukX7bexN+jf2Ia654Dv+f6e+Cfj/CUx1+rcOMbBj34537a4O+rR3ateOgDn/6z2TNmWr/+5EGenhYZRX0rSGM9Be8Ff1EXz2vJHZwxS5zAseCiuyZ/fq16Zc6dQxn8j7/5ByAxjFSmiD/91/8WI7kSmh0e9nYNRRtDRLr85nUV3/zu1zjcfI2r83NMjOXktr4wN4XDwz1lXJJhw+eS9C8yoJhpTD0wAeXyWQXPn79F+ayKxx89wNOn9zA8xGKtGUxxTEnoG9m+GVof/O3fI/2ZAxfU1PXHMr7SCECLoHz1VBq3t+qeBUWt9zLw00U/tQ/lnzoow9/LMHDp/8zff91j5VPZ9ELFmz2YZiIY7DEGNm1sbsqdfnZ2VtpImlVSYmF6Qg9ihvYGsUHZaDBBos/aEjM8Qs+MHv76r79EqTSJ8fEUioWM5dFKB0mqH7dgA728uCbYN0SpswkPtzjKQHj2U7bC9c6vI+tHYBRrIAdG2FnmXHHDaydsmOfuma2dfqyd30/DIKBVSe4OhRgsHpcIn7/hNeX3XTcTNNDXFdBkdwn0d9MifyN0PwKkyhmahUAWXgeZ6/mQN+dWrAaPso1oEpVqA2/eb8sJPDs6iqlSSfntE+NZ6Tdrl1WBrekU18SYdLGsXl5vbOOwXMOX363j6SdPMbe0iI8/+0PRUlkaNm86GBnOIJFKCpCgGQ6bHMGhjp3V7Q3gt19+j24kgZ3dYxRLjJMZwrfffisjJDasrDO5pnnm85ocHh4I7L9td9QEUPYxls9r7ZMuS5kYGyXG7dGsiPIi/XwB6l5j6J3BQ2vTnRthiUbw/HtwPsSaCA5c95vw99nv7RkIJmAe6NO6dyzGgBlj03nfjPnX8sAzX8MMR+012WCq8XDmjawNxVaLUaNMf4oaxgsFJYQQFGBtSRYnTYpYY/JKmLEV8PLFC7E3V1ZWdO25eF69fIH9vV386le/FHP089/+BrWrOp589JGGL4xvu9awoKzJ7qNHD6WvplfM9vaufs7U9CyGM1mrW3sRpFMJvHz+XPvG2v01a057Pbzf2FQSAl/Xm2/5PsKnpvRZFvaw++viz0/P9vKZ7mEwNlyP+PPO3zvrYfrmmKKIExoL5ROTgctf3lTMAwsyUnSGuUZrtmtqA0E37dVGajWxJAn8p2txSJKqUlraamJ/bwvl0yOB4YtLSwImWOtS6839lJ+XPSDPJGqT9ZxE+L0tAfD3VtcUEUnmUzzKSX4PP/v0I0WfKnPcsTS9C7gHVP2QyujbBpR5yjWbdGqyI//7v/vnvbWnP0dudhVNpMDj1erJO2U68ZfeVPtaUUCd6gHGRmJIJ+M42Ceyn5GYmlRjUgtItblg5t/MlHQq5TJpcm3bsKUDtA2ZnGz+GQX11OIy95WTCtpp57OjaFzVpE+coU10Kq6mliY4fF/CaZ0GJFiAro5XEyVdSqDOdEipM5wI2eKrWHP0Dl9Q/XQSFC60gwZamkxPkbKL6yq8oED1B4H9DKNq+YfVEAZXhEvbZRbutuHTkbahDYboIfOh+N90g9O0YGbaGiCYOZNx0enqB2mCbjodnF9UNYnltICX4c2bt1rQK2trapqur6tyTF1aWpKDJAtv5qdyskTKFakGN42GgAXGWQwNpkBJwYBoShwV+wDpiCKaaGYyPT2D9GBa15oPPQ0CMpkRFcbaJELjufCUNdCr9tWPwQMdvreGmPcbXWuSPowW8JuHb2DDG4vury8A+tWy3Qe7WR/kifnNxF7LvoH32SNH3nFOa8Xd2+DQ4PPgjTQYFYSo0EHqM3i96EQ7Mzcvt2RumKQaZkaGpHFmtAibeupyfGPOQpp05MXlZTmedu6iODytYnHtU2Qn5kVLJsrMpomT21gsoUnTrSbVbtG7vGJrbgkU0VDqCyQ6l6iXtzE/XVCMyd7hvuJgSIMjusn3FzTuvSg2NmkwNKbPQ30KnzsyN+LxBL75+hmu6jVkMynMz01gbWVGGZqRbktOkb6wde1DsCb8QWprzxooa6L6AfR+skVnQKuL+qZfwSRQN8oKUwN/zHhAv+xGqbbkOR8Gs+zehoGPfsPtnwP/zFqd7sr34Jn2T9aHRlS+4WWzSh37ycmJqOWk/VKrcnZ6piKIYJDfL/hvZRPq7CJCymKccQkVHB4dCelnpuMYXXCjCfzm8y9FBXr84AHuOjf4+MkjmT+wYOfhlnQ6QR1MBCp5MMuxnAU/C+++WzlzeXkI8dC3bMYTGZ/Y+/EIqsk1PJIv+qID9ry9tDftMyMZt360T/k1bGsmQGJ/cj3DUwN/X/qHu8kNwk0tUV27J+H71gfL+su9r2sy843+e+DvDSF2n0/7gS/AbX/vMWYnyZD6G2xs7EqWQ4YNKch8zDKjg5iYyKFyfor9/V3dK+rmR0fyaDS7+O3nP6BxO4DewBD+7N/8W2TyJTQpyg+5/POOkwrWbtTwze/+FjvvXmLz3Vt88vgxJgoZLM1PSh5C1pQvKJPpBFZWVrGxuYVG81rA6O7OIcqnl0LQP/nsY5QmM4iCsVvMSrfPo6xuLcoPo2BC22PgrOmfeb/2Qn1JMKX1sh07x/pSAL+3hsGKoG10TBh/f8PFnV8TYaApDHwEYPNPmzm3Lq237jeotg2YgePmJnV6F3j85LEKIbrXc2qr59VQQdekcZLRbwxt+iJbbQGGAqZdKsLf//3XouBNTWYwOZHDALOrtdZMGqJEAbVIfa8I1Q497tl9PaSddfwZUbx5/Q4TxQnkx2h+xcbWNbdO12+5QFbc8boH68X7CbiJmj9/fdPp6YvBvuNcXj0eYTFadsX8FMczHvwIPgD+3cYeBp88mMgJXx+YdGWSdz51TDg7t21de9Cez7Zlf7v9m/uPm3gr8zxKA804NncOUK7UcXlxpaSOu9s2EgM9rC7PI5Xg3vn/0/UeXHKlyZVYpK/MrMos7y0KBRRMo7uBdtMzHJJDs0szpI54dHhW3OUP0Tm7Wkq/RkdaDSUtZ0jtcnbYFuhuNEzD2/LeV6V3OvdGxHsPEIk5Pd0ok/nyve+LL+LeGzdqBOu0IBHZ2juSnaOSPHqxJt/efyUffvgRGbxrN25IV75bOu2Y1KtNSvpR6DTMLVlXjjqpK8aali9ufS/JTEFeLa3RkAjOsJC5ok0AoAnM/lA0oP8eoCKYWYy1xLqr12pUyIChf/rkMSW5kLcODA7J5OSkpDJwxVZfENI4hgb4XFSNXQrgQz7uBWawZwzcwd2jMVJEDeH7259f9Ox7s0BW517GanNbxu+4My+vxc6rt8FE388q49Z5uyhq4cXj6jH+TgsFTUKVEe2OvHjxnAqKXkzxiMXk9dJrKRQLdDFGAsF1geKoXqdCCWAsZqkiZ4Lp7JPHj1kjXLkCd/Isi13kovMXFhgXh4dHaLYJgz+oDS9duiRFGsvF5PhIx/Vl83kaH7kCAj4IeF0oJlBIg7nd3z+Uo9NTAozZbD5Yu0GcNPNagjoRBaljDHrv3WshVIt6LuL3OUrQROMhgRPbHeGpZ6ZU7nhs7ZWuNuN78pj0WfRhQUiPC5rUJlh4KktsqZMdhNR5WR6JfY3nhvnu21urnBwAddjUNCZroA8XQEJZ90pHCOrn8jmuRZAneHarKytsm8KzK50d01QKhOrHH97gdBFt83FCJAQt/exXRYE5epNxNlM7YNFQMoK5XbzxKYvbcislGMDDAwADfk2eiySpVa/I5qsHcrbzSoaKKelKx+Rg/5DsAnpEgb4AkUI/y/rGhpy7eF4Kvb1SOqtwdiYSECxQn2oKVzLIbtHTCZYA/Qa4saOjI9KswYQoLRNI/JJoGq9wvi3LRL/pSpFqyEGxxd7HEM2KblJHjTzR4qYKAqoXSJoYawGqwcAPRx2t6dSM/gw2qiZ50HzrCeJFDoO5FUtqWGTjZqy8ApIXyK80vQwOEphLQa4KprvY28++WcwTBooFVgxyYYxHYrLv7nhU/UC2EiN6D+Z3ZGyCxglw0Lz1zW3Kvy9fvsJFuLe3RVdIFLfl07I8e/aMRcX42AQDLO4xBmPjH5iPQNYImQDkPybmZOIHdBlFDmQ6kPzANRf3DuYcQJK6u3MM7KywoxLxAPUL+1h533GjjWF8A1RwKbjbgr/VT+dB+g0U33qFPIkOgk6EYvPnpQexsfsW+cNkIPye90wEqLOtizBpU7EWk40IqIFDulpv0vRle2ePBe6FxUXpxYzbXI4MGTY3gigYczivcn209bnvwrE4B+ORQTKnnXiKphrnL38kxaEpacTQ0w2JCvYKihA4S6rDIb7OtdrEWC9NVhAEgJDd/eZzyUpJCumm1Er7lDwenRzK8uqynJ+fJ3Ovh5YihHAGhMPk4OCILK+uke3Ho4Vc+vmzl/Ls0Uv2dI6NwdDonPR0wxSgRDmyRznmhMzHQub+TWApUrxwf+sh4IHd51/i+fiAdK9do72deFa01wkkiyEIQWDEAJrAYMHkVf+SzDlAUSMQiT73sLANCzAtAXTNaRKCVovvvr0tk1OTMjgwQFdMHbszQmbXkwOXzerQde1NUXWDorIootB7hFQvkclR6nr37gNZXDhH58jLlxZoGsfB5pyxijhBusP69JWE5Fxg9JChODWFBHqrsf9R3ALgQGxD/6be+zbfX4t8N63QtR6Ohwifk9+LaGESBYGie++fK1iiv6exVQ/J8Otm9Bb0VoaSLU2+w+L2jX1u+1sR87DYVaZIk0Q+CzJNGvc9CUEcj2OaQCcpGxt7srW9R6UE7lG5dMZ5zwsLM5JhUl0xZB1O8mnZ2j2S3aOGPH21KY1YWv7kv/tL6e0f5bxKdfhHf7zuiWQsLvXKiXzz5W/k6f3vZeXla7lwbk5mJoZlcWFKevJpqZRKPCOAyhd6C5TXPX76VHb39iWVBOO3x+c+NTMlFxfPSTaLPvuKxOCQbTJ8wkdkUDQB/f+BdAGw9xZQQIDaN6XfIzNps2TOi1vfN+55ES1wua5sVqfPJH477mvhowWOsxxRlUz0mqNnfnRNBdfAO41WqC55/uyFrK6tyY0b71M50YIiLEA6+a58/uxBQ6IUV1dTL25VpspoSrkkjKlu3brHvuerV+ek2NOljqNsWzKDKtGRHNhz+B/vhRWQJIzxfmbwFUdMl5R8/+09mZ2ZkYEhSB9RJMNMKnQupolYQKMbq2fSUbJDli+5JNTBfC9wgrjmrLxdjzNrypSEEkWPnfw9jQwRGWpENmnJu6ZNzgbZ/mW/pib9mhdERyrqvUL+QGM9EwNzNirPVn2NZicpsVRaKvWmPH+1JhtrezIyPEm2bmN9WaYmh+kQj5nTWC/Y2zW4XAP0OanL4xfr8uDpsnzy6acyO39O3rl+XXKFImfB1ysN6crkeOaiuOVZot16lkx3JJ7KyRdf35Z2rEs2t/fZToY9iIIK6woAJGI7PiGIHCjiAFDWq1WuJ4wjcrD+u+++ZYsYfh6sL4pexAUam9noQY3TCjJGAT+uec6FDtUGCgwrw0YVka1b9XzRPR997m8rXpgJRfJg7gZTTmneHLZzeBHm59fbsdz3pJ63el7yZ+zMgcOxKhkTVK8tLy3Ts0UBwzhrCezPXD4vTRvFBEUZ1gdjjPuwNDFLfF1OT46lJ5+jXw88S549eyI/3LktFy8tsq0Kzr4g2Xb29uSEzPkA1wyBX86xxaSHMlli9sba7N/nz57xvp+bm6PcFmaOADbRW8q+50AhErYuIlb4dSLn0j2jBabfJ5AHbhhlMxED8Jz33FhWB9WZ93BuswJBmmlYPLZDMgDgQ3sMPj8vlBOmbPHYybhmIAlABqgJfY1QqWBze1Hj6QxcbW8AoYl4dHZ2LBsba7Ky/FpGxoaZ6yycX2C+uLO7RyAfxmjjk+N8Xnj9rc1NadZrBDJgTLW7sy3DQwPMb37yo09Y3OIMVYGrGTuyNcgdoDUXgeJNwXpblxTS4pyOSew//tvf6Vy4/gl7bsHcorhlT0ELs8FsI0Dr3KjK/toz2Vl6KCP9GenJpuXstMS+ru5CjyY+IkQ/Hj97KnML52VkZJRzL588fkLzGRRr6AUFk4uG7O6eHj58mOmcHh9zCDduOBC38ZFB6YIcDqYnpKdV860zmzT5QDXLB8l5X9Z/awe3y63wfW+617NEEzKmnYFjnLkCBhpzmwXkPYqGfnEhWd8AF6QFvmgixwPLAoEehIYCR8gjSgGsf0dpf9e5KxKM39vfO+BMKNXza/MkRsTAdAjDvfU88z4jTYJPT0tEo8CmYyPjEC/XqvLFVzdlYHBYzs3Ny+bmpqxvrkpPT14WL16UvR0kaA0euJCyjY2OyeBAP9laGB+BiYN0sa+3wH/YM8B+044Wtzu7PJwgNUfRDkt7mCKgdwLXCtyxhd4T9HFTzq3FS2A84gysO3ASyQuTmSjLGz2Q/b/fDqou+wgRTv1JD+YIr26UESQ95pjKQ9gODx4M7t7MZxpBxa1giUq6QtVPGNz09/XZ4bmWK3VZWlmX15jtNTklI6OjMjQ0RMRraekVD28E+KGBAfY7AwHb2dmVnmIvRwEc2uw2zN9Ez8/V939LegYmpBlLEETAva1VaxKPp3TmWuAYzWokmOscTyY5xPzOt19ILl6VnFRkf3tZJiZGmFhs7WxTijOGwgsW83AkTyTk/g+PpFprSTKl/fIYYP70+Uv2ndy7e1f6Cr0005maGpH+fsxvbEirUSVQ5gc5nxcleroGgmHjEWXD24WRP2tnD73I8b7n6LrwZxgWzy5TjvTf23P2gz6asPl689d8IwkMZHvO3kaZwjfBLT53Bhn9OvbC99/fkdGxMcquqtUypVFgcl3yHPS/EGnXYwuf1Y3bqFqhLA7SnoQk01l5tbQhN2/ekUsX56Unm5KpyTHhSD7guihgCdRqbzvHMvB/mqjpaAFNsrGf4W4ONh593/fv3yerMDwyzNfBAYf3Dhw3bT6eF7f/3DOLJjr+/ei/o/c4WrC8mSDpfdBoh1gelZ7r/X+7eNW6S7/3NiMfBcK0PIm6S2qSFcrKNQH3p6xMtLonw1zq2YvXHPMEZg0KFaDYk5MjMjwEt2lNPAA41mstWVrbkrN6Sh48XZJktih/8Zf/Tgq9Qxy9pv3WOKD19QFCVcsn8s0Xv5Efbn8jK6+WZHJ0TM7PjMrlC1MyPNjDMVoEdZHotFtseXj46Ik0mzCAzMnxEQrfhrxzbVFGxwFYoiCqSdziAHuxzDhPXext/ndgBuVxU5MnOzm1AjP1lenW3mDMA1DYktewgDN1jD0vl8ipPM8kygYqBM/TixlTSkX3KZ+wgZ5vFGheMAaMrbWlGBCFcxJM3ovnL+Xl61fsScdZCBUUPyfl+0hqdZ1xj0AyTA8uM1ZyExYDSLCZUpm0PHn8imfw4sUZ6e7ukla9JTHeKyTzhu+ZC7dKAF2dASDT1E1Y37xWCtTl1td32G9L199OQwT9uShwuShNEWYMKO+H7RU9Zw2YjbSn8GuRMUz6fMLY6A7VjFu28KOv667J2kKre8OjiqoAdO/peCkrrvXROzqlCys4MENFmwIs6vhL5R37Ou1FDUzQ3A3mPHhjKJYy8nppQ1ZWd6TZisvAwLBsb21KoZiXqckRKRSyejbG4rK5vStn1Za8WNmRx8/WZHVzV37rpz+W2XMz8s6NDyRX7CcgVC83pKurWzIwMbL8BHEPfYb4bBB9JNM5+erWHak2YvLV17clmc6QYQTrija+ra0t6evtY8se1hxyIoCGh/t7zJXgpgw1HZJ85HVTM7Ny5eoVjlNhX6JJ6UneeACyCQ4OAPm/3yZyfA86cOummL4euHICBaMWC/53B5Ic2Av2WTDZQv1lfB2F3hMONr6Z/+i1eb+9A74mbTbQ1IFmAAMbGxtUtA0Po0hKcVYwmFlIxHW96WvRaMg+g39eFF7IV+AVhFwUeeTm+pp8+/UXMjM7I739gzI3d54tXIi7WONa2LWplmEfMUZfNpoc7eggKT0w1tdIOqFNBwzwzZs3OcUESieVXYenmT8PXJ+z21HQPArg0cUapAR9gsJWRn128LhRBRrrBFNPAQxwFaG/l+e9QT5scZaOQOZyrftYGVkdERQC1VFwM+rerLlBi8/EC01ltK23PyacELCxuSr3790hoI620ulpzGUucoQT2u9q9Yb0DvRSHQMCFOZeQwP9Ujo7ld2dLY6/Ojc3w5rzRx9/JIXuHNsnOe0DaqYk/A/0foZKANSqDb3H7r1huDZ8omL/81/9Novb3onznHMLt2QNmzg8TceNZDjWlu2lR7K7/FCGe1NSzGd1TtHRSVDY4ANjobx49UrS2S7p7e9n4YTeL/QPjI6Py+7uAW2+McoAyRMQbxiXIJnvg4w1kZTRkUHpgVsWrKCNmoa2Hh+UkiCTjrEPwQKl1pwWBcy0TzMfPZy1Jd8NKSKSVvu+b+JoMeU3TJOU8HewoLRQ08QommD5AnX0hO9tB6smR2ZOYwk/iynr4eTlgy2Px9VW++hEhlGkpjN8uED/gPQM9PWz/0YTNzdmgIvjISWMkLZwQD2kFien8ujxYxkaHmOzPDbu48ePyOq9c/WK7O3uSJHGUgnKJGF8gOJ5akJ77cAQ7GHGarvJvhYEIDU6UhdtSG1xcgNZ017BMy5UFMkAMFC4AVnBJkFRzAQlImXUv0fkxbbp/ACOIv1BEuPGT4aW/UtJsj/TYF1Eex4sXVb5k43HMTmHH+oBY2Csffg6IeMTTcQ0b2irdMP6EBmIKQ9BgZuU3f0jefj4CYsTSBbxDwx+gFz1FSHHP5WzsxOakVTKFbYEoAfkrFKnOdX27q7EEhlJdRXl0nswlJqSdixFl08deVCniyrnHgNYsF4lZxo0uinaf+ebLyUfr0msesjiFqNi6s26pNJJthhMjePa0OeCWcd1ufXNd9LEXM62yOUrl+nq+M3t72Vv75DmAhfmZ+XyJbhtFzl6BuMwtEfb5h1Seq+9IlHmwg+36HP0PRX9Gu6/F4LsxYoUqW/8vCGj+jNhD58/qwDo8D5eexNn7hzp9rXH33PNQuQU84Pkjf3vQceSY2VuzTV5fY2oJlB9H0bvrK2it17GGbfGfjqXDStzy3YEAmMJSXd1y8rqtnz7zT25emVRhgd6OTOz3WlKG0ZdNm2AaIK5ADvT4ge3f0YdLK+fE/1LN2/dJJMQLW5RWLpcMYh7ds3RexVF9j2Rihag0T399r3ze+o/r4mLmUDZOvLB8742vMgJ14BJwTw+O+1rv+BJuY/7Cp8jPp85wNusdMKH1naCgkcBCDyXhKysb8vmFnoi45LP5tlK0FPolpGRQd5DgH9wL15b3ZR0V4/85uYd2T4sy+TcgvzF//BXku/p46HP3iIUwzYTHRsMPbff3/pSHt27LS+fvZDBvn65cmFOhgeyMjXWJz35jLJY8RinEUBS/ujRM7m4+I4cHZ1x/MjY6KDMnhuXrqyumzjupY1Zo7zSwRcrUjz5CVCwELEzZYuZnlDOrGva15HfU31eOMOCpxOAs5TxWnKlGaqBE3aG8zWMvbYKyICFUCn19rnAaw5M5SyJZqITjnjTuK3nMH4W7VLoSX/+/Lm8//77ZIoakEvi47RC/wQ9mzRWRbNXBXpUxeRnF5KpgwN1YZ6dnaLTMcZ+6SxRS0QCQyUDnXRIPb/vxS0sT7CewPbD5O3m19/J/PycDA33czY1QBBtJwjl0wQetHoEZxHkQcG+sPYrzZENSHDHVHtMzv4EhVOErQvin53dNAyzz07QDCJqi5EKYqrJpoJwoSLKiQV9r2CB6En8xtxUz6tChUBw9toj5u9AvcK+1Jg8e7HMWDg+OaMtM2mMn+zBDA9KXnGNOzsH0pCUrGweyMbWkRydnMhPfvKxTM2My6X3P5B835DKkkt1yoxTmClsEmoYrGqirSAFgMWvbt6Rck3k//3Hf6IbOmTMmJuKVg4UrFDmoOjF2Yk1B0nr9taWjQlryBb7PF9xjb/73nV6auBeIxarn0fIxlIK3LHZq4EhnBZ5KIxU6qsVVpTZjcZGBUsjIFbgR+K+JDhfTV0QVTIF+AJATsigLR7b2cRiyFz0gwLKVD7OCiIXxPUhf0XuTBk1c2fLlzA2NIs8aJfqwonxcbZUQMKNQjUB5+qARVfgxQEW9zzhGrF8B++Bs/boYE++/Kdfyzi8EYZHZWZunve7QgMm3eucQII9h97oRlOZetxvm3eN3JtScpiSDQzyHj969EgmJiekWCgG0lh3km40MZ40wQLZDdRw77kfvPfcclHmPvBvsefihSU+M64PhbPbwujT1RpCn3X4PPXr9hNBXqPxCQSin1sq5VXgNRreES8BhvrX9d543mOAmBE/uLfIRcC64w+UYhgr+ODBPbYyYQwX+qT7+wbpBYSe5v2DAzk8PjLAKy4TE2MkLyEbB5i7v7slc3NoJUjJmJ334QAAIABJREFUJx99SG8hzCOm1saMxFTZpJ87EA4F6jNVZwQgGq79b/76Z52F9z+W4ticNBLdUmPcRMOwF7fouU3T5GLz5Q9S3luSTLwivfkuvgmklkSi4GZmfV3Vek0OT44FD7laqVO+iEHMYJMw6wjDlYFwocDCZq/CzKHQw8QMVX9XCkutxX4VPT+BgLqDnx8UeDhRVMtAQ2t61w0Yblo/aj2x5QIOZHaGNml2ZA/YXZEjluaR5IgL2R3I/MXf+v3gPROQ10RMZ2w49puSH0Vh+QcmMs0mh8SjRwDGF+lUhq6YYObQ2wF0UOUnigrjoQIlQQ+tO/fSFGZri9p3NL6rAUlKHj99JkdHh3L1yiWOZIJ8mKOBWm3OOYXJATYt7w+DeltK5TNK4NBHlgJz2wFzm6LREAwPYCSFQ2Sfs60ylNmwlDE3swBZiZh86e0yK/RIDx5xa2O8AlTSpcie7ngPbrDgQ8mib/JoURsktNZXgPdGQHE0zJlZvDyb8ulGp73V2q+iZYG/ZrjJwn4JZ31xOBHEsAQBBzx7h+Ipjmt69OSZHGB+6PAIAR5IxDHYfWR4kAkoJB6QL2HcB9j7eAozww5p5LS2uS2NlkgqW5R3P/ipDIzOUG0BRAyoI8dxAeVKptiToTg3KQi13eez4xHN4jYXr8nJzoosv3wow8P97FG6/v57srWxzj0HoAPIN0xrAGRMWvIwPj4ptQYc717Jyuoag9tHH1yVxQtzArUKEvZ2Uw0ByPhZ1Ay4MAN5mEDykAxnmPkBHd2z/t8ui41K2TRRMnmbs3wmp9aEzsEG/bmQcQoDPJ6nHk7e8xs6tmpAMMYwYp7kSWWAqdnvezKofal6QODwh0P20fGRTIxPSDaXIWDEA5voLWKEcTkR+ZY6frtxDJ6huYHjgEl2ycHhKUczLS5clMH+ATr2tiBxhYsxHBj9QMT1G0umruDB3bVDTq8T9xcqG8xjBDI9MjrCQ5m9XQEwZ0yesTEK2PlIATt8jOuzrRNIn7UYCY7pIOYFBW8I8vMCffyK6pI1ZqtMUh+lxw+PJT4jWZPscOZ5lGMPigFn+ey19NBUIIBPLjLPNVKG6eHK2bctefl6haO+cJBjfyDBRbsBnDfRZ43XgvEizNi++v6hVNpxuXjpivzpn/33UigOKINA4FbZeK6/dlNq5WO5e+sLWX75XJ4+ekZZOfbWUF9W+rqTMjxY4Ig1YBKY47i2tsHianRskr3d2a6kXLt2Ufr6YejX0D4r3C8uVpUyKgkSOht7bAukYLZ2dOCZ/tEnh2et4/LUHElvoJP5dmiblNz2mxnIhMCSFgvO/DMG4FWsuPXeUKUZVDLuTdB+nQBZA4dPMo262zTBNik7VVeqoEJ7FfYkntHq+po8fPhQ3n/vfZ53yFUU1FQpYFAvW4ERkmfqiM/PEQA79vklJkuvX9NTAawdrkMlrZ6MhTJDk7IEa5QnBN6LSS+SR4zC6MjXN7+V81bcxuIqX/f1H12rfL68B2/2yqpCCstQYxDPUxYBb+ZGfJS2H6L/rbFZRxdhT7AlwhQhZG+MgnZJN4sFAjU+NtGCjcVj7SDVWKvJue2skPbV1WTngq+6YM/zMk0GilaLJBRKCdndP5ZHT15KrRHjaB442XYXu6VSLWvR0hLZPziWg+MzArTlSoveBJ9++gGL4Pkr1yTfP8Je52qpJul0lnNm6YdiZlLYpw7ugbn98uYdOT6tyT99/rVUa03pH+xncQvvEqyz169f048EawAu2lAyQt4KIAO51trqqpycHsng0LAsXrosefT82rqFyaq3u3nhwuLW+lwdTFCpfJt9pGyTA/TBec7WGmcFnMdNPE9XPvkjV28SbZ+B9NmBEi2MFUbxzc98yRzndSpJTA2e3GEXYId5MBArclbN1qHGCDvv1TxHz38Ryo8h3cY/I0PDVISif1kvOFRg6S7VGM1rJSBgMmUuHl2zyGnRS/9Pv/6vHLc0PTPLtcGCL9LrHxT8LDUMTDb1AIERFHJ8Hi2O8gNoATOwsbFxEkB41jpDW89Bzp9Nol9cgQYvyvB3FvQ07eXqD4Eo8+Fxnxg+LwAXEb8aV0258lHJFwccvXbRp0XlhOW3Pt82Wvzq2ah7D/+GIhb1GNONyD30PEufpc5SxvOHlNvHkimO2JK93W3mriC30FsODyC8NsaLNjvCcZZ4ZvBoIXlTKZEUOdjbkd2tDbmwcJ7z4lHcFoo9Rmbq9bnsHp8Zz0RjB9zndf1HAXNtBY1J7N//m9/qXLzxqfRPnpdKJyMNoLK4WmNMERjgZJyItWV36bGU95elWd6V8eEBBpn19U3pLhakgP48LAAEzaTO0sSDPNg7pKwSY2ZQ9MINGAk75sthZMjJ8SFdeIf6YMIwJF3ppB3Gmkxxu1rPgx9adppqIKfMR08ZFhGG3tChztjRsN9EF4AHzoCp+Wf67ZxN8oXCgieCmjgi5sVXVB7gC8Z/BjJQtXB3KbQeMD5Sh/db03Mt2M1CH3Q+NkkBDsTpDNEjjgnqLbK4VcTMPrsB4QkYCcF9Oh6X07MT9mXhORR6MGi5j+7IT5+9kJ3dXZmfm6GjI1m/wE1VjTWU1aD+gwtZTQnsYIygKZjfiu8hocNGR98DClsglX6AG5xiiWw4q8sDE9MlK6SjfQGKqpl5FfpsLFAGybFqZ8I+vAiLFJXXuEyKQdGLW3MnJXNLJ9TQVRNBxM1xuGnMgTOQYhkT4ImDMxgeLNDiqIPKTZZOlgR9QnFKGrd392Vja5tBBA7YCJiQbg8N9Em2C4wMkj4UJ9h7Kak3O3J0UpK9gxN5/grO1D2SzhXl/Q9/Kv0jM9KkUQns8SFnrBA1xJpDMqd7Rm05eDAzidBC8vbNLySfbMj60hPZWHkh+S64blflX/3Bz+h4/PrFcz57xAAkkZDgQGry8Mlz6esd5OdAQn14dCD9/T3y6Y/el94iTKgwu7cpMZo6mWspI6YlsNbH6GZPila6vDSUilqYjaCUkf74oBB16b/9vnUU6trFA9cgz5BPpt96eB3E8uuLFDrKwCty6ae6l2MdO4Tw2jyU+XefQ6cFtidu2nePt9V+G5i1oa8Vve4Y2VOvoy/TksyA1dJeYpUC6yHMvWHIbMDG8s5qP//de/dlfHyc/UMeM1U+qM7sjC3o/2Pi4aNCbARBkDTodcILAUDarVs3ZXwCzq9DmoBYYhdd63pA6n33viMrey39MDVNYC5ksqioZNVBP8+0DPCygGgHlx5WeI6KYof0jRdLQSwxBinKMPN8sDWnkmM1LPO0LWCHrbfczxcHG50xYJzydRNPSSLVJVtbu/J6GTGvjwku2jSGh8ckly9qsZvJysb6BnsDN/ZPpdaOycWLi/LHP/8z6e0bkEa9SdmYqnYAKaO4bkireiq3b34m9dKpfPvNHdndPeQZOz0xKH09KSl0p5lQcK5iJ84Re4gjMK4pnZ3I6HifXLk0L+l0jCCTKkTVS0PXnKaIwTYJZsqGPe6e1PI5B+Ut7oHGG1Vh+PcsTtrzs5yTAKImzsq8eJ88t1sHhb2CiVp0RQALT7w0bATqB382vj8J4AVFrTGqOGvN3RuxEA7HVETZrMlMFs9tW259+41cf+99zhSH7A5gE6/P4pF+Rj3G6JLMpN2QZJrBAHQ3tZV9buxXqmRsPiplhZb04rXBXAVqMutjZ/xzbwGLz2Akka9/8flNWbhwTkZGB9V4DKoMOpzj6vDsbY9FnP51T7h002KY9y0bIO5zTwP4iwy1yZptT3sM1XutiTR6+b3dQRlbFPva8kIGDWyVGWbRkTzCKFkmrY/QbqyfmdxXNmuT70XzIHV11XwqxCQVWDBW0yYDVOoAmtblh4cv5cKld2Rrd0/Wt3dkeHSY3i9b2/uyurZJ4A4+MAeHJ3Lx/Kz89CcfEYidv3xNsr1owYhLA4ZSmTzVT0jK2abHs0ynPmBedTID5vauHByV5YuvbsnO7r4sXLxAQx0QN2jVQS4MYgHJOEwE4Z/x4P4PBIvxuff2dslKzs7OyfDImBbRPmKHvdqWE9rZYOWQeSfoc9URSvB00HxQlVreGxw66mKPYb36/facC/9GkeJsGEBWZxvdX8VzIGfjtTUwZIgDwyJjcrUVz59bKHl2hpfPD+ea9XAyT++AAeySer1GqTZ6kqF8Qex2JZCrJHxvE2xhb7bniQZ8cC/qDF987m++/pKzj3GfMzkACOERguKIgIutM/fp0PMkBE89FwVxg9GI+IOpF15L6B5WEA55Kt6bQBDOXVvsvm417jpopPPjGUZMYcFyhvkuis0QhFJ5uZFuwexb20tcBTp1JSh4I1E7WvwpmGBFsCtPLT4yDrsiMqbjPnWNwPhUJyawP5kqTKVPcJ3w4wHTurqyRJlxsaeHNd7+wREVCcW+fi32rQUFnxE/h77oe3dvy/bmhly5vChd6bT8+Mc/0laRjpqxEQBFWwexUFUXeG6GWOjr2j+jxo+YxP6nv/xx59IHP5bh2UU5bcSl3gYLpC5/sKdnDxJeDIOwV55IdX9Vamc7Mj7cz+8tLa9QvjE8PEhGj/ObjBoAco08HQOS0QtKhiKdlsHhYaIfyysrlGKivxPOvAW47SJ4ktHQAk1ZSaXzA3bAEF42V3vSGvTEqLQJLJXKHrDIbWxLRMIUBuwQEXL5oAbTUCobyDyYxPm8JQ0UUQlIeGiFqAjRVCuMtTgGsqkGWJ5P+3B36ug1EwtYUbjvjY+NkRkFIo8NTnfalG4ebjoGgIQV++YEGzEDUekjHHib0pXr5uifzQ2M+RiXocEBRZ+QvAZGAW5aoMgste7mpsaDlSizNnSXKhUGJDTXo99he2ubZgCQZDAw4Z5FZAS8t3aIeaAla0ZHjVCi4sgyv4fr4jVoz4szdW5SEmXb8foMMkDcrED3fjIPVlz4hmwpUqXuxpqosR3dEi7Ltmwe8RvoIQsaY3jcfCFwsHQRa9jLhM/aJGKHojMtq+ubdFvFoQd578HBPscujQ4NkJ1TVBRjuLo4z/TwpCKrG1uysbkjfQNDksp0y7s3PpXeoUmORdDP1uGzoOwHQcmKdPYxaYWukxTjCTpf3/rqc0nHynL71m9kd3NDLpw/L43KqfzOTz+WvmKXlE4OKVNHLyZdzAcGpFSuyzff3ZWebp0JiB7udComi4vnZHpqiAU2pOi8MwDImPuFozO8OMK95kgADJlyQ4DAIMISNtuHvi+d4VUgWREt7i97Fvyq9+G4UY23K1gSyALJJVz+Ol58WQGgfWcGGjHuGMtg4IjL6/zQ4ucIxshYX77JWfFSiTj2n86DxsgBmFKgJ0x7SiwZMYMtTzII1NGY3A+zUCKksUkLWyQA9+7fk0JPQcbGx97qpdJkzBlIMsBW4OoBqMte9yESq5TE42mujzt3v2fcASCmMy/DYj9MkGwcl+1RQ7MisTNkrDyjZfHvRoWRwtp/12WayqDbQc1fdjOO6J4MmR/1zgGjarOzg6RYwQ1/hkwIkdC4cidwhQ3ysVBBo+hc0IcfTQhhIpRIZ+X0pCIra1tyeHwmI2NT8uIVXJRPZGJyVrq68rK1tSOHh8ccCVZtdaRSb8i7770nP/v9P5TeXiglMEMQxSdszcHe4y2b0q6dyTdf/FpGBory+Rdfy70fnvBQx/xoaVaUuQUQDNQ9npJWoyOzM1Py6sUT6enukgsXZ2RosEfi6NG0EVqMpXYnNZsLWT5nPMlYu4LIgCK788EN0iRKwRPd2sa+WVHk0c/POj0XVaLH52qJlcdzSvjwXj4z097Xz2EHKvSM8JUUsntU2Jgxlhe9zBcMCYLjrAKiiH8dJtGb25DzfyvvXntXRkdGw4TOx14Ehncea/TfLB4MLPGCXNUCmmQi40D/nn9273d0AAhnNl4AnwlxT43xdMSPrjZl3NKpLjK3ePbnz5/jfHSJI7sDgYAzGL+jn0kZHZstG2nd0Jm4HQWr4axrYBz3vg5N1SSQ+ZQ5kNuZ+WYy3OF7KEisxYBeqXWts4ayMtlaTrjPDGS3nRkwgHqt4cgZXR96DmtsC7DlyHNh8FWjRT1VtEih4ich7VhS1jf35dGT1wR+u7oL8uj5S3n+akUgJarVW5Lr6ZHZ6VnZwjm6sSHvX70gv/fbnzApn75wRfIDo/SQadQa0pMvktQBUI31g3uJfFiPjDh7br/46rZU6x357IuvmQfPn59nm9Hg8JCq5OI6J5mASQdM7Zo8f/6MDvmQKh8dHkpfX1HOzS9Q1uxrQ++P5oEsCLwv3RhTXS/6+HQEjBWQ9gxZoLoDuoExFEDYPfe1onvGclhjCuk4Gxx/WKdeqPr68oJP1zHl0gSDtB+S6znqOUOvFb0eTl4IgE6sczM0NDc1za2FxSOYPzooM39Pq9jARkUBDNRz3+bOW+GO++VyXvwC8lH0Nj+8f4/XCeZWiSZ9hrgnjEE20tFzFeaNVu1in2Cf6pSBFsdKPX7ymGfk3NysgYPmImyFOPYcvg8iKgAU3spZgv0TmENFTFetplFFl3n2gMXFszYQy8mbQNkY5A8aH3lvjFn3aQe+x31Grhvisj9VV7apFIwVtx5fPzO91iGQbWezT00AQZlItNlTjkK1WinTT+Tw6IiADdQM+Z7u4Gwtl0pydLjPHPHJo4ecPXz1ymW2p2KMU6HQTa8XDTsmkQ6R/QCMQYuGqhGMBIjI89lzO//uRzI0e0kq7TQljkQn202adxAtQXHbacn+ylNpn+3I6cG6ZDNxNlbv7u5Lo1WnSUpPLqcorenFMZ+z1WhJnTOZEpLJZjgzE8Xtq9evGODGRoalv7couXSKkjqMDFGDDd29wUN0rb8CKtpQziJEN6D3F3qBpsmmFqCYOehyHO9N8EURPcgdYfVTvGXNzJrg6MHspi/st3HnOjPe4uKgrCEMCAbT6lFgqKwuUGdxnXlUyZAXwD4+BAERARPjfza3NvkaPTTwUmmwso5WaBGtVfTUjiINkkErUoe25ehrQI8W5l9ydm5PtyX8jpbqAc5gZcwUEwMuIkOcbJ6sj6OABKRWqbFZHMVtHDNxfSNaQu0oMQ8x69vRutIScJNMUbWN3iel83QfmawFHyZahPOzWbHK8GDoIYdbB4YDVsBCqmlGGXwPn+nmhykBHw0mtqciCR0jRvD3kC0IET5F+0IXSU/JgzVM9l4ljZgJC5bn5LQks+fOcfQK1v3wQJ8UuvM6R7fTkVq9LQfHJTkp1eTpi1dSKlVldHRcUumcXLvxifQOTUg7ljbDLljkV9UNmU52KlNz5o2JPw1r4pJOJOTmV59LJlmV//IPv5C9rV35+IOPpJhPyezkoIyNFCUVb0kTLqJ41kTkYxx78PTpazk3tyhra3tSq57J4EBe3nkH88rwXgpOgbUmTheMznD5o4JVWkyZ3M1QUh6k1k/vCSP3HWTNRGct8baDwnJqSyB0DzgAwUTOlBLuTqh7Xvt2dT6r91rbgaDHgiUOmmRhffsB44Wnyu7MZMyMlnyklSfXTIRtEDsMvvCRj49POdt2ZmZaenu7pdWuB27rTBTNGTkc1+EjbkJEWiVUFjNiSbqgo78L/UUoRH1MQyjFxkeyZNaaKd1fRgsZ79EDM6XFLfbIvXv3aJ6B2dV8XsYwe8FhJ2hAqWiy4UBhaNZHCaKzx8awEf0NZliH7JjuqTAe8jveP2QJMJ+xr5cI4xcwQGS9zeExkqDozOywCNDH54UwpRaGeIf7XD+PppgOdvr9YtdSIs19uLy6KS9eLcvI+LSclVvy7PmSHBydSalUp3M5er2gWDqrVKRUKctHH30kv/t7fyDd3QV1RDUgBqOGtEhvSaeuxe3MxKj8t8++kFsAlIr9MjE2Lq+eP5W+Ql6mJ8dpYnV0eCSz09MyMtAvB7sbHENz6fKcZDLYgmgNCBUuXqTooeDFrc0u9jYG34eqXrWlbhIhDZxB77zvNyqRTG6qibkqwByK4HfR+x3Ivl02qWAT4x2AcSRUqRQvD4Aq+rrYZsHzUhNoJqHWzwbZIpRK7Mvz5jR0p7IfTB8g3hsFLeIIXpPutTu7cucOjNgWKRcFoI9WEDAU2O/qYQAJpoK0ZGBAADMRNDbGDCNZbtl9QtxB7HUZL91SrahGTYi9TYM4jMyrI7ZqPzH6+agkI4iL18jwPb/97nuZnJqQ0ZEhGsWpFATFFmIzri8pacr0hOwzXNiR1OM10JaEhBjzJruyGMNoc1pt/jv8UDz/IftKF31jZHhm637BMwhBfMRNPDNVgVAKTiDBilMHPbBCWBCqhJ2sd8Qwx/erF8okCiKgop4P5vZrcUEZpZB48LUFIBfu8aflhiyvbMuLpXWZmD0v2wdHcuv7e3JWa0mt2ZHu7l6ZPzcvezs7ZJjeWZyRn/34Q5rYjJ9blPzgOM+4eqUmOfTcpro4/gunBqWmKrDj80xmcvL5l7elLWn57POvOI8VLNP1G+8z56KSBv2ZNocYqjuMbKtWKlTewfANBS7lyqNjXKOYiuEMns7h9iLFEJ0I6KS9kzAB1L5HvbfaIhCOV/RC1Nty8DnCQiAayzlpgcWpAbU2ii8AqBy4chOmYDScrhE8Z13rWpE7SObMo0riDUSNgjEEyDTfUpPWFsf0YJQS/D70s5lnSSDBVfND/8wkb0wCjfWIYk7zt45kMxl5+fIFz9nZuTm2cSgYgNFDUCN6/6ndOzD32JeUtoZO7V5PYPb0Dz/c53vMzs4qU2vr3EErXbeIQVrcOuMZFONWmEcLMtYS5mrthTsl4PZZ6PljsS/IQyLmp54nKeileZLWE2gfRGGO1iJliB2MoJIGAIUtbKqa7Hf8rOQZaMV/AOCbVN1l6aoIA6EIiXqNc4aPDw7oJYM1jvjcPzjI/AQ3BvF8Z2eb63VtdVl2tjcZP965epUx/NNPf8Qxokp66NoFWYl9pflBBHCxNeHSa633FCSO/Ye/+mln/tqHMjh3WaqdLmlLShP0Vj0I4lgIiVhLDtZeSO1kS7bXXkpXKsERBHB0xQXgg/UVMbhcjYXwdbA62EyQZE1MTBFV39za5vyvtbVVIs/zc9My1N+rWC0TNy1IneHhf7+FQvGjMaCq3I/7iciUD5jWAliNjEJZg2vc/SFpvWmL2JDJcDNpv0yY4FgvAX9JE2T2OwTzMU3qwMPLZMaeffNFLTKagy6vW+tOA9EViVIpNZrb0cOM/stNjkvq7StScob7oUiLPuQACXfEwiRkRLqseNN7pP/g2eDQgyQcPQ69vUVKT5VFtsZxY5O0a9+STRuLoIdO6Ayr/agYdJ2V02MkdCUp9vYGUlYWqNTph0ikXYoGQJdAaaS12WIKEtB/2+TmOvZJJbbKzqlEOigoLf7rhlXXU+0dM+MBS7P0tiuD5UYx+hyMIXPmJ+jJUJgg+keDqiZ90YBtcd0wbTt6iaTbCBUOYsfpk2K/3t7BIeVROiILGzhGEzUUFDgA8bObO3tSqtal1uhQVoWAOToyLumunFy6dl0GRqakJWleHkzG4MKLe4UEjodc0F6ngIIWtzFJx+Ny66vPJJtpyq//8T/LzsaOzM3MybWrF6RZPZbx0V4Z7EMftcrO8JxPz0ryw8MnkkxlZWJsRr76+o6MDBVkYWFSxsZgeNJU5QVUAN6LRymp90hQ2BQWtxbkmfwwUwqZOE+a/T4HIJQu1JBxcJmOSbBDVtHYFD9sba0okh7pyzP3XU1Z/Gx2Ce+bPWGMFcpf2LV6oe6HICGvQL5IC30uHS0MDg9PZH1tk4gvXDzbuF/oZzXZtLKa6pbOYoFBXJUewT60C9WJcNojhQME6gu9Nh9jEzJMjv7TDdJ+H8cvZdO273RfAH1Vlvnu3XsyPT3FxFiLGVMh2O/xU9nz8vgSxGIrPr0Id3CHscMOJkYjKzg9yQoLyHDPeQj1JDjhM0aN//OYpQCGsTq8h9YLaihV2K9kLKPRQzqSBI9TQSoFDEOA4829H5p2UEOCwiKTJVP76OkrkXhG+gYm5PXyJkeOAJjqSFr6B1CYpOT49Jg9du++e01+/w/+FeeYt5ptunuSWaPMHH4DbWmUj+W7r34jM1Oj8v/83a/k/qNnMjgyRaOhw4MDqVVKEqfSpSpjQ4OcDVg5PZbTwy25dmVBpqeHJRHXft7ggGTxGY1StC0PAEuzGgpibvT40oRKf99HSDn764mk7iCdzYw4g1EudIXgljVTs5iOd3GnX5xF2PfwcsB5igINgI2CQy1KOXvy3Xo2itBlU+d6JmjGdVYusfUJc2IdpMU6Ojs7Y0JLkDORYNsMny9c/un9sS9PnzwjowCWCMUvTP0wox3zvWlogmLb3MqrVU2mkXBjPauUUyTb1UWprjqmIlFMcr4trg9JLRNfyC8tMW2wSIKEtCmVWkWLbhRUjVpg0qVuoOgljcnLFy/J9PX19ap5MGbiJiFDL0kVRVgOfhxp3nXcSxTMKHigBMIUCvZ7npuX/v5ecBwGBGuCWzorGwNrbHEyFcQR75XE+iiVSxzfgXuZTsOoJwHDWUmlEsqfQq7IAhQFsrqzOshJ8iFQCESNYHRH84DyOKRpnWHIoTFAENPZsmUhLIg9CnoANI4n8/L0+ZI8f70hg6NTcnBWkmevl2Vt51BqzRj73jHqDGZrO5vrsnhuVP70D36L/X/jc5ekq2+Yr1OtVDkKCH23Hby29WFjjWksjEuqC8XtdxJP5uSrm9+yuAX79PEnH/H30XNPtoozzc9kbX2Tk0SQfyH5BsmDNh8USOgBR2GrZLqSExaWA0BOY5PvXS9mXVJskd/aKhiHLQZHAQXEXuQPzLMiOSrXrRWn3mNJsMHaCBRgDFVouvYNJA6AaQCK1hvLx2qmYur4aqBJBPz3M4KyYAVK2ELQbNDwFNLu7u6e4FTGvtI2Hy2GdX2694IZVtq5GUzlaHcknU7S5wJzhWFsFJgORdoLcH3sUzaQwPtclYHVVgSPccir7t5pK84CAAAgAElEQVS9y/xqZnaWn0tH0Wj+wnF9VhugOPNi0cFfgnNBnqMMr7c6KFlmeaMBtD5CiK/jDLMb5gWGiZaientUoOLQ4oLTTaxfHk/DAUIvBPVxAVBTJZDHNp7vbjznQDHP7bB1LADH4FSNPDem7C3cpdMwAWs1uf6hPAVgqORfTM7OTknmoEas16uMb4sXLhBIu3HjuhSKGvO1G0LBNCeeeC4xLrvJmK5HV+Qxh0LLzr//H3+rc+6dD1jc1uM5acfUhbGDETyxcNB9KiGyt/pMSoeb8urpI0kkOjIw2Mc3HR7sl8O9XcoRhweHWCzt7u5xAxUKfTSdQk9BrdGQrZ0dNhyXTk9kbnZSpifGJJNEsaKFqLMdQXFrjmoBZxZYwpvc0bI1FrdWwChypXPpFBX23kN9fYOWAmdivAR7an1EkC5lZZ4C44iwp0glejoKiJb1ppfHrylKg6JbEQ+O+SFToSi2s7fc8sF8OhcFhAEdRwL6bDFUGpsZBhV0fjW0Br/vTqtOQPJ9fe6XIa6KxKmU2gtc/DfmWEITrwmBJ/G6gYhsRYoA/z1nvnyuWoDas2hOy8nxKR1+YagBS3DvdXQEksmtH04avi1o2Bct8Y6ypoyB5iDtSb4WAHqtjnJxvdtG5P0O7rXec322oUGCylycTdfEWNkzPUWY8Aay1yiD48ySgxnaD+CASfiMDaU0tFyfvxW3lCbDafpY9g+PWcCC3anXkeDEBOggGAJkM3voaT0+FcTEKsyi0hmZm51jMnXu4hUZGJmWVixNNgCFaLl8xmsHk4dCReswlQBpoR9ncZtJxGmRn0nX5fHD2/LyxbJUSjV59+qi9PdmJRFryNTEMGcc40CEcdju/r5srG9xT6NvCc91YKAg5+enJJ8DEqrFGhMwRaDMZE5HOmiSYqwHmEDdBMEz1ENUg78eyhz0GqwZZ859twR0yVuyNt3P5mZuaoZAghf09jpA4fRc0GHo7dYGnJkJS8QsyvtSoiBHKJ0OZ89Rys/PgV7rJF2lV1c35Ny5GSkW83p/DLjTpe/rMQSCgq8ZGq7stgJVLt31gl0ZIjsEHRVwNYErXuzvGiN9X1hhj/FCTLzbcv+H+zS+6u/XeYx6aZoEBz07dshpMqX7zMeu6f4JD0KiuwaKeU+XF70OErlRhi0MDQrc/6FskvudXzffAgetmBhaT5k5ZCvbp0CWxhRlLfRaTO7lPVHWkqBo+T8DTpqaw/v9uZfopJGgsdrT58tycFiWkfE52do5kqW1HTk6qdDJvKfQL/FUioYb9VpF3r/+nvzhH/5r6S4UpYURCxYjKHDiSIq21EtHcufW5zI1PiT/2//+n+TJq1UZHJ2Wk9Oq9PX2y9E+CtxTGezLy/TEiMxOjsvhzqYUcwm5tDgn/b05iScgucOe1KIzuKGB+sWqCU+EDSQOU2iPddZbTWdfwsYmTfUI7l4Rvi4xdztFhUoLahX2qqKXD58PrCxkf2qehXFYWCuY347nUyqVee6pSghmWSfs+3YpJowQ0VtcqVbVgfPoiCPs0hm4kPfzrIffw+nZqTRqcKlVxrKvr18Ojw7JdKKgxO8dn5zIublzUiyo+eHy8hKN/fLdeZXFNZosoNE/ifjKItLUFVq0xqQ7D9ObitRqNXNchRQyw/NQ44QykpgsAXYYBSi+DwavXKnwmsmstFv8GcR4JMVQxVUxjeLgiCPZAHbi/G8061zTu1vbNJfEZIRsLsfPivnyuVw3k+0nTx7L7u4uE8CrV67QvRTFNIqEfK6bBRjMJL3fkqB5PE7PB293wtPE96H0wrlOdUhvQWBshTXQ3ZNTmXSjJknE83ZTujIYxQL1DuYGq2+KmoE6qKSBgS1YDgQay4Y1it5mxb80BkbJBa7LoB8YMcd6lcnIw/g0K4dHZXn4dEnKdZFkNi8HpyV58mpFTkoN6SkO8PzDPUZxOz81ID//w9+RfFdGJs5dZs8tjJzQTpeDr0U6gxTZ1BR6nnnjEpjbz774hu1BL5eWOebtYH9XJsbHuBbw/GbnztFdd/9gnyP9wLZj3ucRx3S15ZyZTLnBUaj0UTWeqwtDQyIrDhl89Ob4ZAbmod6eZkmWgvdaMGuOimLDfFMsqGvMNXUXlACIfZYHs30Ovh9m0OMGR/peNrkgaEWwfMjgBz0jPPdynxWNQJTKBwoBMJLaN0u1Q7tFJ2KohjA3mKSG5YDOAmPfuURXzwgvxE0SbfJo7HUSQQHbHGkTs/NAWx066pZuebozTm4c52cznj32wN17dwlqYdyNsqKWs+CMMJWZM6V6423h8rOrUgXXj/8GYMSiDdJ3k3frRwqJG+4Xe24sPlstxjXEJBbQVjAiz1djqzDXwgJQZSSYeQXk/PuuImGvNttQUSeoQRhzCquDHOhgPmbFPvO44CxVUALYD8CEerVMRhaqIoyUhA8PctupyQmyt9hfy0tLBN8YzxJxWVhYkJnpKdnf26eh6cBAH+OrHvUqTw4mFbRUSYv6B5/XGV78XWstqF+aOud2bOGq9E1fkEayWxLpHKWMdCtG8GBxmJJ0vCPrrx9J5WhHbt/6WnK5pAwN9TOYoUBt1Kt0WMVIOG6YeEJGx8bJSi0trUpf/6DUmy05OMQooBNJJ+OyMD8nhe4sunFUjuwosx3DvnDf8CuOJGkqWtEbwMLWNjLll7ZA9IGp3bcCO9438SaKyGTHkzRPJNUe1H7PpdBvGm54oqfyYO8BsOhirKEWmNojwoUVbPpIH5sZ3TgLgp+BGQnmpWFTwyFZpSjOyFhRQGTcJZ/av+MFsMoeNFEjK2TMExbBysoqmVsUt1EpoxcfWthZOmTsmC9yFreW2AbMmsTk6PCEBy6SERRaTCYtKdbwanJsPd109mrEZTUofUyiZMdhgMgoq22Fjz1PTez9Gbm0RHtqvUjCvzk3zuTgar3eYT+N9l7EmGDSxMnWnn7LlAE2cD74nq0P+0hvsY5eoFghHWT5+tuYkUf2FIYhbZG1jS3Z2jmUnt5+jsjSg0wL23YM88O2JZXJcl40UK2uTEY+uHFdTo5PZPrcBekHcxvLMPFCIIcDnfapgI0Hsq6HTgvmLaxQUMDEJJNMyK0vP5NMsib7u2ty+9u7sr9/IrPTU5wPeHy0KyNDfTI5PsaEbHdnh4zHzvYOnbQr5TIBroXzMzI+NiDxuDmyEoVVhh3PX9er92gYaOSGNnzgth/wuLhv35RN2dllRTFDddBz7YIEZ/z4clZA61q32OBwv61pXUMWI2xPes9hlKnzIkiTDCsOrPcbv0/TOp2nYoWb/bY7g3KdsMJiUr2/f0RX2+npSSkU8oEU1mOVI+XaQ6b7RYs5G/PA22caelek6I8FCYzv5eAQ87vgPby2h1R25YCeS1QhkURhEpOnT56yZwa99B4HNHa5xNkKnch9xHsSVDBJlLc0OGiocTB0UVWxTKjEcBWGZW7BQewyWPbJU+1hBi+2zthJaaY8qjbR4kvFAF4MYz1q8esJMkEvtv6Fzpt4njoazNs5PArZ7rdr9vhAtiWWlOOTqty++0iy+X6O6do/Ksuz16tSb8Wku9BHRmgfhVy7Ke+995788Z/8qfQUCixKaLzGGKXFLdDveuVY7n79mcxOjcr/8Yv/Sx48fcUWhFK1KTOTs7K89FqatbIM9efl3XcuSnc6IbsbK/LulQWZmnTWFnvSAcXwTNRZogq0Md7wrlpsDUzUwvXHhL6tZ62uBesPJdiBLwC409jC4jWWkA6K23iGRSyKW7Dcql5CL5rOqMdaW1tfJ9OIRB+vfXh4xOIUPVnIHcBAwlUeBSESGTACKFSRIIN9ffLkqayurbJVJ5/NcctjFAsKWMSqWg1FZJnSz9WVVRZwYHEbrRZdkiELZbGzvcVJAVgQGOME104dE5eSTCZHI8ahwWHuJn49FmdPGN6nWkOhCHk0ilKdbIAkWJNBXTcACPHeKOYBKqOQRREEN3KapsQg/21xrmfNPCzQo497MzkxSZApmUqQBcHn2Vxbo0wPLUtgANG/ubm5QfNJjPB68PCB3Llzl0XEjQ9usB8fDCxY8Z58j5ycnlIeiAIeySGuH/EH74N7j8+FWHJydMwcpFyqkLSYnBqn6SCK8b6+glSrJUrfoeRrVktSyKbZXoaZypk0Pn5bOgACjK/XEXDY4aoGYn5pSijsJYC2+ONtCw5ee0qodZ3J6d0cC69FFgHtORl5/HRJNnePZHRyRpY2tmRlY0d2D8+k0DcoZ9UGn/fB3p4MFFLy5//6ZzLY1yvjsxekq3dEIAcun1XIGqa7oK4BIaKFP0wSNdeMSSqdlS+++k4S6Tzb9v7h738la2srBHWxvpDAY4wjilvca3jMYHYrwAhMPoBq48LFRa519N2TSvE2N2UDDBwJczsHVfVeWHwKJKg2HsraQzSe6Fnqv0fW0lplnHHzfFj7MXU+rOfJfBewcdBiWNGLWa+qiFTSyF8nPG/A3EP1GHq4BMWUESf0xGHrgSqSfDQN2eNWUx4+fCQTExMyODCg7QdW6KGoUyYVCrcGv6ezvrXvt9XE2Cc9k/F1miFZzzOOKVy754vqC2C5PECjurYxBEwq2VztIVbZtKoq8fr3790nCwlDKY9LeH4BWMsFrB4Cnq8rU669uXh0qgqxiS1UI2Gkk8Zgbzn0vIBrw+I4Xg/3Fnkg8zoandl+QB+/S6QDcEjXkdcF+LKa4+pr4u+qQNV8zf0PeIYHxnpKNPDs9HZC5sd6fqpRnip9MymAezCWXZGlly9onImZ7KvLyyxwodBBPklVGwZ1Nepsybh67ZqMjI7K0dGRfPLJxzKEUWqctkF4icocdfK2/OFfYG4DkgG16//y17/bGT1/VYpTC9JK9TBAsPeCaAHQDBhMpVmArj5/IKf7m/Ls8X1+b3pqXPK5jIwM9tNUBkEMyCeCM8b/YE5VpdqQlZU1SWcg32nTDrorm+boHwy7T8K0ijcOckZzro0gF5pLaFGk4ibd+K7vp0zNe4VMmsvOVW9cN8YlZDyV5tGDWg9+PmR3K7P+JG4Km3/qrF9A0QfXpA6C+l5G1SPgGlMcyCcDpiU0d9G3DMdNkDGwRadJF4wvcmRu8ZAxG1MDjG4OT9AoI/GSzAIbZaSm1/fC3osCfBYvbnGogmXlZnJdvX6kwBnZDXqcpdIGeeQmGtjwj/ZxxTisuVlv6rXiHgTCIy80bYgEqxA2IBkJpZJjLW7xUi5A1i+oE6sys5p0qjyIT9HMy3joWKKmX9Jr8szczcW0xykhDc6HU0SRBkwaZQ2r8t8N3ec8eLsUOnCx81M3SKS9aAoqKifaLBghGKj8E4cixhNs7x9Jtd6WbL6HbO7yyppUYMaRzHDsD0YCIRlyZ/Gf/uTHRNNnz1+UwZEZacUx11ZHQEG2h3vCvhMkmywIfG6eFoY4gCFL/u7ml5JOVCWVbMkv/+6/yNbWgUxNTkurVZN6rcT9PTc7zQMRfUpItgb6eyk3adTKZIauv3dZ+oo5abXKNi9Oe8jYN+9y2ij6HdJouo6cifTbZb2Pej6E998PF+m4CsHrzfDw12UV9q0bsqJFnO62kOk3YEPXkB7gfphwjXEPan+cIuAuxXEZq8YHleYaUmprwJFviyo65qcTp7IBLNPo2ChHAYVMYzi2RB1ZtddWexetuLJDNrCGN9DCf8TjBxUCEaO7EMVVEIEFJD+Oyq30r2pkhzVNIDOdotlfT3ePdGM8hY8C4nw7ZTI8wdJ75cqG8IBXe373AtBDNEyogo9l/U8adIKYFkiO/b7oyBjdnFrYAgwFiJKAyQuZIYxyaRM9VnMed6C1s4P3BAi7w2yh8iJwq/cAZKyGnw1e3NujsFYI6zODN0AywzaDew+eSaUm0j80KWtbe7KxfSjlWhNDMbmXUbhB9nr9+nX5kz/9OY0B2fdoSQRYTp47sZY0q6csbqfGhuT//rtfyr3HLyRfGKKBzcULF+X1y+eSzSQk3xWXq4tzkug0JNFqyOLCjAwOQM6n7JkuanxsNczT88q+bOtWw6n3wTuEp7fbpeceUe0h6MuicO1oQUsmFoZkCTicorhNWrGRZnGL8gbfA8lRqdQJ7mH9rW9usmBbuHBeMpAL7+3zNlfKOgoNhRXOKMg7T09OWYBi5Ep/X7+clUry/d07LAjRuoOWGHyOd997V2ZnZzhq5dnzZ5TAQf755OlTrvHZmVmuMMxaRFvOyvIKC8P9gz3JZbs4QQBFH8Y09RR6paenl2qV4aFRnikADsGcHB4e8CxFvEXCVilVmKChTQD7FHsgm8uyKIRcGHsUvWbYV0goMX4IBQ8+NxPQRIJz5zGBoFjolYPDQ455mp6alsGhQV4rmOyVlWU53D/gqJNCT5FjTsACb66v87lgHM3y8rL85jf/jdf16aefyvmF8wJJdCbTxYIZzu0woYNksVytsKDFPhgbHWEPN2aOlsslOTo45Hrf3tzmvZ2emWKCj7WUz3fRjImztVt12VlfldGBonTnwEyfSC4Lbwdkz00muCBM6KIfsxzGlFssIPBda+PwRDooRLyfP/BDsHjDwk6LMia9UAHFMxzPc+/BU+npHZQXK+tSa4scnlYkkyvI7uGRnJxVyERXTo7kz//4d+XalUUZmz4v6e5+xulauS49haKkMD2ghXEs5qZrnh00ZUx1yc1v7pAtRq77t3/7C3n9+gWNWOfn5+mQjkkVCjaKjI1PyPvXbzD/hW8G5q1OTmGubZLPxZk6Z2tZXETyYHU71rwuVAmFOYaCun6GaZuDx3Z/bZ7Ldo8DwNLbX8zkK3Sh9TGTYFONhAH4QAdfHZOoYVIzLRbJEaMhf2/sIz8j/NTw69dzRfuy3QUf++LZs2f08IGBpcuIvfDzfNtbArEW3bOF8nebhauOyt5GZBWC5b5eyDHLM8yaSgIzrWWs0+BvBWs4WQDXA9k0PiviCHJyZVOVWKG6kgWs5pXOmvsYrkAfZjWHElBKvmkBq0Wcq07xVFUloko0xAxVSGnbA4IlJ6dYLqseO2GO4kCz3/sAhIiw834iUoZtPhSaN5js2wgA1lBGIrKo5lkFfxdtjcL74jkyP6xXZW1lSU5PDqW/t8BxPytLS1KvVfnMc/luyeVzjNlwFL/8zlWZnT1H8O+TTz4hcVqvYvKHqvnUWshzmxBEpzzdDe7M4Iz5D3KAv/l3v9M5985HUpw6L/VEXhqG0NLcqY0bCYYizQJ08/VT2d9aloc/3JFy6USuXlmUgb4eGegrSBrryEZ/KPqPC4nJ7sGB7Ozsc4YX+mdgUJPLd1HK3JPLSgeHMneHO+FGko5A861W8x7sSPyZKQILLEMU1CzKFRvO2mih5A/ZJQCWv4ZzTINFpj2vzv56eukBlwvf2GlungigT7TNGMNgUUcLW/x30C/qtZfr2rVXV4swTSW6snnZ3EDfclP6B/poFKE2+/qHSJEn1hbbPNDg/ekYbC54KHS0v0y/fnx0xA0E6YftM3Ms9s2GwGPN/mYqpUHS+wJCaR8CL94HB2a93pTBgX4tIowMV7dKK4aRaJm7oiZILl2xotZHEvgDQnEbYdQDAbezLVaHamFiTFAgP3YptiFfJlNU58iW9jqaHItEtDtIqh90UGRodhgWBh78PIBzU0eY/+DrkZ5ldcx2UEJ7zrAukfQ+fvZSjks1GZ2YkqWVddnY3pOzWkPiyS7J5iAd7yEqCXc57LGf/OgTIvXzC5dlYHRamoJEEYxsnMkzjUkSQFaTQU+dIm4KBsBAIxUT+farLySbrkt/f15+9atfy4vnq1LsHZBqrSyV8pmMj43SgRVXurO1Kbvbe/Kjjz+USvlYTo735Pr1KzI+0mu9fQ1eoy5xN3MLk2Ndnrqb/LD1NRwy70hWNAH3wtcLIi1uvWfTkMrAARXvo30l4egdY25xyLvzrhlTqEmGggw8kK3XNSgEbH9xK5t8VdmCoAJX6ITvb46TJuW3WsJfytBguJFrwl6uVKW3WKCDqY45c1gndCokIs2D2vab9aIbHmbJQpi8OIqvWyks0nWdavHpUmD8xZnuoGC3xMhBOkgqYQbYlekig8OEwZIF9Psp6mqsaGA+FDrEu5lOpAQO4qS/v39uZSrtmiPoN4v8AHjUZFgBLfxLTcvAoSQwngNJJ5Jm/l0ZWrBJPI/M6CLG88WMkAwOZUKjC0YUJH0rmPhcUL+vBvop2KrMNU19khloJWRn71hu33koxf5ROSk3JF8ckNXNbTk6KUsGEsnDE87EvX79ffmTn/+chQkZCFM5tDrwWlB/i0blhHNuB4vd8qt/+C/y8PmSpLpgsiEyNzMjy0svZH52XIYHijLU1y37W+syOTokly/OSyaD/VfjPdLz0Y2jvHr3dWwjlmg4pmsRs5GD5xbxQ1Cf5TAbbJu0uBMDGJ6hjwBaLdQNPiWdBOZs4/VTVKA0IBvl7MeEVMo1aTThHt9iwX98ckRZGgpBuNgqwxInSPrq5StK2ZDoooiFnC2b6yI7CWny1ze/IhsAE0NcPwrJq1evyNj4qKyurMiXX31J+dvFCxfk0aOHZExQ6AFoKhS0yNxBQXl8JK1GXfLdYGlzvAYadc0tSLE4IKlURlLJDI2ewCSDET443OeZ3D/QzyQN+c1A/yAZI8irUbTgPdxpFUko4rbLKFGcomjlzEjLZyC7hmQavgtwqt/e2SEzi77g8YlxSokxnxeAAApjKHbAwOI8O9jf5+eZmpogw/3gwUN+ths3btBMB+sd5z3miML4cWhgkLEAr+XzPHEfwTKmMynmCFg/mXSGSg6w0WNjozyPce+7C3mOp4IhaLl8yna1qfER6e/rkUrpSNLJjmTTSUlKi/+AzUW+R9dhgpyqwtCxeRqTuecJUNpudKVb8JWIAoEL0uZcck9DEZWTaq0tN7+5K+14Srp6ijxLYcoIR+VXq2uyf3wmpyclKZ+dyl/82R/KO5cWZHJuQTL5Aem041It16VQ6JVEJsk1intEFo9KPmVuE8ms3Pr2jqS7upnz/OqXfyevXz2X3kI31yaAfphIlUtlFsoXFy/Lufnzsrm5LYl0l5xfWCRwwhLSitbouehxnONkwEJy4oUaSAV5cHBOhXuWdyTiJqx5kZ4xHmcDwNOATm/xcG8FGhuhiDWVj7aA2TnlRZklXM78+msiz8D6cBYTuSv2gYYO69tn64VKcz1fwOPVQjcm66urUigUpVBEbqo5QxPvz75klVXrGCE3HVUfGmV+ce3KhJNAYB6qKkI3YCWQR4JG8yHNV5Q8wR+8rptbMTcJkkth+8Py0jKL/LHRMT3HUaQ7KSaYWFEPje9sLitqBXxe9tgzn9WzB7eT8aHZ5J5SYFrPUuw3xEEoPPD5AKrhHrmpLb6OegHnNXKGrmzWpOcuaVbSKDz7o/mBnqX4HF43MZ8B54T77PN+DejlTHFjW8mc07Fd1Y3cu5Ay294F4JTNpGgUtbm+wtY2tKG+fPFUzk5OeL/AePf298vJ6QmVDdwf585T2fvxxx/RHR4jJREUdHKOKzTxdzMfMxBf29fC+tBur8T+41/9dmf26ofSO70gna6iAGjmZiLoAWRAkQSg4jurL+T0YEt+uPe9nJ0eydzMlIyNDNAAo6/YLZmUyQSQaCdTUipX2WMLORL6Fw7296jJ7i12yxB6TWigU6WMRfMbP3xDJsA3vBsPBfPQnGVzAwLv03NjIBu546YpRKAZMI2atCZ2brqIkQ03gyE3yuiGjqLKRpiULdLArPWo/Zy9i2InjmyFDKL2i4buikHC6syxMZi4TqCsYG6xYdFw7bN7DTKzXmKXS4eJrLObmsS6NE+TUmWV/XqVxVSJhI9LCBESbzzXXgRL/EwK4SiXM5gIvugrgbyJNu5wSwbigk0RGIQZQ+YyZ6SjQXGrSCGekBYxKqXGxRKz4j12Gbp+1iZkhmH9qrc7KEDsp421Q7ij5CNpJRYPLU+OuS0dVTE8WU1L9E5pEAr6U2x9GI4RoKnOuPv91Quy63b2mffeeh07kDdlZHPnQDZ2DqTYP0SmZ2VzR7b2jqTebEs/etjTGbJU5dMT9jN88uEHZDHmL1yRobEZabTBkqDnNsGePjdnoiQ/QFXVRZbMkLTZ5/7Nl59JNgVVQLf84z9+Ic+er0mjDRf0LNUCtUqZDFi7WacT+oX5czI7PSnra6+lO5eQ995blHwWplWQpOiYClvyQb9QKKUPi66wRnQVRVj78NotwPu4Kf1575FVqypdr/hMaiaicsi4xDoqt9WArf+tslPtO2Ghq5yUys4plwzXWoh/+3qzGcgMBaYUcFl61AArwM0V1FEgA/+vbqFYy+yna7Ylm1XnVuOSA4mQysjCeKQsqxe/3ods0txAWq33ED8XJjUa49wwLXTA9B73sKfcATlfy3pYxZjcI0kn8xBxaGY/S+BYq4ZEvL+B/E1BLxq2WUj39eiqB6au3h8PRNpirrKWqtLwrxGVJXhpcY7/1pYZ9tyxv7tN8DXs8WuJtOrK7qLEYj6s7BFnq5pOxFkSSts4Ooylsa5dFnp+Vuiz8iRB5dSeKKg0FyO7jo7L8vmX30j/0Jhkcr0SS2ZlfWtXDo7PaKp4eFyWcrlGmegf/fEfMYGjDJPFOIzFwG5Cptkmc/vg9i0WBf/wX38jr1a22DKEZzM81Cfl0wMZHe6TC+dnpDuTlJ31NRkfGWRxm0yCbUIhoVJYnnnmMquxzBUz2vfqX7Ms7g2poaLgXtRCrYD9AnMX7K20SLKLDC2co/F1Lv5EUlod3WutFqeDSoPJMVyIu6RSqUm5VKVyBkzk/uG+XLl8mezsi5cvWEzhDwqxpddLlHDiv2EKA2fwcrXMkRGVaoUsCmYi4l6C7UHP6PTMNN2BH/xwXx6yoG3I3OwsCz6sJcxdRNGBXkiC3p022zlwdqDAZuLdatJXYGZ2XgoFmOUlpTtfoLMy5rhvbG7IydGR5PJZK4YhMxS0EhoAACAASURBVK6zBxcuufhckAEDIAJggZEk+MNxedvbUjo7k/MLC5QoE6gnwdmSUyZ7J+zZROsQCmZIj8HaosjF88BnRoE6x37hXoI+TBKPjzlaBskyxqlA4odCdfHSJenu6ZazUlmGBod4nUjAYZyF64BZFIAEyANx78FIo1jGPsAzAQMFB1uYRoJFx1rFeCuAADC7wrUhV3z66AcZGxmUocE+KnsSsabku9DSJtKpl6RRO5VEvCXptErvdf+CuDDI2ogJL5g8N2Oyz6gdOi47QEdQJoYYoGQK1mSznTRjqRW5cPmqrG5sS7a7VyqNltx58IDF7dlZVc5OjuXP/+QP5L13LsnU7HnJ5PsFyqDSCfquC5LsSmrc4cgdBW717zoG7Na330tXtod7+u///pcsbuFqjagBqTGeHQoQtB+8+951HQ22syfTs+dkfGJakin0g/s5of9mYW/5EXMcG+fkzB3d1Q0MdOIlyvZqHRYBqLxlzVhFj80oTrDfwTSj31TVMOjfbFIqSpMky3/xPWbO1p/qJnws+ilRxvegErNDMDLnGT9bp+O5Gie5jBZxB/sS8n8v5uCujSIKoA7UDDDl8hxc30vlzkomqIEVwg3yTBRLfv7xHqHtwZyGcU/c74HAthn4kTFmPoxiToFx3BScw1rchmMAHZSH2hHse70Kdr/A/az8lQIf+E9I0gFCAIgiEGo+ANjfULMiFvgkF82ftQjFfsW+9B5r5NC4tygqcc2QymPP4bPi2WFvQ7FB1V48Id09PYwbUMWwv7otVCjyOevCsJrE5s1SHq2Gd/gcXH/sZ21TueJnP65B95e7GqmPgK9DEmyWE6iJH9QtCZoeLr1+KalkTBo1tLZtsQZEbIU6LJ/PyvHpiZydlWVh4ZIsLFxg/Pvww+vSPwCzRQBhmkw52x+t1Xy/+HP3ot/Xf+w//JufdmavfiADc5ekmcpLE4cSkTQkC9hoSKqSLEB3117J2dGOPPrhnhwc7kq2K8UCt9OsSa4Lhg5FOs8BSYSkBz0xZ6WKZNJdfM1KtSTZTFomxobZaIzERJ2QcQi7q3GkNzZiHx8gRKaBw010piGQtFnCqNI+61mwVCZIoKyE1r9rwRI12/CbyGTGpa8mifVC5U1DFO/NsqQUr8ZZYY6e6IZXckSTt0js0cUWBPdQ4oefQ88ti1uz8yd6YrNetY9PjQe4QYyV0540Z8x0z3m/b4DGUPqgzAg3T9T+264m7K0LLtEWuEqWyazZgtf+iyRNxCCDwkGJDcxFZj3Aer9DYy3cDhS9TGQjs9gC9NLmpbG4tZlv3ETcq8qAo7hVNyeVE3szv8us4USKBIsbnRFO3dfU60jNVmiEYf3l+DvLIDPhUqm5z+SzgirQKNqTi/Q7h8ir90A4u2dFXGCUZAPQDV0s19vycmWNTEff0Jg8fv5a9jn+pypDo5hdqrJpqCWq5TP55IMbcnZ8KnPnL8nQ+Ky6JVMekqBbctTN2tcCJNB634CstikX++arz6Qr1ZDufEp+8Ytfydr6IZNVPD8mdyfH0qxDthyTob5eOrKWz47k7GRfFs6Ny9TUkGRQU7ZVIhoWYs7ihaddVArpRb/OyzQAycCgwImPwVL7xJmAWm8rDi3OHmSvRxIuIkTs1cAGSC2cmbUgjfPr1ltqa0YlylbgWhEcRHxfj4HU32boMgHWn1KW2YM7rkPt9Dnbj8vZxm1ExjKwuCACi4JL2wL0UNZExhlDHuDW++REhb+XxmS/X9H5ty6XViRWJeH6LNx4UU01tChlghY4ICrg4GABI5EZeygzaf1X7JMLTaPYR2T7zV+Lz9E+SvRn9a75QWgshcdGc+1UJiJs7Qh/X8tQq93VjMPk4pQd8Q1ROqG1BevFEF6eK0BpMW9Z93mMwliVK+taNRdhN+tAm4UVs0Ff2hsy9ggzbWeLmoOoURIKO0zlePL0BVUYmWyvvHi9KucWFuW0VJXNnX3Z3D6QSq0hH338sfz0t3+HbCRZhEBSZvMVYdJTPZPH929LtXQm//jrz2Vta5/y52w2LQP9eRkdLEizVmKB26pVKW2+cnFBRoahpMAZCqdOTQ6wDzRuWiyz1gC6GhM0isjPnKW2VgIanmmQZoxBD6okwFSnJZboEkl0kSEDc8uZowCMkilpNDHXsi3VWpNFLPw2MLcVCT2chzFzHcknpLdIZq9de4dTFJ4+fcIEDX/Qvwrjw1w2z6ILrAl6/1FQ1utVWVlblbW1ZSbYmC0LKTKKRbCJ9UZNHj95JLu7O1zzKBArJSjHGqpWsmQSawsJK1gcyHA5iodjBwFuJmV25jxHyOS6i8yFhgdH2O+GwhivPTo6HEwgQEKIzwb20yWGMOJDwoqRewCM0GMLdhZtJufPn+droQhymSV+FowFgO1Hjx4zRoDVxp7A/UDsgGzz+PhY5ufPs/gE84uCGSwtzLGQAEOSjb8jEb9y5QoLchhw4XXx+XVPdVjY4v3BjuO9IJNHkQtmFXkcWCHcK4xuRBGENgX8brOuxe/4BEzn+jn249nTx9Lf2yPTkxNsawHYBOY2k4hJ6XhfKmeHks/GpSeXkpign85aCRgizHzL1U5WLxCKpcIiqtoxCb1JJ/3Mpl9zG67JWdnY2mfxeeHSVfbcDo5OyFmlLrfv35e9Y0gha2TR//yPf1+uXbnI4jbXMyAxSUvprCo5FPU83BCT1Y/DkEdKUCFH/u7OPclkYc5Vl1/+6j/Ly+fPZHJinDJ4MHTw0ADogr7a+fMXpFptch/NzJ2X/v5hHa9nclgH9MK+W83NAH7xa5H5xQFLaio/REFnJb0/lLE+kucRmDfPASgUkHMjrwRgBGk5ilzsDeTVUFdyT6Hws/mqdNqnAshHXSpA5hJfHX+FnK5tLLeeS0qeaD+r933ia4HPi+XZmuOg3RAjrCoEaMBc4nf1fNBzF0Uj1iPWpkuQdVSfrme0UKKYDiaWmBwAZyD2CfY1vq8soxpb6blioC1TNQVRUPghx+acWGPv8V6QBmP/Yi+CeGBeAPmp8T9ozcM1Yi/jswDURqzDPUVh6o7rvAbK3luMQRhrhv2Iz02pLwtksLMKLgAo6+/r417F/YCShQZ1XQAM0QePVsYsx3329BQlhYLf2o0UHNYzzCdFU1LuzGzSpr80td2PRf4/owAIpxDYM7HX9KJG1x2YdO1qXll6LSfH+9JXLEi5dCYbG2uM9wD4u7pSclY6Y404P39BZmfmGIM/+ui6DA8Pch36aFWVp4djQJkj2GfyPCqs3Syj+5t/+7ud6cvXZXDuktQTOc65JbLBJl7t+0KQRw/uzupLOT3clqdPcWhs84AZGR6UQr6LiA/68cDw4EIQ1LHQcdORLGOoL4bVF4vdnOWZ4ihd7b/ARmNywwWqD9IZjIA9C2y/FYFwdMsXPZ1JOfPWUUDtqXUWSBNTf11FokOpoxWAltySHY7KY4M5t3rIBwCIO7kFDI4yY+7OzMTFinZcH7FH63PzJvAA/dDKOSIZjHGRQsaCQ4UzLN2B2CuFSK+v58jBeA6/h5aEeg+Q5ZomJ7Dk1vT3CiDYJqW8xYtY/TkWjSYZNV2isdyamKLHhEhlT48kMZokrGhCZ1cryBFznNkNq39jTaxAYEDFc1UFEwsaN4LqkFVS5I2yhWSCwQZrD4wT5/xV0KyuBTCTFQY3Wx8AR9oNynOZCHfqHH+VJKhjrJrP53UEM4pW2fNyCYQ+V5Vsq4utlm38ukuag8RRw4c+K5F6JyZ7h6eyvLYu49PnZGvvWOrtmLxe3aTRFMEPKCd2NlSW/MknUi2VZWbuAt2S2/Eu9u/is2Of+X3RykXNMJiEK/nIPZdOitz++ktJJ6uSz6fk//xPv5SVlX1JZ4tS7O8nk1E6O5YO9mxPThbmZuTa1Uvy+OE96S92yaWLs0yyk7GmgVRhQRsixza70GakBmWcsansA1Te0i5V+87whLS3G+vKZC/GgmoSDfm+gm5I+NHfB1ko7gEZXBaTWtzy2Ruqr8y1Orcqs6r73tlifV661lXh4cyy9/5q0FQpqxsqWO+3GYBwdZm7L13VDSjBL9A4xEcqMBap3Fc/Z8h+Bq0JZArUwElNMizu0cjB2Ax3LKbMSqVZbipBlFovmTHExxQ4Cs3PQubDmVK9H3pwGIsa3AOTM9vnp4SLWEko+dL7Ziix9Ux7TNOftc9oIx34HtbSoIZ3IQgYVMoGeihKqwZ5ajCCJMv+TUBPzyyeI1bcspiFl0OrIckYDl0k0/gHBS/Qfb0mgnXeC86Ew2RtvCZTxJgkWZM7XRc43/TmYc1CnZSX10trLGq7ckVZ39mXS1felYOjE7YarKztyFm5Kh9/8iP53Z/9nvT29albLYFa3EczHew0pVUrySMWt6fyT5/dkrXNPa7dXC4tk2N9cu3yPN2Se3tysra8JLl0Rt5757IUe7I6kgs9txjJxQAV9jQr5YwH5T3d7mVgC8XjEs8P6/vjjbK+WvTKJrIsamPxrLRi+DqKWx37QwOaJAp99JSCjQaLBWbxTMrlKhMu3DYQQ0jEDo8O6JC5eOkijwswjkgEIdlFHEchBzM2nCkoyiD/7e0rsJiCLPj1q5eyvr5KUA8JERJHJKyNZo1fx3kEd+Vr166xMEZPq04UwPxJ3CP1fAL7UamUtQc6FiNrBM+LxcWrnFccg+t1T0GGhkbUTKrR4OuzmC4UeAbhmgHwgkEFo4KCHAwrElUU7vg9sMqQAeP3RoZHrKdQZ1hqXy6clav8vK9evWYeNTw8xIeDRBq/h6QWST5GkaBYRSazsrrMlhQk8GBk8TPoMYbc+srVq2STkSzjvXGPYKaFvYfXQXGLIhnJOHqecY7CWAp7rV6v8R6iBx+JNk0ou7tZ5OK5AcyA03VvEb3LS+y9vbR4UZrNmvQW85wzirxvfXVZKmcHMjHSJ33daWnXwZQ36ays3H5b2mBzE+qeq0yROXKyf9mMFj2BMcCMOQsNTBUAhXwVKopKpSn37z+SZDovbRhNpbNyWK7K/YdP5fisKselipwcHsjP/+hn8s6VizI9s0AzOJwflVpTsvm8zgumk6xKkm2QAtc2pMXf3b3P8UKYVf+rv/+lLL16yTYeFLfoJzw+OZVzGMM0MMi+3NWVdZmZmWe/LccM2XhFFs+WI/jZqf8O+0DdBVcJHQUJ+TNGXhDQNP8R5pYOQPJH2lq4thrSqMNPo0KmDesFowcRH8nKoeBFuxZddXV8I3JAFMBakKo01cfTWMZKh2kwrSrPNQAywuIq8KkuvziD1NVWmcCAiTZaHPHKXwOx1gFZN7oC8AIGlHOtzaRJA5opaWyusPo9qDdMVMLMe+cqHJuJqp/VTByj7CZnDSsLqVJ5y+1Y8AM4NDaaxak69eKPPysafJbVgwhfQy2k4zwVUOvO5xkzmFsnkjSpwv7EWsb+x3uCyQSji7hEH55sjp4dKHKxzqBecQUQ1HynpyUSixh7NDAwJLnubhIENN2CvLvRZE5APxabI62qNjXzCqTeNivc15ufDq7aQrDGZ9BnFI7l1J/HT2ufLKT/Dx7clf7eXq4vfJ6drS0ytxglhjFN5XJFxsenyNwiBn/wwXUZHR1kXcj2vcgYqqhyLAB5IvVg9Hpj/+tf/35n6tJ7MjC7KK10D2WJztxyVhkTvhR7mTaXnkitdCgbG+vy8vVLBsO+3l4i4UB/YFnf39dLeQ8eIm48DqJ0KkkJDxySJ8dHOIZEUXQ1BNCEwRZn4JjsSL4uXE+SQsbVmrwtI3JPSJeM6biecD6Vz+DiJiA7oaN53mZklGBV/YlZ0wSJJ5Nj20gsOOznnFnS5NkKGh+pE/TsaXHrLCpDjjGuWhg506zN+khkMBIGhyXuMw4UHMCefHsDuUp3LeHmrNNkID8IGN0AYdOCywswvo8FRe3N1YSZYdUXLdI2othaLKAHxe+BKhL1M2GjI1j6qIMk+gUoHbF+aSalyLNMUky5BGZjJQSTBeAYip/1wIpro9sdE2EcYDFpQS6Jv6OAzWaZHNH52Ipb9g1xuagMFIfQyVlZytUqUVKwfAm49BGCxMZpSSYZk0y8I6lYU5KduiTRE0SJrSadnM/rRb9qEU2S6FKPkB0PECRz4sN64D2we67zusyd2RhyjlaJx+XwpCyPn7+QoZFJSXZ1k7l9vrQqOSBwqTT3E+bo4YC6fOGCSLMtFy9dk76hSekkspJIoT8jJtVySVJpne3oh6CFeXwq5uJQZKRTcblz6yvpSiFhScrf/uLvZWl5T5L/H2Hv2SNpml2JnfA+MtKbysyqyrJdpt10z3A8OdMzQy6xC33RQhAEQvqgv7CCIGAFrQD9HUnkkMsxHA45HE5P+/LepvcZGd4L59znRkTXLqBsJDorM+KN1zzmnnvOPTeZR7Y4oSson7CmDFiYmcSFcysKpA/3tzA3U8D1q+eRyUSBXgsRSnpUoxEA31gSwFh+cw0dykWCezifqTuha9yF9gKcC2L1bYXQQmzzklJHJiisxo+A1gxsGFibNFvfXlsb5ps7J4t8FaDie91F0NvXBKdtbwk2IiLH5qyBdQVUGscBzo291pYHryt2kwkzwZKSIIAn22StPkrN1d21t+/9tUfSMp+PltUPgVBIhAkchoBHDdnVYy8AMG4Moafc0cGh2CPW+1ptv5Ui2Ji1NctqkAzU28YxYnJ9Hpo0aVST48lFW5/DtYf12kpIHBSPTLk8OWlj1OqlwwofArYgVAxI2Z3uTZ/kbLIFf1rn9blWPz/s46p5TFaUyZcuEko00LyJdTysx7V5bs9wgP6Y0dQInocOxUF14skIlaeEMgOXncdiSUQjSRydVPD42UuZ19RbfWQLJWzu7OG02sLrjR0cHp/iT779bfzkpz/D5JQxtwzmrf7Z1nKuGL1WVeCWBnH//M//io3tfTHEBLcrS9O4emFV11LKZ+VKSbbswtpZmUyxrpGBgd1bB8zDlT20urL9c3itQ1168JQI8073m/MlynmWQCRBpjaFKAFuNCWll2TJTKoEJ08zaaFvhRnntVpdHJ+cotZoqAyDfzs9sd6HzNTv7uzgypXLMml68vSJjKLY+i6XzeHxo8fBwCktAMb6rFQ6ibNnVwQoHz28j2dPn6i/Kr08yHoy6UHZJSW3DBp5Du+9957MkZ4/e2KmRlG2VjPG1IJLq4lj71j+nEymBUh+8IMfYX//CJVKXR0fCCbJjjIYZo9GBqcEi9on+gNsbmyoBY/6wrLnbSIh92Uzy4wJaLc6xu6yqwDZGP6O84hSZkt2WW3s9taW6jbJ5DDo1bEKBQFSMoNsRSI5ZqeHJ08fq5wkn8uqVvj169diWwmyyfxSPiw2sVLVewhI+cXzdLaQ5011CT+b58cAnp9PxpnXyvfxnAl8+R7W+B4dHou8KBUnsLG5rqTBW1cvqw8uJbqUMhMcPXvyFKcn+7iytozJYlLKBEruKV2WcqrXxoA/RwmyejK6slpUU2qZPHVUsjBkUpXYCnFLUPjIrCySwL17T/D8xQbmls6i3umj1u0p8XRSbeHotILayRH+3V9+hLffvoHFxVVkc1PaR9hXnvc5EcwEJagP6wSlsV2qb9JZfPHVbcmTHz1+gt/9y+9wuL+H1ZUzCtD5fr6JrZno/MvWQnv7R1hePoeVlbNSQHAt5/F8X/K+yK5k8bjXJLzBmMlLYtxfb1g2F8icIejnPWVMRZUEJfMN1ZTzm7JjJmfsd2QxQ/slKkYk0bVyMsWVZPPpWktA5hJcxYSjDhUE50yqeOKPoM7Hsbdr5Jj2pKt8BaRu9Drb4DXj6qigqPJ2PwaszceDn8F42GJSU6sJAId40SXOYl/d58XD9rB3Gwi1BID2LxYdBOWOte+05LWX3lm98wjcElyrPjhcg4FeA/9aUQPRxoPYPmsuyEwSUUrMhBXjZLpBc16yrRD9CKjiqDVqAnw0eyO7yXrl8gnVLcdKQtF1nXLo1ZXl4J1zjIlSSWsl52nltKqWjfT2oAKGZW0035OUmSpKyo5DiZb7vkjt5uVG7msxfF6m4HL85eslnwPBuIiIwPC6ctGSIB2BVyZOPvvsE5lM0ayP6+7WxkbAfgPs7GyL2Z6cnMH16zeVTPvww/ekiFGbsbDNW+g2YvCdFBwpHUZ/0+7DPfv//KsfD1beek/gtp8qoN0L4Fa1OebMJTnpoI+d148Q6TW1IH7y6Wc4OS1jcnpaC3SlUlbGcHFuTpsGexylknFcvnQBp6fHaDdrWJiZxsxk0QIOsrViJdz63VkcZ2WdcbER7yDOL1LhzJicygJhh7iBFQz9Uc1MKTTJFlhnUGUBsxWsW9BrQNcZVA/GR9JEl38MYwJlh0IdCBfhwPp4naHR/iMWWoGeUT7DwFIPLHy2AQE3J7K65eOjsgYPB7qB22Bgo9d6fbDn0MxZ2FoqGTOkrE3IanLSyXHPek6MNPPDeuSRlNsHszMo1geYoMNlCx4EcxGxe8qgmgupBn1gZJThCvUaqncM2UXVajCTx35VvQHiTHAQ3LJvlezMQ1sS7xpEBoBgIB5DdrKEHKUZSbaaMGmoLTDhWQoJmUSu3mzLyIXN2JlOoeqiKSdMOon2kUpEUMwkMJmJoxAfINFvaIxj0ApSRqvjHRlZjY8Rd2/2wu9QSx2AhyVDVLmur5E6gcJYQQgzeogn0Oj08fTFK7X6mJyZx8FJVfLGSCKFRqutOceMPsHt6tIiUrEErt/8Bqbml9UKiJslgykyt2wZ4Vktn+jqLWn/MLfkeBRf/PH3SCXobB7DX/+/v8CLV4colmbVeoiO5jtbGyjkUri4torl+Rnsba8jMmjj+ltrWDkzrZ/lSkvHWGGXUSJquPgE2ZEz3K648PmsfSfIyxS+KEvqJdZMiLCeh8Gz1ccy+IhGU4gQ4NK8JkrDGjKxlE1xkR5Jke1JBUkli7vtw4Kzuc1vNwYSOAp9AkfyYHNnNzOwIOkJmV27ntBqK2Sph1g3ZN21Eag/GxkAOvkGC343Zgj995iV9Q3aJMWuMuF8NXYpaAm0cWoOey/qsHFbfbKdqweEfB97i9+/ew/rr19JMnfjxg21CzHAaMGCJaeC8UFYC4YKE79fgW31WiFfhz0TbutFGOjDdjtOfo9qV6We0YuD47qmanCBdwMpy2R4bDdsVeBgWU9VcURgj8Xw2C5oz9SSpsZ8UKFB2SpJoQ4i/Zb+j35L4zc8kWFtnbGyBvxCOnJU6R+eucw0QhY1xrGn1nkMADg+o/j89l10+3QITuCo0hBTFIunsbG1Jzf073zvu/joJz/DRHEyGDlxnFhCk5fEDgIdypLvfiG54K9//Rs8f7kuOT3N+uZmSliamQDL3XM07tjelLnj0pl51R9bpsTuh5dWmEzd27CMmCKbEsYQ2VwJqiWOCcr8oynV0w6iBLVJROJp9e7V76NJ9MQAcP5F0el1FdQ4w2F1b0m0Wj0ZGNWaLWtRRvPBg2MLyFotBTtvvXVVBkUPHj2UbG16chozU9N4+fKVQC2/CAI3t7dUq7W2dl7Ksfv37mBrcwOlUhGJZFRxSCwRRatt7Xm0zw8ixgrUG9je3kSzVdPa32k3FbiTRfAgjcEfpdMsy2CN5He/80McHZV1DaVJ9qRNCVhzPaZjMc2DCBp5DQTpNMRSy7Z0RmZSZDoZgBOgknklU0WAznknUDhR0msZrBPAMvDl2CITymPxcxgAMyjm2KazKNcKuj8vLy/bMTsdPH/2VCCbbND+wT5uffWV5M8cBQuLiwLCJvPsSqJNUM7PIyvEoJsglt8Er/wbg2gH3ATTTLLPzs7g4sULOj+eG9ctXgfdn3ludLKen5vDhQvnVSrEHr6MCUllvHj2TPvH5QurKOZIlnB29NgYit1tlSQdDJpBddBHXOPQYjbFZqFme6QGGxvjYd1RslBBd0rg9uWLTXzx1T3MLZ5FsxdBvdvHi40tHJ3WsXd0gnajgv/mL3+CmzeuY27+DHL5aQpeUW20kC0UkE7Q0d59EML6T3a4N0Ayk8MXt+4gnsrgk08/x7/+67+oPR6TTI1mHdMz06qRpqyYNeN0CE8k0rh06QqKE1NSNWiddo+F0HpFSg4qCZiolyrNYkJPWHpCUmSoL4GhJ6nFF4pSbWy3KMM3tpDOs2RtxaB2jcEVU8c4LCQJff9iDCbwGtZ+rqEEdDqvYfeAUR2k7+k8HY51jz1kTBQS+g58vHzOAJP3pzU/GFcnUXJsSdrgBaO80UiKzuQQj+fy5iGr7WorgVWqmKxmVa8N+w7/PV6baX2e7VrckEoxWcwYZGNuWeoU9rIgFdfaSim1OiZYYsxZdOt6EvaQ4N7MxABfyzWIPbgP9velRiR2Yj28Sfuz2gJoKMenSELLZNCsg+6qFOHw4EDGU0yw0XCLiZRSiY7uBXdn1Zqxf3CI45OyADDbUREAU75sjK2VcRFQE9haOZeVqJhrs+GHoZP1WHs/Z0adUXdZuifEnahk3EJwS7X2+uuXONjf0XpIAoykEZOvJydHug8s5WCrtWvXbmi+ffDBe5ifn9E4FiEwVoPucaUn1X0++HNVvB36HEf+01/9aLBylcztW+iniugOTIpB8w2yVwyiGJRxw918fl/ZYt68P/zxE5xUq0imsmppwMHKDAOlxjSJomscs1jzs1M4OtpFJhnDmYVZ5NMJk4ap5pED2iRZAmCSlgU4pUFoRc4WSJFZDGMsgEaXCnhQpZxEkLdpYAaWVqYxgSkN9JK171CAEsIb8xAZyo5HC4+xgJ7hcfMlW5Qse2QTKLAUOoQByyFTG1goZ2uczbAgwGaNMygmHTWLbX5urVrX/1nDOgRvAYJbADaSEqruQrGJgS4ZVRBYDgNFa9As2aPL7fR3AmI3y7IsqAe3InaDNFFyEbE+LmkL2ZKQ+dZ7eubsx+bM+uI5Banm8Nokq+whwr5knS5S3T4SlPp0usoksvaAC5BqE+Xo1KZKzAAAIABJREFU1hcwJWsbZwup1RWkJyfQAtDiwmuWKMNrotxVBJdYhzgazbZMTigfZFZ2Z/8AR8ySK4fVlyHLUimLpYkM0v06Yr0aoqC1uWU11Y/X4+2Ralubk4Mcm/TDTiOB/7aMs9cLWT1MQAHef5LvY/1IJKYAdnN3HzNzi4gmM6p/rbW6eP7ylaQbnAtkJs6wfUQiies338Pc0rkgEUzI8bXZasjpkovzECiFcW7kIIHBQIz1l59+jGSMTbQ7+Lu/+w1evtoXuOUiOzFRwPHRPiaKWZQKOSzNT+F4fxsxtNX+Z3Y6j+iA94iZ9pGbecB5Ac2POwyby92I9Qw132HyOq9kPYg5Nzn+6bgalwRs5MbKGjAztTHDKJp+kNHl60MvTQkv3KXOGJVx6ZJNR58XYQ6KjR0xXZojoXbdwK2bioVMexgPnrxyya3PveH8C4oUZ0d9rvsCzLGhRuTDdhBel2/ATKxuSLq57MnKBULlcGAcqUywjLklveS2jAjKlQo+//Qz9fFkcPrNDz7E7Oy0rRNjrSWGoNPXMltZwhR21OpmJeHfQ+nyqB71a2xggKdu4jEKLIJ7c5Aqu8W/BUCm5LHEo52DS/BcMm1JiDC2rIzc2JuhPInrly8/Vi/H/Uy14QS3DKiZvBq0FWRzYEqWHLIILqNTsiUkJ/3eG4C2jch66dJIheUTPBELFG7dua9+moNYCgflBk5OG3I+39zeR7lSVWuWj35KcFvCQOux2d2ZjwIDAoLbU9y//YUy3r/4+1/g0dMXiCfTOLOwgGI+jeX5aRSSMTRrp1JVXb1yAaVJStDMFTqc4JhIPPhLOJvuiQAbCKEVkEmstZepVdmorpYy5EGcCSVzP+aeGomyzQ/NoywN4AE4nw2leJRlptI5zUsGWs12Wy0B+Uyr1ZpY0FajiVcvXuDs6gpyhRxevnopBjOXyShgI6gii0tgRrOnV69fqTc7W9IcHuzhwYN7KB8fY6KYR61O0NhFPBkTI6z9OZaQm+2CvAui+j1LLtiftdVuCIyTdeKAMzaK5mDmbj4/v4Sb19/F1ta+1pn5uQVkM1nVzZ5WyqhXawosGUhvvF7H3u6uSQgJmBNmGkMjSAWoHZqosLVMz2r+IhFjQSenBd75TZC5vr4uZjYrifO+2Br20/T4gzJtfsY777wjcMt7SOMVyrkpATY5Yw+ffPpHSZMFlCcnxRZyjWGCgMCYLC8l03zN5uamgC332/Pnz4u9pcM0O1xwneI58LVLS4tiIR0IUyLN67SSpDKePH6Mq9fewvzcrO7r5NSUDKw4xinZ3d/bwpVL5xGPDVDIplSL22/XZTaViDHmJMAlAGN9vCkxLNlE0BralYU8spl+co2zsTticgZSMUUjCVQqDXx16wFiyTxiqTx22WZvcweHpzXsHBwiGRvg3/2bn+DShTVMzywiX5iWSoFeF4WJCeQyOSXbjQwIPVnVDgdIZLL47KtbSCazuH3vHn7/L7+TUoCtlAgmL1+9rD7hjGFZXvbs2UsF8G+//a7mBMulDBhYdlKQNFzHMFyTGztVPR4DBwbbHXUDSyjyIKylJI467QaajSpazSp6ZG47lJbX0W40tCxYfbdJhNUmUADPSz1MnmoA2+TD/OK5+deQoXXPl9BxwrZV21dHqiADoQ4gfW3nnPEvrfWhM4DFq7YO8jxsTbF+rg5KebHOFvJ4fC3nFn9H2a2bb9mYsPPxGFj9p8fUU85Eeq2yhWd0wI+blDuotExxN/LycZDn7LDk2l7SJGm0eQfpvqp3uhk1eu0o60+rlZrWDIJX+i8w5mLimcc8rVaU/OOcZGzOeUbGndJj1s6T+XUiS+sH+zKzZWvw3KBig47wXIcF7uNxvYbnlC9MSN4cowN8ggrIrIz+OMykJJOzeTDtCmV2RpaNykGt5eIIvwzVYkOFg40peisdHx/iyaMHKORzkiWzCweTthubr3B8cozyyanmyI3rN3UP333npmIUxqkqHQ3j3/dgB7vjSZVxAOzjKvJ//A8/HKxcfQ8za9fQTeTRjyRNShrALS9APTN7HWw8v4c4ujIp+N3vP0a710M6W8DkzKweEA0buJBRCsH2QHRWpZFHt13FZCGjtkG5JKnqthXdOCXhQbeDNstJDftmaZCGdga+iDmTMgqCbCD5ALRDj2SNMlSx9UnsDmuBBLb65nZpQNGMZuzfZg9uMkar4+QD5cbkE1Syq6hJQN3wxqR8YVCLdQpZn6GhR5D9Osmo+xwkymRyVIfAemcb1DTe4P2P0zgnmBpoAXFjm6BHt/YhwQTLDVvCxOdr7Vp529m03WpU/CuuYMWuk7+1xY3nwlcwaCbIGKDNGgQW14fAX83XQwsJsrWU8VhrHb6X0DHYtoc6OTVlVp/AuJIbkXYLyVYLKUrBGg1E6cjCWtk2M/xxJPm53NSYvaHsLRpFemoSs2dXEZ8ooIkBGnwm/CRejxZMSwzoWTIpEYCjZdlYpN/Dxu4etg8OUOPGxcbT0QgWCimcm8oj26+LvU1EvW7NWoxoPqjVlcmgAqoNIzVk9QK/Nryx41qCIP20xTOY5GiQGxBjJm13n3V5W8gVS0imC4imsqopvXX3Pk7Kp3o+vIeryyvK+r117SYWV9ckD+Rm7uA2mqAraZCnuluvWuL4M+8hHY/iq88+RTxGA5Eq/v4X/4RXr/dRmpxWQDY9VVSQMT1ZQrVyKiBbKx+ItX3r0lmkWWYX6voUHHvQMSZFHS4yzmQHoK+NIrTtIlvvzcSdbVcLERpERWlYk0I0kQnSSAJa1vYQ1AYnZN1zd0jm8zd3bgewpjwJybEApIebM8eLYqcArcdaVpmD6Zh7r3NhDsbHsomutvAAYLhGhdcOgVjYIIYbaqjT9doiCzps3fKMs2evfdxYQsWeo+RkWgvC+FO2212SbbwzmL579y4ePXyAq1eu4Mb1G3KoNFdx25yYkPJqCy+b+K9tHG/+TucwVKeMAPDwub/Bvio7HuTyfg/8d9wcvebHe/4NlTkqWrcp53VWbjzGP8gRmLdkTMM0+mhvNUJwy7ncMXDbbyEq6bJJlK1kwE1SjKXw63V5mj8TZ4gZ8ArccvwNGGLGMYjGsHdwhCcv1pEtTqHa6mN9c19z9OWrTZxWa0PmdnJiUslgrpU2EK3enNVRnVYV925/jkI2jV/8/S9x7+FjBSNLi4tyoF2aLWFxuoSnD+/iysXzuHrlIhIJgjNKCM3QhLL/4VeoNRtm2ENm1PqRm4KKNb9mwEZgmwZYzx7j3DP2lpJkJpF0rgp6o9bDNrSG4iG5TzGgJ7tw6/ZtBVEzs/OSzLXaHaTJ5DHpiIiCN7abIShi4MNzoUyNdbUM8tKpBE7L5hxMEMk6xp29XSXuMpkUDg72sL+7g1qlovfX6lWBkF6/o5KoqSk6APfVV5TutwsL80H2PpCxSZPBf7ctAEGDGLqTUiKYTKUwOTmFhfkzSMQzOGVyIppQvS1/z1IsssuUdbKdDusN3Z2Y5875THDKmjiCzWarqfiBTAtlwTTG4u/J+lJ+aC1C2MYjKqBJoMgxTRDLeUJwS4DKPfH27du4f/8+1tbWsLS0JAkx94TtzS0lr8icMrn55Zdf4s6dO2JKWG87N0/QRTl0Se+lwzGZW8qXHz58KEDNIJmAmYGzlxfxWfI6xKZPTwtEkF1mApTgnO9jL15eA52sL1++bHLsZAKz8/NYmJtH+egI669eqsxljdL5TBKlYgFZGj90m2hVjxEbNJFOMNHUVBJKZlPSQZga2ZLEQabi9fxepxpKLCzOCUki1oEjjs+/vIvjcgOpXAnb+8fYOTrGSbWB3YNjGVv927/4CKurZzAxOYfCxKzMqCq1OrKsuU5lRRBYp46QPFMSh9tSGp9++ZVqbu8/eoyPP/4Djg8PsLSwgGa7iQ+/+YHmCckQgtqt7V0szC+ql2cimQlyZFvXDLiH5JPW/pEqUe7CgTjRXA5gy/aaAN7kctvFgAwfFQuNChp1ApuamFsmPwhwu3RFDkCSc22YOAi9az3xbGszjQ+Tim+9ltaAhpcQ2lrOhCp/5wRJCGmG8ZGBWotNlfANCVW1C7ULGnqUOBVtpFBQkGhdHsXHIo5UO9oxdSBo+GQkk9dHO5h2/5hkIMl4G1XqFgC+s8MyZg1+D9rPBBFYt2/KVQdVOicRFAaujakNCrCgVByRcU5YWaznr+P/h8B+AJma0fiN+InnwzlIfx3W3/NzOb89+WtJXWsNRLd3MsCV0zLaXD9SKbG/VFHo3DuM6wyrUE1JzEbfAxJHFy5ewuzcgmJkJv9SqSySqYzFZMHRmnXUalEkkpDXGLLFJJsYp8vfIsRxQX7t1yiiLMTCqTSTi028eP5U9d1UFnL9pNnh7i57QZ+otKE0MSnmls/i7bevY26WPactBlNVW5CYu5JByCQkSMYTLx6T6P//8b//weDs9W9gdu06OtGMdQpUFpPBcF+BDzObvVYdG8/vK9vFXkSffPal2huQVSmUJtFW65AmktKh97GyNIelhTmcHO2hlE9hspBCIZu0frjUqyvbG6gvUfyB+QrOeCa7s9orywQFU4HAIiqLIHnaaMKplivIBUzqxhtjgFWNkfsRtSQgyyHoop5OZlQkuj7CYNCOqxYjVlRqjYoJYAPDoro7JeqZvSbAdQmFDXyr9zVwrFpPHib0j9J05vXQhY9ZM7ZdipsJjtdWcFLZ79yx2eRqlk0x+YTdk1Af4P8eM7vRAOzas1NtQDCY4ud3ZSBgLXY4ZAmKJHEmwI2zNpAZK6ArKWsCvWhcwLJFx1fJmsWdCSCJMen1wAUkyV5cXECiQCqbQixhtYa8JZxoDCDU4oitbSjXqJ2id3iIyPEJko0G0upJaa51WnA4ELthUeRGwcwX2z7MzyGSzaDDSUyZTDKOXjIOmkypBx0dPfn8xdyG7yEjFcEp5WlHRyg3WognU3J0LCYimM/EkGhXEO8R3DIBIKGTvll7ygSP+moGMxt7lhY+emLTFsdxZ9XQ3zYkIYYoIrTk0OQNklsGiY+ePEVLRiysb0upPdDjpy9wXDYpGxkA9mzkvLx85S0srZwfglueDNmISIwthsxASupM96gPknCeEWXJtz//HLFoG/XGKX71699he+cExYlJTJYKWD6zoJZd9VpFAXbl5ABH+5v41gdvY+3cooCBzHrUkiXUv4dF3Opr3Ql4tLDb/AxsWEyCfpsXzNoq9WygVbV9sTSi8axYabmzBtMoBt7egzjA1iBhdcdES1RZC7BQd/+G67qDUQdKId00hgMCeAwIycHwCCn813/SJu+U4ZB5HPVk88znOLDzzd4Brg8oV6M4o+sg0k3eLFBgexszsNI6FeZ5tdrQzwn1qc2ojcenn36CDz/4QMGnlYKYJFvZ+/BvE5EEM7Qx8D6+YfjmPZ7FHYG+cSwVApRwHzSng0umBxcuLVPikVl3JptC8CPzC/bOC0GOJ09U10SQq0ScibVloBZaBgh3BbbHglJzRrdfhRpcAlwCWzK3VB+wlRX/LRaca6r1x7XrtvvhCcVhgKaNl6AwlO0I9Nk6Xm+18U+//yOWVtZQrnfw7OWmklUbmzsyl/r2d7+NH3/0U8zOzNGVylQuioCsLzVD9F7HDKUmi3n87d/9Pb66fQ/JdFZy1elSHlPFDFbnZ/Dk4V28c/0qrly5CNktKOHE79H+qaDUOIRgLhXkJ/6MAwtujH/cZMfxDGKpAgZibNPo9FnSQakexKB6cnVUG69wYwhcaS7463/4jSR359bWxGx3ej1kc3nJeOl9QBdkmi89evhQteBcAl69eilQx96I3AtYP8oxQSA4USrKXZmSY7K09CDo0qxFbsQTqNYq2tvIGvI1qUxWQVmDfUtLU7h5423dBd7vV69fYmtrHa1mLRjlWHCp2jRAYDqTZn/xCFaWzyuhxj6S3U5PBk9kUQhk59meJ7Q04vspHyYbw2tkDXGhyLriukDl3PycgCsDT76W4JTBLANVgkXu+3u7e+r9ywCWMlcyN5Ivl0r6/FevXgmQ8n18D4NfBozVShVra6znJJub1Jz//e//RcBzemYGi4tLakPG86CrNK+T95XHe/Lkia7Za2o5dgh8+Ywpe6b0UdeUYvlLXJ+by+es3WOtqnnK35FpZoDNOZIrFDAzN4eZqSkc7O6pJQj3kqXlRfUFLhWLKGQziHRbaJweCNxmkj3Eek1EqRiklwP3GHZC8PEZwJwl98bL2Fy6aLGerZUETwk8e/YaWztHpFqxvnOA42p9yNxOZFP4yz//EVaWlwRui5MLUivQ9I2GUuxWMWBC30kX1WJa67l4ygylkukc7j14hD9+/Ae1OTmztKi6wWs3rutdrA9l/TbbX126fAUznPOMIihcDIocsZxvJE0dDCoHZVbnQ/ZUoExrlO2hXL9bdTKzdcmPG3XrqtDu1NHr04CJRmVhnw4JVu19Q58bc8a1shZjixU1BEM9/S3sLd6LltJhbT2SKdv9t33VPRaMjeYYMoNPOyY/lMczqa/11yZAFeZgHB2coY1sGe1Ffh/ML8fqV3n9Vh9vcnvbf0PMGeIM9l+lEsOd8N11mu/Tntt1Rjgkjbmvhp7GKtVwfDE0PrTSH5YtjCe1xxO3TDbx+vRc3f8i+Fv4Ofvey3tc5/yt17U2MHFENQbnIt8/Mz2rFkChQ56RUsElmPfx8OgAmxubwWhvUiUM6lbCkj3tjYZduC7dvX8f+4cHeOed97B67py8EIiLGk1qICOK/ZjY45rOOU15P0GucJQnNmSMSVWmHdvjEh+/Fp+EVkoyJabqNCFp8uEhpdi85waOa7VTrRlc42em5/DO2+/oeDdvXsPs7FRw9ObzCS0Jg8GYxyMObrmeeuzl+7Re87/+++8Mzt74JhYu3MQgkbNQXk6SNjhZ2J8mJd6oYPPFQxkAsC/dx598LvlGOl/QZsdMXb1aRzadVr/bxbkZzEwXcbC7hVwqhtXFGYHbQZeBhG21AmjGN4Z6NwOHCnC4zUpOzKUgmK8Q+NryFQIOyxwo+PQjcYKproeDl/2X+FrLRnNz5hTrkwHrE/txs7YARS0OKLok8xxki0ZChT6ZvLFtuibSKMO+JTHQ+63Ww5le/c17JAZQqlhJ7DDBDPd6c4/j9STjyQDEjS2Qq1wwjyII5rpk/RAhAyYLJj1cCf0YQ2AdY1sDmdfQcZObQ2jkHCTfCZ5b4KjjPPcWmQsLamPsxZdgAoCMZgxdgn2kUEcMp32gigiaQX4W6/WQo9QhyfoZS1ik4zGkWAeWTmKyVDSGSEkA62nWbnWUCUyKue2jV6/g6MULNDY3kWl1kB3Q2In8BwE3lADRdkVXx0EPHbLaDEA42ZNJdAZRdNmuoFhAbCKPAaUpyiaxRUwcUf07hp6SGSaLNb4ROK5W0e4B6WwOadZDDTpI91ro1Y4waNVlusQ50Ol1rM9rLolcMopEpIOYzGiClCc0dxPbH6rzNBaDOZekI2OmPbYx25g3N21eIQG4jaeXrzZQqTcVYCazDC6TePHyNQ4OT1Crm038O2+/jU6rhbULl7G4cl5AUJt5P6IWGNz348lQbyLHv+DYHErqOKDSiThuf/EFMGig02nil7/8J2xsH8rZsZDP4uKFVczNTOGTP36M1TMLaNZOMFlM48b1i5gqZYOc01htV0nY3mWgwBc7y0W5KRf/Ys9TSQH5TFFRwTnBokg6bPPZpcTaMsBmJl1mNqq3DfdKLYICXTlUfVj/aANB9nlDqUrI+vkG7JuSZQOtPt+VIMPFcdgqzDb+8S9f0B3IjgNUzzDqSkP9vBiFsQDAF2L//ThzO2RHmVgKvWsdXNvYMfmnZ9dlZBPAHINNypCfPn2uTWlmdg4zs7NiVL766ku88+67uHjhgtYGBsSsNSxKzmTZeYWMwVF+/DP9et8EtuNSIL+34/fJ74VfxzhIdkaar7GefHSgtBrggCqVyNFmrsDOnUHtz9yXvHehO2fas/c6U5OqCPyHvcaCAjOSY3KG5nGU2ZPFpUSZZQimQmBNrbG4zqIHOY7mkp4322r42CfjKXBrruStTg9//PwrTM4uYf+4hpfrOxhEUtjc2lXg/N3vfw8/+9lfqIZz0OkNk41y+1YZCJnbCh4/uI2ZUhH/9//z17h15wEKRZPAsp/tytIMpvMZa8t1/qzcJa3OOCSc3FQjhOYme7TEra4qPGe/13zGBD+NNpUzA6Ryk8iV5jFIZGVwd3Jaw+7egbL/rHclGFVLDPZGVQ9Xu3a2+ymfVvHq1Wv84eOPUZos4cLFC2g3jU0tioHNSZ5MRrbZaODZs2coEEwk49hc31Ct6ATleREzpjRwWMTk1ITMVii1Y1vB0/KJAiW2HyTbQRa43qiJuVUtHFsStntqwXL+/CUsLZ0RI0lVy4sXL7Gzu4F2m8ZPMXPojVnbD7qA8nly2s9MLWBmeh7xOMEgE8NdrJ1f0xwqn5aRSaX1uRy7NFqi2zDZGN5fAlOC26F7amhnMTc3J/BLwO5yZDPIiaJ8UjY5co09kWkgY4loXh9r5hik8kuu0MGwan9vF/VaTbWuZ8+uah95/vwpvvjiC4FbyovPLC/r+ZDNJuMquWMAt/w8/2I9Lv9GppZ7Dc+JMvGNjXWtqdNTM5iZnREz74wt6/l4PbxurRGRiGS9BPO5TBaV01O8evlcrT2WV5YFelnXW8zl0Dg9Rrd5iolsDKkIFRUGbmVUyJr4iLmuWqLfyhSsRC1EfBFKKI0pGsZqXjIWoWdJBS9ebaMXS8u9vFxvisFd397FzGQB/+Znf4rFhTkUJ2YxOb2ofbfeZCsvA7dGqXJbs3IJJf8YKyXT+OrOPSRSWTx78VKJhK3NdSkrOMvWLqzpvlMGTraetedr5y8oucOEixnMfr3sw5OEw7YtI12YxXxejqKEuCmOOP5bbOdUIaAluK0rYUNJMtkxT9YJ3I4ZqI5LhSX7ZTmZABkT6CHOlZu/gRU+X6UHQ5zJOSKlUVChjRKcnnIMicWh+ZQb2Nnv3YxJsVDoMeuA25Rczpja+q1zD3uoA1ObVxY3mRFpaHEZ3qs1rd2RJNfa4Y2ktRzjClsF6i05ym8xnvSNYfwYmElXEA3vWYzgdmRE5/GB6qTFrDaD4dWw4f3w3H1PNKm04QTHWgSZnIuU7lKBRTKIySglwfK5QJiNWtipJKHXVXJqZ2dHn801ggoO1tlSHWLPDWqp9vDRQ7Vnffe999XrmwnIVDojh2U6n0/PzKpTBllcJi14fNaGc19gPKG+wsNuNPYzn4zJ2+35+P5tpJbtoVxfWUJysL+rRPPe3i7iccMw9EDg+jI/u4Dr128IE9648ZbJkkkAKtEwAtHjcYZwjtRu9rn+DP0cI//hv/324NyNb2Lx0juIJLIqHaIxhMZXjC2AokhEI2jXK9hdf4ZYtIvt3W189sUt1JtdZPI5JFJ0BMyjXqlKTnRmYQ65bArtRhXNRgWT+QyWZieRSUUlDRNak7wiFJVzMZObpYFbU0yZPffXJHpD+aDNUusfGTJEwazF231IQDrgoCfjS6FXAu1+VAYYXJy6/D3/rXork4RxUvEh8vNNH28tZPjgmCliRoeThABS5k4MutodsK+V3MYEXI1B4XuNpDYLb0kL1JrDFiYtOkHOocHRHaDXMVdZuetKUkvJM7Ne9pB1zzxoCZIcbrK8AykGqsWinoMsuns91Cp1bcDsJUUjohib1MeiKCTiSJD1ob14s4leq6tzi+eyiGaTBgRjCXTjabTiWRz0YjgcxFBGFM1QtB9t95BNxMTekq1Fr42JbBrFdAJT+SyKmRQghrhrCtKwRjH+cukyDSWquzs4fPoMsWoD2UEEiV5f30k6KVP2p8LHAVqsJSHjT6mMZNIc2BG1zBlkU0iyvVQhjz7/xvsZTyKWSaPPvmdkjsWyhswuWXyOHtUoWC1ztNdBtF1H4/RI/WRpdEIm8bTGRuwNLM4UsTxbRCbWQRzG+JjY28aP5HoyhDFgq/GpvWtkBsFJbhvMWGKCjHSQxDNrxnYZmzv7kgHGUlkclavY3t2Ty2qt1pCx2PvvvYtWo4Vza5cwv7gqcyXJkqNxtLuUHrFmxDKz2ph1pgEcyNWTLtFx3PniC6Ur+ujg5z//NV6t70p6l89ncG51CUsLs3j04AFKxSxqpwe4cmkVVy+fRTxqbZRUl+8lBKbFH4LEoUhVi7hJX4fZx6GhGseF1c+KmZVxVEqmNQS0NKyJEdzK0MbMpdwYa8TaBgASEl48B6+vUfIgyGY9CTbKMAe2zxMNYw7P49IiZV/H6o3GWUoPSA2YWeb4za9xgDfOdvpC7Bu2A1wDgOZcLpmV1kr9dnhoc9l0d+fQI5aS/UwGDx4+xmeff47T06oYG7YJoHxpd28PS2eWFNhSHlStMOjN4dqVq5ibmR66QVlewF2enQUZd7oeBQjjYHX82v3+jUuJ/PrGAbK/30yPLHAaXZc5OvuXu2D6eFOGPgRJNK6wZEfA+WF8mdt5cE4MCR4zxOurL24cBLicy6zDbWPQ5zfLZdhCJxiYhL1ASSglsExNIxY09OTUXqlF3RyCuW48f7mJk1oL7V4cO/tlHByeYn1rF/VGCz/40x/iJz/9c1CWzHlBoGyBs9Vlcb9tNct48uC2WNq/+eu/w627DzExOS1PgrMri7h4fhmtyjEm8mlcvbSGXDaNnlhoY+W913Uo/LI9NSgnFBb7Xst7FnwU6AjM+uDjShNT86tYXL2IeKaoZNPm9i5u3b6r4Ovbf/ItXLp0QbVUVou5oJoprqXsEfr4yTO1oaHD7kRpQgE/QSWNlCgt5kKQYyuchUWd0/rrdWTSKeQyaext76h2kYlRBokci0zE5Av09iiiXD4WgOU35bLc5ygLJrNJEEUJHEE3PyeVoaS4LjOfmzffx5kzKzJbIhh/8uQRNjdfS53DNZXdHjj2+TcGvtbzZo6UAAAgAElEQVTeIopSaQbpVF7XxUd09tyq2grxHF88ey7ZNIMzBtCsx6UfCQG9m0AxMOW6z0QN1wv2xiXo4fkS5HqQrbVzMNCxjg6PNMwZczDYViKIzsb1umSFKysrClqtzVEG6+uvVToyx6B2ZkoBL+XNNJni6/l5c/M0kcqiVJpSjMDAl0D5xYsXOhbnKsG0nS+lyGwZlBEjpB66e3sK+ClbzheKklLy871vLsmN/b39AEAHqu8jCOY+SmXX3t6OGPPZ+TksLi1rvJAIYf/bTAKYyCUQH7QQ7XM+mvEbJcpMQsWkoAq1+GPSZFsSmSQOoNelixrsTIDG0WkPcOf+E/SiSRye1nFSa6jf9MutHayemcPPfvwDJeKz+RKmZ5e1l9KXg4oumoeJvdTDCewkk4tkGZMZ3Ln3ANFECls7e/jnf/4tXr98qZpbGs6trq7qvjOhsrW1rbF+ZmnFzAXl7+Lsc1hbQzLW5NdBchxKR4wBDXWjVocnSRbjkka9iurpKeqVSjCRYrK6hV6XviU8cztvcxoOisMxpZ8lTA2YeOsjJnDEmnLcBdAwUq5Y8thkyMa8CjiOueY60zsux9XaHFSHnvRVDC1TRVMD8vfGBpoHjDxkQkLI94GQtw5gcWSGqGPwXIIJl58v92VvEanYwLtVBIXV+F7vexTP23vbGgFnX8OSmuDa7KapnuT1v49MF0f1x4pFxpRAZmQZfEe4FksmbuCac44eK1xbWc5BGS9VK97/1kB3RCwr5y7XZKo5mPCS4oOmovG46t1n52ZlQscEN4/H3ss0lVxeXsHe3n5g6nsao4wfpqbnMD07h4mJSc1hJgcpeybYJg6h/5LGRjADcyZaGsfgG+IlZ7ZXG2bh+kr2lvPo8PBACcgRuC3jzOKyam75+mvXrmB2btrUf4pzbIyqnDFI28eJCh+/fv89Boz8x7/60WD1+geYPXtN2S1u22ZfHdg8gdsoOo0q9jZfyGXy7oO7ePLspQLTZIY21lHV6ZGCzySSSNM8amkep+Uj9DtNnF9eRCmXMrZLMkb+3wMnTnSTeIWcskloxd65aYDXcNp16nXKqAXBiG44M5ERgXP1Q9UGHkeHIFbGNEm0emwnY/JkAiPQ0ZLXGlhqTigVpIfaLu8LSWApE4jA2DJiEhDnhGTDZsmM4hhwklO/SlMQLixsiC2HOksUGLANoCMsmLY+WwGwtU2017S5AFLynEiLTeZruJHzsGRruGEye8TPTsQimJmcUObYmN1RX1jagpfpIEnA0+kgSSfHjtW4xloNJCRfJisKdGMRxLIcAxH0WDs1MY12cRrPGn1sD5KoJ9LosC0E7123j0wqAWIo1lD3Wg1MF7M4M1PCRCqBbAC8fOaqZZNBRA9ROusqy8rkxQCxbgeVnW0kWl3kCW5qDXTLZQxqFcS7LcTD2OCGQXAbJ2gVo89ESRQd1twyIZBJIknHOLpHMnnBvmGsV8hl0CADxgkZGHs+CzIHNJ6geZGOxc9RFrSKo6NDbO8eoNUHWkSe6KOUS+L84hSmshFkE12ko73QO9PGrpIsYeINe/MGRG9mXUFKPjRuCHhCBk/GpSfINPe5GT/S2K2R7ej2cVKuKihWImYwwDfefx+dVhsrZ9fUOogbMvnuRJwNzFvoDkxqYxJNAm4LypULUp0KkIxGcffWV4hGWugP2vibv/mVwC17o1GWvLQwIwa+kEuj12mgUTvChbUzWF2aMdMaSjnDwjUEXmGjDBWstiN4VkPyo5CpDvtzX4wXJcgEtCn0+fwjrO9jbR8Br7X9Mdl2ALeBHR8dOxieheBQUmTJkE3G769TdlTMVfhwl1CL+ByxvPyzs4rjmV67FFuPHJA6QJXaYgzcjjOaHjyMgzo/zvjf3gR9/wVrK7aNDJMDwKAACHI2tUJIJLCzu4cnT5+hWquHFiMxlZHs7O1JMphIJXF6wvYebUkD33/3XZxdWbE2D0FB4+diLMnX64XG78n49Tu4Hd90xsGt31N/3fi1u1GUAVgD9/y7j/fxYzqjPGTII2xRYf19h8/IzaYGfXNJDk7Qso9T3ol9NQlu+d1GjAE10199fnPTpbkN96nAZvs+5AEdg0WV1NgepGRAYGLIjiXTGWzuHuCTL+9I6thoAU9fbGD/4Fju7d//4Q/wk5/8+dBQisdR9pmey5SCxiJo1ct48vAWpify+M//+Zf46vYDTE7PotloYnlpFmurCzja3cS5lUVcf+syUkmqkVgq4IyJBvow+WSqIZsP2mNcEsl/R6Oo1prYPzzB0WkDB8c1zCyew+Xr7yJbmEKz3cOT58/x6WdfKJD67ne+jW9++IH6mrIFDVupnFmic29aIPDh46d49PCRQBpLU8i6Mkhh4KXejzIMjGPl7FmBXLa8IbidLE7gcP9AYJZnSzdNjj+6xFPaVpwoCCCdnp5oT6P8k6oDGqmwBy1ZT65/3Hv5mVQ/tdo9VCsNXLh4VQHdg4cPZEjF9z56eE9BFnvQcgxxmFAOSHachiwM6HKZAvq9mK6L9bZXrl7C9evXcXx0hNu37gjMMoHE95krek/gkUzr7u6e4iICUEoLmUwiA8r/83fGjBrDy/fynDY2tlCr1hSoEjjznvF4DPTpLErWmwCTn0NwyuCWTIh1JWDSq6OEOgNItuohOGCQSmAvxjxJF+eiAkUCWya+Ccp5PAbVPG/OPWewT0/LkklTPs49ZZZmhqmMGHVKlnkNBFmszySrLhlknM7Q7GPJJEFPP/P9e/s7yOSyuHnzHXk7MMndqFVQzCaRz8SRiPSGTuZRypMFbrnPWNyodcDNlRTfBQWUElCm5rFIw8zhEkyKDqK4e+8JWv0ojqstbO4c4LBSV99pls599KPvojRRQCZTRGlmCbEEa25bSEhWnrGklYCnJY1EglDpl0zh9t37ArdUKvzmN/+gnss0y2G9JHuRUio/NzeP7e0drKyeFbilIiDkvoelaPIt4boeAJ0AQehyMepnG5z9lcRl71lrDUhpZ/W0LMm35MckFILjLcfxf6EuGiofR6DBk/DWtSO49fu+HZi58fWbx3T21AClfY4zaExkecJkPOnp4MTHl73G9jQqH3w/cWUS74d7K3iS2UGr/9vGF+cs5w8ZZ2uHGUKRoQTa78N4svnNvciB85tKJQsZCLRtjFlycxQPuMza74nA35gMWcB2aI5mBN4oQUBDLFOgGvM8MpflfGQSiXNHhAVVtOm0ua9Tupym+iWrY1H9woQa17aDwwMlFjlXmFwkdqEDMxNsTGBdWLuAK1euyBiOSbBavTZ0ac/mqbhYkgHf3DzrcokzRmZuiq3COY4nCxjaSXkVyo8sBgp16mztFYvi8eOHSMTpaF9BpVqW7JhJL9YNn105hxs33lZijuUVbAVEqEQ8ptCV8c0YuHVA68/K9357zoFc+r/+578YLF15D5PLl9ChmVR4kBwdDLTJP6YTMXTbdey8foZep47bd2/j9fq2AvJMjhQ2cO7sqgyAWP/SadYwM10SAzZRyGFlYQ7pBKPNlhkJEcgGYGrdD4Ibne28Ypo0mLy+VmKrUJ/LAF19T42RChG7jGYEZAeU1ZoVQT+akHSV/2cNY5PsKNncAG4pbWGmhIcxpzNObMJig9cmfYuqj5zOhwXWxKyB7VF9FLXprFdRc/uoDJcIlgmyrUG2ySXI7Gld5jH9IQVmJqoAyZyoxEhG4mj1I2gx/OI1BNkGnfASUXNEJsAlQ1tg3U0mKRfqdII3s2d9Y2lUQFAX6nvJosaY1dnZxeDkCDE6XbebyDCQk1DPJNtcUDgpVF2aL6Ezt4RnvRheI4VaLI0ex8iATsYpux/B/GHQbSKJHqZyaSyUiigkYmJe4xFjYFPxAZLMzIW+t6wZiSXZYqqLRL+HDGUQ7BXGCbi7h8rWJrqnJ4gxWAnnqIGrthuhFjtsZDSTajHAJGsbi6MTiaDDBEOxiMREEV1mBGiERTdhTkBEZPVP91FK1FXnGZy7mcjYPzzCi60dNLoR9NVyhsxuE6VMBAultABuIRlBJsHr0qHH6vVCH5uhkZEFm15Daf8PQaaJrILREwMKAr04nj5/hc4ggqNyRS2CavWW+pYxm8fN59vf+pbkfEvL5zC/tIoowWA/BtbBUCaofrGhHZDmiPdBDrWZTBqxNv7eV18hApql9PHXf/NLvHy9g/n5RW32E4UMTo4OcP3KRTRqdNLs48a1C5iayAADa/zOi7LNwnsk81Z67asxxSZZDuAxzG+F3NokCFpZm521FiN0X5UpD0GuOSAb7W+ST8u3qcrIHBCV1TVoPZRBj206Q8YzkJ7jkmVjygL2DQm9N8GrA1kHYi6QGge3DvZcHjN8re+uYT0d/71vfr4gjzO640yx/6zXB9fCEYPpkjZznDf/AQYYEdUlcu5PTEypXOTBw4e4fecOLl+5Iink06dP8OrFc5xZWhK4nZ+dRVybgrGV/uUg3c9z/P+efX8ToPu9GX+t/26c9f466A8rbpAdumzWXaH9/vg9HsmPLOiQSkZ9ekN/XINwuh6uk2oDoQy8GwZagjXO9YnJN9bb9tsmhyTAVT05jVxMFaNEJgO/cFTJ6oPfAQMOfpSCP2a2adCRzWL38AT/+M9/QGlqEc1uFE+fb6De7KBSbeBPvvNt/Omf/Qil0qQSpEqoKGBiks1aAbWbp3j++C6mJ3L49T/8Fp988pWy6vwwsrlrZxfRaZzi8sVzWDmzIEkyA3DzqQhO2KH1jzHjI1UFF6Sg8lYZUqVBYFvGYbkq1va40kY6V8Lq2mVMTs+rZOfBw0e4c/eegqS3rl7F97/3PTng3r13B994/z1cu35doIb13gRDz569kAsyn30+bwGYnj8ggM7Y4szKshhMAmYGRawnbtYbYb3og3JbySTp+Ime2FwGlmy1UqlVlHwggOB4SCethytBVzqTUqkUgScldpQls48pmdJXr18rcGKv3M8/+wT1elXBGsGzxktgVAgWKceLx1LyvizkSwKZBlrMGIrMB4csQS+3HwJRBngMsllvy0CS0mu65lIuzOtnT0fOQa8TY3DqySQGx2RIG40mZqZmdF94Lz3hxqCQ4JLH42fw+Bx3OztbagHEwJFy5LYkw2xf1DKX6UwOK2fPSRKruluy3JWKnErpRE1GmPV+fD0DZwJvglwGmgywea78O49Fcyp30SWgZ9xEGTmfM+tveS3pDCWUUUml+R6yxPwbFX90hL359jvIZvKqEybApSN/sZBRbEM5surhe03026emqmCJECMUkx94vlLchoiRoWeKzUv5L5lQXlLsrZ1DJW1qrQGev97Cab2NFxvbmJ3M46c/+b7quzOZAiamCW6zKh1gqx+CW/Nt4f4VXIuVGGKcl8Sd+w/ljs4E+a9//SuZ9rHdGlnvpeUzcqVWe8RuT27VlJgy5rTSkuA8GoIDrZHBMdiBkwcOSiL75kNg22yhVjlFtVqWcVS9XpE7Mp2R3WTQgZuUAYq17b6p20eodbU2PWYiqk4BYY0Qhh+2zPPOGZaAG/eL8HXZE44u2/Vxx8/jOOWXA2D+35lU/p8JedW2UrGifrIDm0cEvEH6K6dhmpSS5OGx6O0is1E7H67BZrZJs1QSIKaQG5pmjcUE1qrI5KzuzO+gUgSEg8vhJmgJeq9J5me9IaT6miR2fE8fbqSBewxuLAZi5XdB1VogIIKiT+VB3n4owj7UdXkQHB8fCYxqfqXS6lDDucUHx2PRaI/zlkwtQSDnJJNrHIvu6MwPY3s01uS+//77Ssg9ffYEL16+lAszP5uuyew5OzM3r2RMib3YiUOkyDcArsRz6G3rYY7FSt5JYCzxrnakEFZ59fKFknBMXh6dkJVu4OhwXyoyJt9oKMXykAsXaJY3Z7LkoG4VKvRevOF5jpLwdoM96RKYWUT+0//008Hq9W9geuUKulEaRwTJVeBleFAGwgSsmy8fo99rKPtJcwxeMBuU9wcdXL1ySUxAtVxGMZ+R2x2Z26XFeUwV8iY1YV+zIMm1TLdnkkfg1krkGZCT6QtZZoEvpeeCQYhJlhn0SuJBMyhuQn1m1WIyQqJSmACN3dS6zM/3od+pdQFNpAiCadzDnqoyMoLkYNZ7l0ENJJtJsA6QC9FggHani2a3RcJXE4yhUnwwQI4NmBnghxoErl+U0TJgsUwPzTioZYkjlc3LrICTkww5N2DKqPgQeU7Ndh+tQQy1XgStSAIttmZSL0X2Eu0jSbYzwkxXG9l0CvPsHVzIIhnpqxaUV8xz0pJFFluid9aKQixte3cfp69fY1A+QabXQZrgUsGOJQ/EIcp4K4rTWBL76Tx2chM4yE2insiiG02i3WXdCe+rRhQQ6RrY6bWQjgIzhTyK6SRitPTvNVFMxjGRNjY3ycHKwDA6QCJLq/m+zo0PhQGOqreabTRZe7CzjX61AlYN8PdJbiyUYVO9rQEeUDw3OS0Odp/ZSKDNWttUEtF8lul4c3lGFBUyoACmFhaQKhQkU+9psTNZC4/BwHRj/xjNSBK9RAYd1p206eZcQz7Ww0QKmMrFUEhFJKcqFZJg2RnZ8b5UCbYgmpwoBJumbBrKdk06O5Lgm8s3M3IZY1DKbFUURb3dxcFRGc1WR+0zuFnQGIjO5EvLq5g/w4bwAdwmUpLy0VCKdc46ZqjdZOBrfZiZtIlKlnz/zi2gX0c0PsDf/vxXePFyG3NziygU2P4ng267gfOrZ1CvHiObieLa1XMo5JNDd9lhNjIko7iYC4iFBui20AcA6bkjAW2rcR9EeNMyCijo0k6mVuCWYFYAwuqSghjfNqzQvsClQ7rPcpy0Gmlj8Bz4hTIH37TD+fEN1tfTEmtc1N1Ewzdo37Ad4OnfDpmGjo9fz1jzNUNGcWxncyDnG5+DPP+9ByIOesdZ3PHPF0EYQK5v3NxkuKEbeAkqhCHTDQWnn372GV6vr+Pc+fO4efOmpJEf/+FfsbSwiG9++CFmp6YsuReM0sY/30GJn7NnwP0141nucYZ1GBuMyb39GA6MR7cozIMhuDX53BAoy01+JFkejqmwH/g9J1OhREdwTebmKOlyqEs2xtIl1mRn+0qcEdQytce1k3J7S96wFtdakrhBlVTxwXjPDMuoLjLgyLWLSQYB73gSrDD5/NY9IJZFudrB6409BQl7h0d47/338b3v/1BAQYlNtnyinJgSfQksemi3TvHq6QN1Gfjtb3+Hj//4JUoMOlhLlUtiYbaIZLSLSxfOYrLEOj4L1kxCOTJ0G8qTQw/QIOBUAozrQ7PdFYu1fXCC00YHx7U2Ko0O2r0IcvkJTE3P6jz3dvfx+OkzsYUEZ3/yzW+JhaT09eaNG3j3/fdULkLmkb0caYy0t7OrMUWgx3nKwJLrLMEt1zq21CkUJ8SSUmJM2auYmCBzJEPLfU5JYpmTcC3oyyyKwI5BHJlfDxQZuHE/ZczIQJmMBcdau91HLk8GNSvlAuu5kskY7tz6Sm6dDBLZO1etP/jMNa7oasoAmuOH7LC1yrCJ1kc2V9DfCVYZWJO5JIhkkEjgyHvENYUA0VvsEMgSXK6urgyZKv6OY9vrcvleShFnp2d1r9fXN3Q8XivXfrbXYV0sz4+gk/eUsmR6aczMTOPevdsyNuIzUKAczm155SzyBfaZ7EhKTIliaWpSgP/0pKyaPQbCHMME70waUCKt+sNEQj/z/QTDvAafc7w+Jgh4DWTsKEOmQ7YB+YYSrmT0WRrBMbcwP4vz59dkZlOrVBVoFwo0x0opZuy26ioXiPVb6NSPEOk2kE0xeWXdCmzPGbUIEovmJWpSZhibyziOOy97y+4fVZRciqZyWN86QK3dw+OX65gqZvHTj76nNlLJVE7gNpHMSqnAmlreJ+3RJDFEyJjIjjEnGdv7j55or6LR269+9Uvcuf0VziwuSgZKd+pLly9jY2NTdc4XL12SK61VfFi8EfJaQ3NQT5JpTXUliq/qkgl30Wo2JUOunByjViWzT0dka/XD+6drDz4FroIx8BagK5NnnIc0oVL9ufmicN1UEjCw4y6NlpQ4uNKauaExvpwrtp5bGQvfx5h2fP/k683JOPSCZU/dSERKCTKt1rLHZMnqjkElnTv3q3QwSKndTyasH5a0tPpWnoszxlqHg/xXrY7inJehu0cwQHKg7ddg++nI9HGYdA0AypnsIQgN8YzHC2+yic5gDz9H43V0771Licl7qTiyBL1k2FLMjmpHmax1A0Umh5jsYpKJtbiUENMZmUCX95Nr6P7BgVQY+WJez5dzmqUCejZBHcI5ShD8wTe+oRIE1s6zZvfx40ea/1SQ5PNF+TucPXsey6vn1aNdrauCqspIi0BehPZVnhTQ8khSbeiqHZGalDHn8dGh1iYqVGiEVa2VUSmf6HPZYuytt67r+V2+tIa5+VkloF1h5LHlm2y7/TsYCQeDMduvo4j8b3RLvvkh5s5dBxI5uQkr5JNSNqIJzYWT9bMbLx4hHuni8dPHeL2+pUxzoZhDp9PA5UsXFCTtbG2pt22lfAgyjcvLSyhkkgoU1L8sOKkG5cgww+6GrpaJIFMRTAIEIYOfaWhSzQJ0ubRxGeRGzkmVzNKaCQOCwUEMlUYXrS4bP8TR7AGNjrWyoUS5zWyaDKVsIYgT3KIna/oEMfOgi3QigSk6JiaSAreUjXADrtSqcjmmjC8Ziwp4pZjFaDbRqddtgEYhGSwRM2sJCVI6kSjShSKKzHxy0QwAgBbglEZ3OSBoDV5t4aDSQrnVR22QQDuaUr0InwrPU+CW8KzPjbgjE6el6UnMFnPIcFPvd5BQvWpgtJj9iNozTPX6SDVbOH75GrXdXcRadaQGXWQICri4cTNkgT2L2QcRnETiKOcm0F5aRWt2AeVoAifNLk4bPdTbrM0mXmevQ+bVeU4E1gTgUd1LStLZx26CMvVSESXeMwYvvOepGNJ5Ggf1MeiExs6c2BxvHHv1Bsoskm+1rEa410W3WsWgUQPNrKJqy+NmEwFUMQhmbQAd3eiox2wfFzfWYYRa63qrw+YfmD6zhOzUFDpRbqXMaBrgIUu+dXCCg0oTrVgK7XhKY4XMd7zXRqLfQlKAHSimgVIujrmpLKYn0kjGmbmi07S7gHtLF8uEikEN0ktTCphKQbmcENgzc0Zn5BevN5DJFQXG94/YEmKgmjVKS7714YcKqhaXVzC3sCJwG42wt19cfW6N6LTWTlReyKRNGW1bkOKxCFKxKB7euwsM6kow/O3f/hrPnm9KLsZMdi6TwPLinBjcRu0EiwuTOLMwpXpbzWNf4LSYhetztKKxHeCW9/91IxC16iGQT4qtZfAfiWWY9hq2+wkeHsP65fFN2u6aJeAoP/IvBQpDIwkDHDYD7L67JHOcPTQO2MDtKBP5denxONBzcOqb6f+fTMbBngNCf//wNrmMe8z8yjcH//84e+rsoAUrLH0wzwKCWzsnS8GbY6i1aWD29o+ffKLeeAw+lldWJAGljInupxxLdPikLNMCR69b/Xqd7TjzPH4Px0Hs+LmPBxp+/W+C23GgbPdqlPG12lY3daI3wsh5UsGU16GFGireB3NYt7lkoDuwPDILCSMn1J+ZtoeJQlNdyLiG2pVeG1ShDHpNY5AUKI8SsUy6WLsEJrIs2aJ4R8GJPQca2sXTWTx8+hKb20dodeiI2UOrM8CrzW3cfOcd/PCHfyqgqmUz1HApqcPgk31u2xW8evYAE7kUfvuP/4TPPr+NTHYC59fWMDWRQ4y6nkgHN64xqZxTQtbHuHszDJMqY3V1qrUNgJzOv8enVazv7GP3uIpaFzipd3B82pDhIgHbRLGo2i0Gmuvrm9jY3FJQdfnSRblcUvrKn6/fvKl78uz5czENZJeo4uKgVCKG7fSoamIZSbujY6czDMwyiCeTAlEERqrbEqvi7YlYj8egnax4RD1s5VRcr9n912IHBXkMjMl0ULrEuSJVlnHvKm/g7yjby+XJlnaxs72lNhk0a2HdLiW93D3c5MWMzjgfrMVWo94UCGUbHQL+TqcnU6Ved6DayqtXr+Ho6Bgvnj+X9JivpRyZ4JRjnYwr5dNsxcPr5bpGVtMkzda+g0ZOXOMX5hYUyLKv7c4ODVjiYrR4XCapGKDyepg44HUQYPJZvX71QnJueYQwLgkt8MiMFIslAS/GHJQ+r55dlaSaskcPnDmFeE4E/JQ2c80gK0wjGsqb5+fIOhtbRok4kwMWlHfVIsRkomldm8zcIlEFxuXTE0xOTWJ1ZRlLi0s4Pi6jVq1LYs36aHUmCGoJJplSsR5alUO0qofIpZiMFd8ZmFtz5R1fI4d7hH4dygnUdjCBo3Id9x89Rz+awvbeMU4qTTxf38TcTAk//ej7mCjmEE9mMTlzRrJkditIpDJSp41UhJYW8rY9VH09ePREcQWl3gS3t259qR6/fCWZtbULF2SsNjs7h6tX30KWBpGKAUKvWZG3oVzJDZ9C/bCvq96/ljsapciVShmVkxOcnhyhWauqxlxSdJVTyC0lJJRD7BFax3nrHQerTEpwHhnL6QalYe0MiTAuRuYfE/aZIDtVfGM3XGPM5brG6Fst7riDLRWQvCciEAZ9ZLJZcwMObSd5KM5fJkK4zmhvIxkRQLPYZleJubI0MIg8DxngekeEYY90I5YsJghlgvpEe45v7s0+nkbgyY2qrN7d2FS7V3wNAZpKgYKJ1Lj8erT/mHTN/SAcoJnayNatr++lYyaYAajx76ZIYscRJpJqAqxUXfCLvg1MdvGeUorMdmbTM9O6J1yLd3d2VHevetRoVAmoXDaLb3zjA5VpWFnDnvpi03SK9yqdIuGQwOrZNVy5cg25QinU3jIBayVDBOnmB2LKpmG0FXoQmzLO9lwCW64FjXoNTx49VC0/y0fYCujk5FC4anX1nMAt5+7FC+cxPT0l53+y9RwfrtYaBnzDRIahQ/NXsbpcGYwxafEf/v23VdGO5v0AACAASURBVHM7f/4GoqmC1YVKK22EJTcPgrhmvYKNlwS3Pbx49Rz37j/WiU/PTinYPX92BZPFIiqnJygV8jg+2JExzfLSPDLs/yMZIydeaJMybF5tvzOzGdedc4JQhmIsrm6dp+s5mMm48uTYVJ527cmMrN7ZtoaAl9/tLiWoQKMXQbnWRrnRRr0zQIcAoKsOM8bAEviRRRz0FEhMZJLIpRLIpSj5TcuEiZstHw7lPpQMcTFhK5tYu414s4VItYoeM5Mtmk7QQIlueknJZCXvjSeQmZlGbnYWYDsBsU/O2gXGhQM4kUK9PcCr3WNsHlZw2ouhSwfraNKAuAkETJpMu3yyDL0uaGk/P1lEKZsEK2azUcJ81q/0xeKpi2JkAC4nGcqnDo/RZn0MXfGadQzqVUSbTYH0eHDkq7IOt1hC+tx5RJdX0S5No5XIYL9Sx/r+MbYPK6i32MIlAZUvC0P0xXQLTvFR0pisXUey18FcPoMSs9tqIRRTjViuQGftCKI08+ipW63GLsdcjOdZbyCfSiLP3sj1Ksrbm2gfHyLebiJO0wMxJSZJVZ2F6ZQsexuNSarcjUIJG92DkGhoDgZI0c2Z0ivanTMTSVDc66PWaGH7qIxKB2jHM2jxPVQGsIaHNXq9DiLtOrKxPkhiTmSiArcLM3nkUmT+g4uqAubwnAPbZiDT5tYQ3H6tT2hE7Eel1hC4TWby2GdfvtO6kjnlU5pGtMS2MXs3v7SM2QWaVARwG02ox17ogqX5KcmOWj2ZWZmCRCZJYlE8CuA2lhjg53/zKzx9toF0Jo/ZmSm1YVg7u4x8Nol69QjXrq7hzNK0JJxWN+/yMEs+WSBt0iU3e3JvVpcn8xrI+OsbbDdCYJuViRSDBLolM/hWraVLt7loDTPzlpm1uCa4LqstV6ghDBlvNyga1usooWDyqiEAC3JmtXN5o23R14Mmu05ncscBmm9QDoDH5bfji/C40YFvqp6dNzn81xlfP86bG/DXzsG9q4IBiT0Dc+H0FhMEEAxKP/74j9gLjqicJ/xMZu1pnvPhN74hGRD7e7r8bZyt9Q3Z78k4UzvMcntf7TEJ9teuM9QpjzPYLlPj64YMbbhpem8YAfYey3zb9VN6HfrCDk0+hrKIYcAwOk97u0m7g5tjMHRzybHM11Rewd63XQO1MrThvyn1leW9OeuHoEMy4lDr59oCsqeW2Ipq7j588gJ3HzxDpx9HOjOBerOH5682BG5//KOPxILRSJDvU0sd9bllIpJ7TQWvn91HMZvAP/7mt/jq1gPEkzlJHWemigK3qXgf166sSdLJk1HrPlEpFthprNpUGY17AX2yGRAw29o7wObeMQ4qDTR6UVTaA1Sb7O8Yk4s898BikXWnA9VzE5QwgCDjSABLMLO4sID5hQVU6zWBMzkSM+jjvFGrDTsXBq+qGe/3BG7F2CQTqgUly0owSPdu1llR0srAnVJkythkqBOjL4GZ5nH8EqSZ8VpfdaBe/0lpD8+Bz5WBMVlCstl8fjSPmp+fEyNMbwXu5ZrHciYnGGZAb0FS0AcZ6xxj/a6d45TqUqOo1epKihYLEzhzZlnSOoJbttdxiRx/32l3sL9Pl+MBZmZmZUjF+09wwfpXMso8dz46yZKbTczNzIrRIDhissDAJhNUMY2BTDqjsUaQTNdo1QrHo9je2sTJ8ZECRgJcPnu29JifX8BEaVJy6larLTOaxYVFMdmHBwfBGKus+0swy3HIAJpMEJnbw+NjAeq1tYuhtY25OR8e7GvfZ1005xdfS1YplUyrh2+zxRrpimp7yTCxDy9ZbaqQeB4MxMniUb1Gt+xkgq1LoPaR9fI+yvsbyCcjKOYoYfXaV0sLe4eM4ToZ6gFtDrjjbky+Ga/Xd1Fr9CRR3tmjW/I2SqUCfvzRn0r5EE+kMTu3gmgyi0qdbslZZNI5K7kJoMyc2y37Ry+Ue/cfgr4RZPF/8atf4Msvv5DvCQ3FKLdfWFxEuVwRuF1aWlFXDAN4dnrW7jJcyVDya+U2Q/mv2v0w5m2jVi3jtHysGtsGWdtmQ8kZjuVRed/IAFHAKJQNMQ6w/crAGVtmeTLTZMgmIbZYypJsJsxzkGwbDp8xk6mGWyxxzLnicl9+HuclEzSjcg2L170fbSqT1rxnTEt2n3NYdehpJp2sJRCZRgI1I4FM2TD00BhLYI7vuc6aGmNMkMO9zkunLJHNe+LvcfWB7d8ez4SE+Bjw9NiB90/7lbccDffXVEXWmsljga+ZGzkQD/ub7/ceIzgwJsvsX+PJZCUmlCcy4o8JPJYrsD0Xje1oXLagFlRtzdGV1RXUmw31w+bc5jrCZ8Lr5TNYXFrC9es3lWzjfWIS7bPPPlUNPtcUrtOM1eYXzuDKleuYnV+SqqjJ8RF8S3QfgyfF1zrDDLvthCSw2vkRY1H928DdO7e1nzCZtbm5jtPTY6lCVlfP4q23rknpwmTpzMykkjUy+FW5z6h+/OsxlG1w4470NjijiPwv/913BstX38fSxXeAZC60zbYHKPSLiNqGtJs1MbfRSBebWxu4d/+RFq6p6ZKax68sLSKbTkpSRKlXrXIiY5r5uWmkaKcbwK1xKJY9FnOiLLvXv9lJaV6ptpSgIiwoqv9lvS0X9C7o7BhJZpCdnEE0W0QnyrYvCQXJvUFcPTJ7lPX2ojisNLF9dCpGtBVNohMh6DRqk58tL+VIH8V0HDP5DOZLeRRSMYEZnrcCHGuvaEEygW2nh87hEZrbOxiclBHv0ACBzn6m9Sd9SzjaImvL7OeZReSXFtBJp9DmwdS3M2SQ1LslJgOpNhI4rLXwevcY2yd1dGIZ9Gm2I4BCaUwfLK01yEo2o4NEZIDJXBq5eBTZeATFZFQyYPaNJZAxCVpfst4M72m7hUS/jwwDkHYLle0tnK6vI1FvIMsJGo/hNAJMX72KzNmzqCaSqPajaLMWeBDFUa2N59sHOKi20BlIzIcB+4ZJ3kHDJyYZLPNOaTKdj2PdNpI0HKNTZoo90voo5FKYZIsdQh1v3K7aOWZDU5Kp0DCEgKpfr6FxtIfm/i4GNMjq0AjGFiuOZQEXpUQpZzfg0yUDQrOfsNHJyTQSQC+DfNY7pdJyhu5IIt5CuVpDtdXVOOklM2hKHWBZaDIqESYEWF/MZEGsh8lcAkuzRcxP5ZFNx5CIcTHl1XvPU5M1aTsONai+WI5LWLUfi42KC4zvHhyiSxMMunFWG6oDYr0b3VJp5sLAhfW2cwuriMYN3PK+E9yacXNgbuXi6oZSlqHlvafL9eP798TcsqXyz3/+Kzx7saX7UyoWpGC4tLaKYj6ttiSXL53FwtykjHbkvRzqZLSg28SwDSIw0EMQqF6zzrcyoxZDIp2XHHkQSauPJutuOQvVl1gSc8vUenMlRgOeLNbGJKBj2VojZ0MWXz+G6w3ZPtcSj2dLLfixc9Z/waxkPLP6JnAbB5YO9MYZWQfA40yrb1Rf30RHLKBqhsfAreXw3mQkQp/nsdd5kMKkmwIU9iYMjqqSzbKMQeX9MdVpU5b85PET9SJXz0EGHiwRSCTw/vvv4dLFi5JlStbrTLtnY0PyZRzc+nm6jHocnPrmPg7ux987HigMEw3DbLy9y55xQGUh++uS8K/Ln+x+CfqO9aIdHneY9LC6Jmu/ZbV7SqhqA7Ax1O000WpU5A2RSUYR6TWBLr3hrWzFa94kU5PM2Rlbk+XZuB/WS0jKdVSu4eGTVzg5baqUY3v3EFu7+/jwW9/Cn/3ZR5icYE9QW7foQcAAwsFth+D2+QOZ7fzmH/5R4JaSSQKD5SW21YtjdiqPM4uzSIS2CvKucODuzy1MSbs/xqByjjeabewdHGFjew87R6c4PG2g3oNKYgZMMmnNo5dEzPqXx+Ko1hqq/ZfzPwPOTkc/MzBlwKoSG67LbNeWZK0q64AsqDXFSELvU3uHEChynU8Hl0/ewenJKYFbMoLNVhP5XMYMVWgORh+HFM+tJzBEGbIlR/gZcQV2DJZlDNkNoBVR9XFUWylKIlNJARD+TNkvJc/eAoVsDMeXSo5CYkBslN7HthjWzkgSzlhCUmUuWOl0VgEma00538jwUhXBcUzQr/VfrEJCYJvgltdNcEhwy5957nwR2ZdGqyngycB1c2MLBwf7AooM4Ly/rSXZu7oG3gPKi2ncVJd8cVfg9uToWEkCJrRKE5OYmJwc3rOlM8vquUqPBiYkeC4H+3sCyFOTJT1LBr28bu6lJ6enAq4XLlxUYoKSR7HjrIeWwRGZYnOEpnyZbqtTk9OSS1ICzfvCkhmOX7q4c/+SO+sU3Z17YrfJAjKhQfdzJnCYGO/Vj5CL9zGRi6v0h8ooN3KzGtww/77Wl9rWEa1lGntxrK/v4OCoipNyE7tMzu/uIZlO4od/ZrJk7rvcT5OZAiqNNlLpnBK9nOVM0Mi5N5Q3sKyGcc79h49UYlMqTeMXv/wFPvviMyRTSbXK4nUyacGk0NISa8snLTyhJCIYpuocfe1T2RuVA96v3JYZjcNeR6TRyfG+ZJytRg2dJlUEZP8NbHo7O1fyGJAxsOT7FKW8Dko4d/kllUJY3JgQ0uuDb4ZJcQ3c8vUmc7d4hnPBWUsDt1Y6x+dP6TsTOg4kva8zEzQcQ1yDmppLrA0/1TxhMoBO3tm0tbiyOniWM9hzdHBrhorWE318r/SffZ/m5/j+NA4630y68m+WSLAEuM4vODj7a8djhzCwbN8Jzszjqi/f//yem6GnK4lGe/t47Of7pyUILFFPDOHHsnsb9rpoVFJr3hjOmZ3tbavFVX1zC4ViEZcuXZK5G9VZXjPPY1CRwVp6OnnPzs3r/modPDzE559/jtfrr7R+c34T3C4truDa9bcxM7sgYoilcVxrfXf2gNZk54ZlmLgcSrmDzJ17B+Nnln2y7pZznCZ0Bwd7UhrSdX9hgYCbvg0xrKycwWRpQnEqiQ757HjL1zAejck1gM2x789geN+ZEPjf/8cfDxYvvS1ZckTMrcukLGjUhkBJTKOC9RePkYz1sXewK0kGNzu6ATIhdGZxTmZRDIyr5SOBGrYSoeSDgTIlq2584nk3j0sFZ5UEMjmd2BQxX8yoqy8OYowpeGM7XbRqDZyWa+rDWpxZRGpyBm02mqeTL2tZCVdZw0cpEgP+XhSv947xcvcYVdbkxjKg4MxkjUyhdWQuko4OkE9EsTRZwEwhLXaOtaxqfaKMvGXaeC5pzofyKU6ePUf34ABJHgNdJOM0SRqQLpTxAOXITbIGhTwKy0uITZXQZZaWWWxOWl4f5U+sMaAVOBJoDmLYOjjGzlEFbdZ9sranY7JlBVWhr5RbvTPTT5Y2xvqeQQ+Z6ADzE1lMZ9NI0V1q0JHZRCoRR4oSAbXBIAvMWtYIWsdHOHn5iqlapLlw0b1zooiZa1cxKE2gxkV5EJMMmfXMte4Az3ePsH1SVTCk/qSJhKTAvb5JTs0wyFpu8PPo6hxhOwS2oWEPVrAdDTCdTWKG2Xsxzd2QHIghm2cvRE4yop0uIp0mevUaWseH6JTLiDBTTJfqsECzHqffZp2cChNt16BEgnmVECqbTCWKNk1KqEZg3TWBbTSKdo8Z/g4anbZqdjuxJPqJjAB9WwZmZMtNDk12h+MlEe2rzRXlujMTeaSSTARFkGQyR03WHayEnmCB4fLF0tklC+gNkHPhJ7jd2NpVv1tmlJudPja3GOQcagH5k29+KAXB3OIyFs6cNUOmgblIsx5NTBXHoWTJZrqmxV9xtPWmpUnc04f3MOjVQeX93/3nf8DjJ+uIRBOSrbLdCM1qOs0qivkUzq4uIJfmc+PMCQAtACsDiIG9dYltSB6JCZFUCaonZw/N/MQM0rlJDECDshQiMXOttpZKVjM1lJbxd3ykahVgDshyc3cWz9ueDE2l3Ak2BDeu+BhrA+Dg1jYvA9Ljmds3NygLoI0V82fmm+ibgHQc1A0BVwBoIa03DDDGs7MO6oZBmW8WygjbUQNZPpLoBApAi7ycUu0TnLnVBlit4dGjR7h165akYpQc8R4yOEgm4zIHunb9LUktlaX3oHAM3Pr98PMdP0c/b89G8/+eifbgYvwe+TE8sz0OjD0IMUlTuOaAcb92X4asvrfbsnHBY47XfA1LJMdY+jCIxtQGnhihHJZtSILBFOtuO3UzxONcCsGzqQrMEMRlb14rZey5JViYYGDijz02d/asFdD2/iGOTyt474MP8P3v/xlmp+dtbIe+uTJRk5P5AL12Fa+fPxK4JXN75+4j5AuTyGUzuLC2rD1peWEac7OTOj9rieLg1pJbnh/w8W3JoLhUKlSD7OwfYufgBHvlCsq1ppzZWY5CVZOkgL0+8ln6TlirJa6PlMbJpCZ4ZrBmTxLZPoFJSz1oybxQCWDsDWVpBm49iDbjHKvRoyyO+7AFJzElXBhIE9i60y77PnKe8pooaev1u2IvOIZVl6Ya86ikjQyaGHiPxgsl4U1JoWka5YGiyaMNzJo5jbVj4vOzdlQW6GZVi9tVsM7nSym1AVfLI3DOMb1CdpQgh9fMe5fP5sRSm+kLBPj4t06nj/fee1djhACedW8EkAwouQcQCBKskO1jayO2+Njb2RPb4YkEGluJjem0VZPLa6K8l+CWzslkUclQv3ph7T94rayhnaQ5DOdJPI65OTK5JTHcPBbvxe7ejiSExUJ+aDDF82Jmn2UNBKN0USX7y2/Wy3Ll0fORoRoTNBHEE2zNNCmjLd5LOrIyECeAPnf+HEqTk2KeaX5DkyUCXQI73lCayxwdH6B8cohiNoWJVAT55ABThQSyGe72fLZUU4S+r1oDbb0IKeQho6gxF7M+6i9fbWF7l8ZXCZRPG9ihidng/6PrTXjkvrIsvxv7HhkRuW8kRVKUqKWkqlJVdc8YNmzDNgyPv8EYtoHB2N/BMAbwAN4+kHu6tq7q6upS17RKS2kXNzFJ5r5EZOyr8Tv3vYgg0S2BSC6ZEf/4/9979557zz1nan/xL35iVXLUTN529l+Tt3y7Owo+t0Uf6QkiTKw1MRrRrkxnpQoOuAXI//wXP7ePP/nYBuOhvXHvddunY0/xJ5G2119/Q5Rwp9dGSBvmP4Kdjgps6up60c3Bj8NgvGvPTo7sSuI7V7L8oZDgTEg/+7H/ieemRJbSSe0lZ4oFBWQaKkEIz89Bn7+NBcM4Rxr3aqQFs3/Z3ypmBacQWQQFqqtAbpgr5YrpIDKXzfU7c8J9XynicL19GiqdjvWGXnSSInipardu3rLaCs0yB5jqIM+tE73DTdGKvRgVij3+RCaPszgisFU8mdNj/Th0YagI6OM4W+hKL+VnDjAX1OF5fA7dWh+TCA2nEKtfzuf8PFZRdcnvfg6+llhkC/C9mM9dxLEF4yxSc2NRgT9rBrsDY+ZchTEoyBSMukGIiu9x1W4XouPs4FekkPNajx4/to/+9JHOCkYNRE0uFO3e6/ftzftvq8iDEBr4Q363YZ/rPgYGqs72uY2gs+/i2pN/OCKmGpM6tOfPnul8ZZRiPBmIrcJZQueWM2x/b9cajZpimhceKCb52g19qgULL4yVLRe39Xuu7d//m/9mtnX3XVvbf9MsWxY9ymeavNvCIQyFkc7t4cFDy6andtW6sE///IW1rl06HhrQ1uaaZi1R7+22LtXh2dsG3BZVeVrYTMRN7RRSJKIl4hTohQQ4r4EHXyhk12cpExyiAouoTrtn/e7QxpOkFWvrArfjfMkmqNtl8zam+5Wgo0jdPWWzdMFOmh17dHhu552xDVN5G4sCSRXJFYbBI7KGmI6sUcza3uqKDtZ8YmJ5FHHle+hBD/BasITlBiNrfv/UBqfHliUxwrqGbiV0K64bheQkTqJmI+ZNG3XLra15xzCfFV15AiXHp0el3DsWzTdtHcSrALTJjA1nSTu9urazq7Yo1YBJebTKb5eDxWyMn9wQcSgUnAdWSc0E0uuFtLoQFBjyiDppvmcm4RTGJ3PpjM2GfWu+eGH942PN5aIonFldterNfZvhFauucUpVxzGKw4mkHba6dtHu23iWluowf9/qD+y6P7IxgDcMynvQG6srlA2USKwK6G7Skc2Me7ZBNT2bsmwS4Og0wEZjRYmMbIQIXvgFI4gFnQmVRar/zMHqeUxtAk2t06V8pUCrGW491GALE3xB2Yx0c5mJ7k1n1mWWii4EAEY2TEjLJKRWrWeRzCjZAzyHp+QemKjyJfHnK6iIU6+WJVADBb9SzErxVPTdwEIINVrvFs5nCLx4FIGL02udUv3oyYE6trlC2a47fVHSoCXz7QhKkZBsbO3a9v5tzdyyerE+cLXkQKuLs4LBdksUH1FJUHlO2OPvvrHJqGX5Qsp++avf2Vdff2/ZfEmf9c5r+1JhPXz22O7dvaHOrUC7VGVDX017NnY/Q2UxzJJ799ypY1z0QHNXPesNZ9bY2LOV+qbNYCUY1dl08PoNwFZFpEh15jYCLuPM8pKKoip3C2DqoGpBK1oGo8sAy+93sJUIXbkABcKzeHn2JVZwl0HbMrhVEXCpexjfywF4AEFL/+6BwINBfJ3lKrF+JtgJRHqaAmBAzl63cRrA3AecTy46G+DfZEdBMol/3cHBgZJkD/xYteXV4eI/lGN/+tOf2C6FNzFOvNW3DGhfBeHzQsYSdSvemwhuY0CPAX/5NeLniwlD/OzL1ffYcQ8fWfdLVhUhWVGSECjZHmAXhYf560R6otfl50WC5Z9Td0L3mi5UT8KJk2HPJoO2ZlrxkS0Xmb2LgnOeQqvIGWa6FMilWO0JnfeSU9KB+PrbJ3Z82rTnR+fWGQzlGXjv/n37y7/8T221sekaAQLMTmd2jYuZ0bl98fSBVUs5+9vf/s4++/RL0cNYBezN4bBte1trtrezoaTBOw8+Px4LFF4XCPvD1UDEkOj0hnZ2cW3HZ5d20epYszewdn+o6xtM0B0AqHrnpZRndMQ7jsz5s9+gV/qM6FiCTsyVtq6bAXA6O6BcohuWNOZ6AVScOy4i4z6Jfo3eXXIbnKGSXxIrEja6kt7tTGlWC0DLqBICloC6ZqulpQH9mY4EP8dHbXeuNc+ljlOY9QPA0UXGKxcA6Z/NRxQAAdxTPhvvh6iOioKI8mlOGBpgT+sOWi2fFeA47I/kSe7si4SSwc2Nbd0XqNt0pxHOqlQrmq3GpgP/XwLT+++/p+sAFN669ZpogIQ4kvKLK++20t0ETDx+9NiODo9E0wQsE0eZXdW16r0u5nO8gIivv/pKTx1vTISmzs/O3Xt3hSYEFnh4Yxb1eoBqzhfOAoANHsIAW54J9hwOAuC1mRTYyfXoTmPlxPesNRpab8z8EtPVSWV8azSWMjMAms4g3sK8D5125mvp0vH58NxGkRixKQoSrH2S2xeHL+zhw29to1G1fHJqudnANlaLtrFatgyCHBSgWNmawQhrXMWncK7Oka4X+xAvfHF4qj3Y602t1e7bydm5nulP/uLHUnCG1o77QDoPuB1IYApxR4rDPrvszR6BWyi2mZzA7Wg8E5DHCuiLr76QXeHW1qbs1Vj73GOo3KVSVXvd//NoE7t0UUOA89nPRt/PGoUYD9WtvTg7sXbr0jpYYKGroZfwPe/euLFI6zFFgCLMrXrMX9j3sDZVxBlPtL9E/w15iTpvWLeoOwgdGjAYunKyeUlK+E3etsEaDWo018A6Zg3zLDkveOaArMiwkKL4aKgCGF3bMc2PdFpAGNXk27du21pj1dWUo72bT6T4/DN5RL8nAOcNAmdpqcgVPY6D6ptsPMM541IUDmhVcAjAUvs/KDEvF689hi1oyi/FvxC3Y1xaANOXi+mxoBAr0rzn8ijOciFXQH4JSMcCqd/3sGKiWJI6ln52RbCrc3Y81llw8OxA1lPkgYyOMI9LAQ2AS6FtObfgPOBn//Gjj0RhZtxDtnSzmRSTf/LBX9je7g1pYQBqfX7exSvV3dfMOOeud7/n42mBoejr0ll29Kjy2YxdXVzYV199qfEHNi9iaC9ePFch7E2YooWC7e5ue+dWOXTUb1kw3rgpmkMOjAMXP1vQz31nmCX+3f/4X8523njfNm+9ZTPmO+O8W1CWZPFQGR52r+3w6QOB206vbR99/Km12h35KLHBNtYbtlqrWS6Vtt71la1U8ra+WrViPi2VN/mILuCh6MbqKYWZAqXIyhDdcgGRIpKWlKUsieLrcGz91rWNrztmvaFNB6D6lCVzZZvlijakArxSt3SlahMoRCkotCbKKUrKCEohEnTRG1trOLPL/lgzuJaiO+hevhOqztOxZjy36xWJBpVTM1vJpSXW5H5rrp6Zw0SZzQu1qXlpmdHArHNts07bsiN6UnTN6BziIQtwSloCb9VS2QaovqEYV1uxVKViQ+Y6qY4BxDNZS2Tz7i8DhRAwOZrKgJzZqHMobvQr0yjNpjUzQ4ClrALdUHiOw2nct3JyYrVcSjMrdNwq5YJoXuk0KqHMrHpSTqDot1s2bl9bVvEpbYl8QUrDAD6xH6d01eguJwTUIWclM0VLpQo2niaUHB1fNe2i3ZV9DR1cB7jB6JtZXCrkM7p3fUunoSlMbNJtWnE6tpV0Qp1zFJcBhjfxRkZ1e4IoycRmKDTyKQYj2UWkEehCYIRDnQpgtyvQOxlQpR+oc5nOZSypQzKhjv+Y6jvBQElewpi9bfWHNuD5cJBwAAIQeB+SPFJauupBcMHxhHfxSYigWRRzWSlWM5vGGqcjWq+iZIevs5SowmiKb1TN8IREnOsKf6kgPJ+zSWXs5PxSQZZ7e3R8Zi1mpeh8p0iO3ldlfWNjx3b2b1tC1F6SxKwObwEL+ZY661KbPVDjYrJLIerJg69tOm5ZoZixX/367+zLrx4JMJNMrtWrtr+3aSeH39u9uzft/hu35V9NFz36tmliQJUz7kughweU6DIufiAx3gCt+uyiZcNpSoC8sb4rP1vALRJpOgSRaov2no++vQAAIABJREFUJXM/Wy8GxFknEo3ow73oaIbimA7SORyaJxDLyUSkH0VA5UHRAd1yoIqgM4LM5Y5kDETL7/RqkJt3f3W+edK1DKDpKKhmEi44roll+nPsGC8H13jdWktLSsTQiBCBoPovyunJqTomzLZBXWQWkABId39vd1dUJsQpCoWs/exnP7P7b71p+Rzdo0ixXQTV+P4xIYvXHP+s9RW62zFJeBXcxoAcwe6r4H3+uZYoysvV2Jef6sv07fhv/hpxnn1JbTmmlEvdaF170tcN10xH4PL81FpX56Ilp9j9077Vq0VbraOM67O+uhdBGC6CSEHTQE32GTX2eNJyhYp9+uev7fyiYy9OLiyTL1h3OJItywcf/MwajU3pSsTOLcUtKv0UIrH5OTp4qPj5u7/9vX3+56/kP0hec/PGjqUSI9vZXLXNNZSuvcPj51MoToQc2unXcf8zD2d2cdW2s8trO+dXC/ufrvXGFFPHGsFgfEMJowA81+TMErdm4uyjC+NnDck7v7r9rmZj+Sz8G6CFz+I+hU4djrTEmOQBMlkHpVLR5/00H+eCUZEqyFiKF2K4MGZr0c2fqVuBRR9FnM2NLYFL2CyXl2fWG3QlPgVYJp8BZAJWAcacgwKyFKeZU5VA1Uh2OF7oDklzmDfk37g2fhYxKGKtLEfUhSXZZ040JyE+OiJ0t9lzeNQSp95+523ZwLDvvhTwTNruzu58jnBnd8eLxqOxra9t2PnFub14/tw2t7ck/MIc3NPvnzr1mniP0OVqXfeM+3h8ciKBL+Zw6dpiAULXnI44VkrPnx9qnwNoYUIx88tZwe3kefhznYhuTSd5bbUhcTmshJREig000rwdnV7O+ZV66K6FWc3m1aVdizruCSbfiwXSzu6u7g+dmcWsZkKglo4tojGsAZ5vp9eVdzvJ7dEx1/3UNtbqGgFCFWNno2o3dtesVFAWIFcHecAG9oqTJUOxOHgBsVfVPUokrXXds+OTK7tuD+zk7Mqevzi28XRsP/npj3U/87miwG2mULV2j5lk7peDWz/LFzoQ0ymd+rx98+0DqY3X66v2N7/5tVxEoDpz//d299ThbzTWbGtz29LpnACfF8YW2g86fzQe44U75WOuYKdOeK/b1rnUvDzTzC0WQLCveEZRuMkDnT+MGBMdxMSxN38ukWmiHGE69f2bRc3aQQ+LgoIVhSVX1436Bn6Auiq5gyt1hdlbg4E8n7l+Cl18dp4p18aZqq4+oqtaa15ch6p+cXVl7V7H0hS0yF+nCbt3955trm+KiSF7NxgzxMnwnCkWxO60TxU5sF9W745xF1tSPpHuKQA2zDGzd+XpHmiu0Xrn1Zgu+m1ga8X4EkWZfObY15rWWChiL3dyFd8AyaFgEb93+Xviz3LNkUIeY2r8/nkeEe77S7O8AvCwVtyXmv+gI3/z7Tfa01Dj6eKypyJtnO+J5y+FbtbAh//wD/bgwQMb0oRMci7kpJT8ox/9RKMz5BSjIcK3nuvN8ymBbBd7jB3VeU4gBgy5WmAzMY+fTipG8F7Sp5hiNXatMVcE+t54402xaxAhpnMrrYbQGfYcY2kGfKkALzuwV8CtruN/+9f/mWZut26/Y7NUUfY1Hr8dzPB7lHZHvY49+/4bUTHhSX/y2Z/t7PxS9FECDnML66t10TYHnWvb31q39bWqxAHk9arKUlwmDqn80oN7YLAmiLQ6Ord6cFNA59j61x0bMmfbHVhqAHhj4brtD6JR/XTa8qtrVlhbs0mxZGMALkq+qhZn1O3ER3NgKTvrjOwRwgLNrrqigK7o0QvgKKRTVsqmLJ8YWYmu9ErJarm0Kvl07VCbRU2ZGUxDNW00sCydRQb9j44tcd2x3NAtb8aBFKvkjkoX9C748dBBqKY06jaDwpTJiRKWLlYsVSjaKAWUxqc2Kf9eNDFOL9p2eN4SFRiqMoVAXi+VcTEKFhLdBBSLmUm1Qdcys7E8ZtOzkTVqZdtsVCVEArgV1TYUF6AN0NWlMsxrDRGdUWAf2JTqu2ihM5umEpbAfBu5/wygKisg2x1M7Oj8wk6uWtZF8EvUcO9gQN2JfqWCe1LbxQMXq6CBGbSV0VAiWMwts8ZubK1brZSXPBigkUOC9UAlEZuDQi5npXzWDKsIurb8Atj2mQvrCNTmiygeZvQ5h72+kg1VYTkwoYtPxtZGoVMKIsF+JigFci/lAKXqf6gIo4Id/NGg6lFfZS1UCwVdi2jf6YTA7frqihXyLH5XMPTF77R7HQQSzgrgMFSEnV5DTQDqoEk1uTeYqMNy3e5aV1YXHYFb2Q1s7NrO7i1LpguiEwNu6FLw+hxcYiITNwKAEgCToJTP0T15+LW8BGGeAW4xu799554OuEopb2uNihWyCdvfWbNGo6KiA/dSJvGipgTgLGAbK2ku+ORSWk614rqvmtd2fnVtw0nS1rb2bHv3NSuU6gK4rB9mDufCTjFwBI/e+EZOf3Z68HKllatYgCq/1TE4BIimwy8Gk2VwpgJD6KDG+aL4erHaGoHtcuc2gtllALYcDOeAVCOa0YphARjdd3WpAx4Ox/hey9XlV4Gd3lOFfb8Xuk4CdiqjufHvD54pgEBTYqZPdMczhH4GSuhRaz07PVUizLF09/U79pd/+TPN2jm4Xdy/5SAbP9MygP3nAK7W8Sv0r/h38evyc4zgdhnkLn9/fCYxOL98TyL7IXbc/V9jsSh+76sAe6Gy6OuKrsDZ8Qvrd1oMJojxQud2c6NupQLd21AA0cx3mNkNsT6+lpJKzfcmNbf33cMDzdw+eXYkexE8ZbFlee/9H9vq6obUzJVIsf5Dcg5DYtS7tuNnj6xcSNvf/Pq39s03D626Uhd9nOupVfK2s7Wq65rP2c5vil8fiyRMIzhTwFLW7Y3s5PxK9igXVx07u2xas9OTxzkMlT6gNsyrceZqRnmpeOEdpdhdisU6KGt0ahwQK3kkbmFVo6JbsL0Is7u+plz9k/+gWrP8Sazl9R1sZEiOKbjodcNIBZ09nhXnHFZ+g/5Q3txQQ6Hgn50fW7d3LTBC0i6w1UfocSql5GhHpC6a+yYFSrXPEOrP6lA5JZG5Rj4HXRDmXTVfKlYE3bOkRIckCJVzhWAOT4SSEPwjv2Gvra6uu3jX80PZBfEZeU0AM6+LcjEAd2PdZ2CvLumgVtVlpevJTKwsC9XRM6s3avo5Di6ohABZOjPHEpi5VreG1z4+OrYXMLL6qKWmbXd/37a3d1SkkEAXRd/JTO+DaNXJyZFV8MsNs7u+xpMSCuOzUkDgHm3t7ErICEEtzk/uKaBLwCHDGdTXHPXePt6+SQls8QzZ21zXxsamd8Jz2blXL8VadZhrdSXodOApGiM0WZQzQcr2dupWr8CKonPregN0bwUAxCBy94EICCKJh60wHM7s2fNT63SHdnhyYc+eHypZ/+GP37NarWrFQkW05FxhRTO3mVxez5aihOsihLlMAWYKIwV78PCJtbs9rb3f/PY39vU3X1t9raYOJh1I5s5v3ril509RIILbmLDPzzw/ROeNACXqUR25eSlwe928lJdtv9fR2uYZcQ+jj6y6fwHw6jScx+ZF0VZjG4ishflZFZy01/2bIz1Z8SV0GuOZxz6KVmtRCbnf66m4FBVqvROYkoI6SQB7lbMA0Mtn4vkSp8gJrpotO6Yb3e1qHAk08Nabb9n+zl7oCnqRycG/g0Teyynbga6svYvuTBQbjKytOe/UY1BgQTnl27UopPa7NLsbY73HuAVg5c/LM7V8LhWJw/mwHK9iTqBnEfQ0BMiWdCtiUTfGxpiTxNgUC7Q6t5fmTKPi8zyv0dx3VIGO3r84xUy0l9mHgNpuv6+cjfMivqd/Tep8pDjxxz/+UcrKYk8kE5rbffudd+zu7XsShtPZTBGKXFnjI9jdsW48N0ZUzVMZZwnp+YglGBlg3n6lIEM8oVPb6eJJ3pViMqrssDxQFGfN7O1t22qjruIGz12l25A/+7m1tMcDLT3Og88L8RwJ//u//s9nu2/+0DZuvSUrIKgCXs3wzhthmouCrnXw5Bt5AcKZ//jTz6SgR7JEC5kDAmrmDMGd6dD2tjZkUaCJALzj4sxNALgLNmE8mCKNMao8+swtDkLdds8G7Z7NekNLdAaW6o4sC01Rfqwab7UBC6hYslyjYVat2bRYFsC1bM5SfGWxQTFNZq0zSdqTkyt7dHxuze5AhtyaLZkxrI2lCreTGVBEkAa2XSnZepkZXJSKJ5bLJCWexX2RbBSdUmYxu13rvDi0yemZpdpuWaN6InpRwd5I9DUq2lCQmV0qFRnIMaPyPEtYsbFmqXLVhgzmY7GjJBi6YcKa1327bPfMsgVL5kvW6Q7svHltQ4EwSNU+lyCdR2ZYoO2q8jUSuC2lE7azVrUKCsVTaEDuOwxdoFwoWg6QHChkiM+w+CbQXKFxQWVhVpXOdT5v5bV1m6H+p2MYIaOJNdtdO2siTnLtfw/1mxUzBUwykexFEyhmovgmmLtN2gya8nhsxUxKNhyTfkfiXqtVFIgZRvdEnvXArFW301WiQRcayjuUbIS1OLT17wgu8DzoyHOPJy54MewN9BkkWJBKCdyqloqiUphjlgUW4C3QBWWtEsHJ/LAJBuFR4EvzBEkr5QHcGXV7ALewF3xsxH2TfZNGwSPv/tJZif6JEqbh+XHNibQ9fPy9igbDsXssX7WudRAAbgmUqNltbt2UeA33miJNFIWAxuNBi+omwNHl26NHHMWZp4+/s+moZenMzH71q7+1Tz/9xm7dvqM5+nIpL3/bO7d27O7tPcviLSWTeK+Y+iEXZ0QiuFWLyBPqMGpAogOd+uKyZU328dgkKLW2sWvrm3uWL61YCtXzELDcDiYGMJ9x0r1TUyXOxvj7R2AZQZIHF7/Py93GZQAWwWNMgPxaCWbelYtBJgLZf6pLG1/vVSD2MuDyPymYLlGT4/dIlGFOSV/QgBUiXpr98QNzuZOs1/XStX9OAAVz/Jawr7/5zj7/4islvfwMyTVX8fDBI1XUWfsolvbotPV72he1etX+k3/5L2x/fy/47vl7LoPT+JlfLRDEZxCvW9XaINARCx7L93W5gr38WZefyzw5DdS9+N7QrEnICNpewfa76ayBhb2DdzCdRrxYEy/TlucBUl0TT5CZ13zy8Du7OGP2EGu4pDVWygKTxLbgBBFeOwpSBc3W6Lc5n7klAcjbVatnzVbfvnvyTMWqq1bb7r5x3370wU9tfW1LnVvdMwlK+Wwr4HbYbapzWy5k7Ne/+rU9f34sEcK93W3txa31mt3Y27JCzpPveWIhYO3npRd0tBuUcOABftnq2vHplZ2cN+30/FrsEIqYkV3Uw5KH5C2D+nxce17MWuwZYorP0/GfQKHuP7R3F59yax86cQAi94HVs4i+kiS5iDwRf/LMgbtMCR1GrveqealuKjOvEhWEkjjoifEjgDlCw4N9wUwZ3Ymyvv+qeW7dXtvGiP7loN7mBJq5nlIpr1EXWC50gSjSu/WILyTNx0qYhS5yAE2izrk6LCAy7gkSdf5Mdw/rG+4yoJZYweemMso6rVbwoixYp42NS0dJHMqlfm/czoe4RfcX8MB7AwD4vai8xC3+Loi9yV6ogi+rC1Yxlwtdmj83r650D6Ag00WGnaE5OvQuEimd7Sj48pp04Ojo8gwB/QDV05MT3WsVHobDYFGU1nwt11Isl211bV3Kpqi1EougnNZrVX0GXUsupyID9k7bO7v6WYRj+HsALvO2qISj4iohpHBekDjznnSbAP9YPZWLRet3W9J6KGXM1ut522iU5EpAjhnpvDqD/MCK2yAk12G0TZZOSXvw6KmdX7Tt4urazi+uBG5db6Aqm57dG3csV1yxVgf/17yVijA2fH+Rs/hmck0D4ut3Dx5ZbzCyWmPVfvOb39hnf/7MNrc3JISp2dFURp6+dKWAb94NjFFBJ9fcGtAPsyjICGgfC9BCR0YhudtuaWxiAkNQit7uUiC6aAiS5DrzTvDSrKmfgczIulqu+wJ7nInxLhY7Fn/ngklqT/BzgbHAWuKZ0/TgbasrLlLEnoVqTKHm4vLCcUG9LlDFc4d6TgGHmXUYABRYvvr2Wzt4/szFEGcze+PuPf2C9u/sLB9Bkj1YYOVw1vtMfBR0cq0JWBTLcT6eVQ4QlynGTql1BsbCIz7O8LLPYtd2OReIcc4tcDyHXI5ZMa7FmV4XWPL4H+Pf8jUtF1pjTiDP28CycXX4oAk0pyAvd4s99+K5+OfxuVRPDLyTy9lKE4QXjQJ38/Nac6ze/YdRgvhUu9vWfWZk4J13fmDbm1gE0gFPaOzEx1IojCHeVxbDx6f9ovWir+kY98VoWjpHJSolRfdDOzk9lrBU6/rS8PCt1xqaTQfc7u5s2eqqj15EKv9ynsFWia/r57G/r6YR4pomJ/h3/8N/Mdt788e2dvNNCeh4SIwX6DQddW4HXTt89kDzQFRQ/v7DD2Uvkc3nbAsFvHrNVmsVGyJAU8jZxlrDCqjiStHXk/tIk4jVES3YMGHrX0OSPKckUlnEFoF5S5RqJza97tno4tpSw7ElqNjwC/iQxNs0aTPAbLlmVqrYJF+0TK1uGUB3mtnWpA2m/ErbSatv3x9f2FW3r+4uc6VQQCPQYRED5NPMrybN1gpZq+TMChmzci5jtUrBsnQxSUqmTPZOLUXQOju3zuGhJTtdy0M34DAEIHIPAvdcG45rAXTx79msjTNZ68zMans3rLC+qa5zn24sSb885aBgjUSTRfQglSvLv+3Z8ZldoVLJxkANz5KW1hCuNIxD0gutd6hZ3Fo+YysZutJTzUUzv7HCXFC9rplpRLuIEcwt9XptGzLvRIWWADmdGclPbqVqdahVmaxRn6YjgCUCdBMqRYfHx/ISZj6HwgF+w4MJXQE6uj53wXswgwuwljjCdGzFbCp44/YsNRlarVy0gsSngMi+ebEUADBR9c3RuZWzOp+FJnpfG4W5l9EE8RM67SRiofPMjEkSIOCWMwBg7i0dTw40HbJ0v9Xu9Aq+K/8vRLziJqNo4FBdLSKBawBjpZizWjmvvbCxviJFaM3oBuCqmmyUso9zgEEMQ5VoBS761Un77POvVBhAVIrrPD09l/n1u+++q2tdX9+xnd3XlETjkQm4dVEIF0nxoEbSHFQlddIuOrfPnz60yfBaNPVf/Pw39tnn36o7tLOzLa/qo8OndmNv3d5/975V8D2i+h5EV5zeG8GDB+bQP/POLZYA+DaSYF1eWhu6OgyMoTgZlsuXrbKyasUKKp6rVl1pWJbENplxCrL64uFwC/68AcrMwXUMZi/ThyI4XlC/ItCNwWUBnsJneAU8LoPW5QrrMmB+FQRHsB1BU/zeCGy9euvVTJ4ziZWuP6hPLneTYyDX5w+Afo6FA6ILTScPhgkcxoqa9fvd3/29PT145jYr6ZTdvHlLa4HZPea02Q8AhtVGQx6ZqKoCBt5/7z178403lLDPq8NL4DKu++UKc7zmeL/4cwS3y9/Pzyzfx1eB8/LPx0LFcqLi15MUvZrXgdIYFW7VXVoqEkTAvAh+AQEH2lKsokd1R74/JlftdssefPuVnR6/0NlYr3CfKlJuhaaPLQ0aAEqqw/uGGsOCdaDN7arndNLBOUenl3Z8dmVPn6PYemXv/OB9++Anf2ErtbU5uJXGhKyA8PRM2LDXsuPnD62YS9kvfv4La151tMNu3ty3dutCXdu7t2+KMRJnbb167eMw/vm9Q+f3GyuHsa7j+Kypa6JzOxyhJo/Kc1K6A5zf0Erj/Z8XCpbssuhmccYARnydOV1WHVY8tHNZG/b9NbD38OTO96XjA6c3Am4ActCaI6DU3K26n4DugTpLJGkkRsx14uc5lQ0er4ldSN4qpZrOjUGvb9ftK+v1WkBSAe3Y/QCckzjRDdAM2XCkToWrbTKj6IqvmmVPmHeZQnGUfRQFp2KXinXqCaQzcRQ/iC/EszFxlWLr2Ir5gtVWGuowU/NprK5au9UWDZhuq5oIYlDxHt6hIj5JHTZ0Q0juRRNVHuAFKu6dJ9IJy8nGC/G4a9kzsYehLfMZr9seL7nxiEFtbe+oAMzZDBDhs0Ih5nNDIXWv2rHmnvHO5FxRp5r54UpF3V8oi4BmvHF5P6iEdHJRvuW5UhzhdGs0Vt0HWCrKTnHlNXg/BHBQcuVeARa0h0nCC27pxHtyRg36XWlzkHet1wu2S3G+lJZdFwXy4P43Z+s4nIhjKr7+XaQUWvgDO7toWqfHfelJX+beG/esUqFbnbP9G3etUGlYqzPwzm2uGGjJ7s8aNraeOevl628eipUE1fv3f/97++iTP1l9tW7VclUAHtGsvb0b+r1XZ92mzcH4gtLqeXD4T/FhasNe1y7OTyUk1W5dWb/fkZCUxDUpKtM5DLONsbOo9Rip2AHcLgqL3kTSWQDbb6lQz/dEn3OBAwopYa5SezXYr11dNUU1Jm6wXrDwYiwRkISyN8+a5waAZf1pGE4Nh55oyYDdQrFkhWJBZ+4nn31m30KHRQBuanb39h179623baVW1ZpR4YevY37ve4OuL4J4IYx6/BPgDe4useK5VCR2Ia8Fy0ldaPAAxZWlcaSXC7Uvs7+0HwPQ94KY5xfx/uqcocss319XW/dQEEeeXGcgdohf7T7yWjpX/cBVDigWpQe0UOFf9nf29eO2SUH4KsyFx46u9kY4U1xZwKn8nCUuLuivgX7B6emJzg8+A8rq8s7NoyxEDjYWm0RFFc1aIzgFuM06K1NDAvF++eXGNa04FB0zNLaX0bnx7NmBPJszOTQWeioWoT/A3t/eQvwKJ4E44rNsbxWywFB4jbnKfPxOMc8bSIl//z//17Odez+0+t49+cVKtyWqTREm5TuVsEGvZSeHT6yQS0pQ4ONPPpHvHQsZFS4OuHqlrJnJnY01JfcO/KTjOV8Iyxt7nqzqMHJ1W+/oBgqvrDmzshCABJploLnVtatnhzZtdZBfdY2nQOElYWRPk+xPs0UbZHNW2t623PqqjXNZ609MCpb4Dl73JnZy1bYhQSWTsfZgZBedjg0mbmtD0GWmMoUPHkF2OpKScimTsHo5b3vrdStmki7M5HJQAq/jdtsGV5eWHo2Nei6WO/1W00bdjn6PABJAjCUxHk1tREJIoE+nrY3B9caWlbf3bJItypoBADlF8U82E+6Dms4WbDLLyIz89LJt552udVAxgy6QonLuh5PATTKlYOOl9pEsd/ITro1O6FSVk82NNbtzY9/K2YwlpEBMkjq0fr9tvVbThldNs07HxmRqyZRVNzdtZWtLHrEDdWK9YIpNDd0gFNFQhWysrlkqV7DexCQ0dd0bCNCPAfmA9CxWP2w0aA8DdZih8aKujFgUxYOJOgDYA2AF4HYMrizsXUgRDDTPOLNxUOvk3zSLITq8zyYqwZbvqwMMJTVBkp97yrr0CjcaVKiBclAtLH0IZjps1UGmu+oiDDqLEOXodUWVrlVKVivmRRvcWFux2krRu54h4IZant8wdQ3DvGKoPju4JWFK2pOnz9yzeQS1d6iiAaqTCJJwH6Al7+7fcXDLjDfiZJL490JArNjKWzqiI4mmpDRjjljUeNi0TGpqv/717+Rz2xsMbWNtze7euWXjcdd2thrq3hZQVQvg1pPlUGn2ne2BP1AhI5BhLu7k9MzOLuim9EUhYpYZIM7n01x2KmsrtVXb3N63RmNDirAoV2oOV7McQXVPzzrQU6Iic+jWxQ7dAuQsC3UtupAR+MQ8Is7aRiD0KqibH5xLXsTxPeLszAIoeyBZ7igvBz7fkwuxJq+wh4AtyXQvKHoACsmZAsvS2Rmq+5zJyyCTRCdXKNjDh4/td7/7vZ1fXArQco0oyBI4oCrR+eTnAB839vdsY2NdAPjhw+9UKf3xj36kGZ0othOZBPG+OVUq2hUESnW43gimCPxcs1PD/fv/qQLB8r2OzyOCZQes8W/jfG1SNGs+E9eoBF+FnJfnb5eB8uL5RWpYyBHCS/PvvAYdByUnE/xIj+zo+YGs7PDgrqM6X6/a1saqlP9TErnwMQNXE9UFvCxuoetPCdyiDv75F9/YcJqw45NLsVve/sH79sMf/URrnYCrtaDusSdA7nPbEi25mEsK3HY7A4nY3NjbtcuLY9vebNjrt29aAXBL3AsGDSL4BZVQ6QPMi3NpCdM9OzqXFcrJWUsKyRTbovASFjRtVIhDZ8T3G/sOQOgMEE+oXB2V7qlm9MZjdQ+llouXeqHgiYm6uljp+FyxA0IHBg4WUXUFGDuYiXRgsRBmJgA4B81aSzy4qRQ96QJlsgXb3bll29s3tMY5+w6PntnTg4eKXYhBsRZFo1RXOcwRQkEfyAxQC4KEHfAhEZpIR56MlZBLsT80JrheaMNcXNxfXD9r3LtDCe034g6gr98bWCFXsI21DYlPcf5BYQVUAt7xkOW6GIni88omhvgjD2CPXf6ePpustaF55pwDQ5wHsOoJYJzYwGdlBhfhJu45ex7GBt8E5RcgBthoMQs5BUxiI+czlAK8Hbq0dJYHei68TqQmA3b5+Y3Nbc3wI2DFtZP80lWn+yvBnqCii0hMu+MMEeaooSTTCY3XhQ0TYFreqkGRm7so1tRkKoVXqV8PuhL13Nuq262dVauVM5ZJsBbdB0E/E7u3nLLKR9zyTutfxZiUffXNI2u1unIhgEkEML3/1n2r11dUJLl563UrVhryuQXc5mDIqeMaWz6BYUOOlc7at989UlxDhfoPf/xQM7fsma3NLVtrrAvMYbfEM/ICiCdKvlL8eSp+xM5TADIUcVqXF3ZyfGhXF2eau52MURZGEdlZBMSTKOoUZ9dV8FvScYgn6KK46IyWWOALjegAeH2/RoZALEKJ+jwYWPu6rbWK4JiAWCopYTD2+RWU8hhb8jnfA8E2i0ILRQoaKLkM+ho68rRGHj2eH3G4AAAgAElEQVR+Yl989aWYXdyEt9+8b3dv47kOK8FFrbwowp73OXf2LUU6vvo4h5fVXSoCdprfVwom6swyLhj2URST0hlGjqW18bLQU4xVATvNC6cumOQxTfY0czAH/Zomi3d0eTPdw0X4CrPUXuCLlF2diRFwh5EuucPMY5Nb1MUiSCwyekwLDRfyfQoVJLVeO3x57jp4FHOTguRlOIMD0yasP+WJUXowYBNG19TI0AjY2Lrda7kreDEhaalsQYxBiorQkqPWifJZ3f8oEhxmtfUcx1LeRxGdzi2WZehe0MEF4yG8Rm6y2vB5/LhuYx7oeacze5fzh9hBV75BB5vzmPPg//if/qvZ9r33bPXGfZtlfebWOzJu+OzBNiUroJPDx5bPQj/o2aeff2FHR8cyrIZ6wGxMDTXCYd/2d+jkVl0ICHqoA2kPAH7yhODn2b0nes7zpyKLLQhUTEtmLJcpBLABtTdhw3bXmi+ObXp1ban+wJJ8nxptDlW0rKYJG85S1ktlLL2+bpnNdZuUijaQ3QgVZmZ10zbED7dYVOf0vN2xg9Mzu+oMbMxMEXO40DxIoAho46EVkqZDtVbI2mtba7aSQ+xqqLlQ4CeUV2iy1DHyqAPz8QYDuz45scHFhaVRhCSgy2vRpcLFS0fMKpW0LnTPfNHyjU1LlVesh18llgoUF6ZjdcmZe0kiTjBNWbs9UoICtbpDpZgjPW5c+btKDlJWNlK9I9kgQUE4C4+0ydA63WtrrNXs9t6O1XJZS8DRB7DjMTUZ2KDTtikV2U7XkgQdXpKKLqrPhaKNufYoZDCdyly8eXkpwbBSdcVS+YL1sQ8aje0aNWWohRO3WfBZpaxAJIIkCujBixIgzlYaDQaiR0OPYK6JQ04AI3Qlo3AR4NIpt37oe0XeuzpOh3CBJae6jIMqOHO1zBxhiIQiHAmPz3/EeOOFHj+UXgUusSPBGqdKXi4VrV6p2Gq1pM5+tZKTIEwuxyEUrDqU9MWZATZi7HdGyX5PJqk0QzuHNthsdezwiPkU93B86603w8ztju3u3bFUpqC9AtJ3Cp3PuEX6hipAMZJRDMC6Ipmwk8OnNhtfi4L585//jRJe3pOq660bO7a9Wbf9vQ2rlLKyy1LVOBZNArBfgJCQCIeKL17Ul82mnSBmdHkpaw8JE0hKXqw9B7hcS65gq6ubVmts2dbmvtUbGxLHilVuJdZzd7UozPVy5Xv5sIuBaTlAxUqpn22e1er5heJCrNq+CnDjYboMjJdB63KXN4Lbl5OK2DnzEQ8/+oOlUZj58eRpQa0NOc68Ejxf72GqTB3+8OFUhabTMZ7YRx99bJ/9+fM5/RihDYAySSpJrujCs5koYzs7W/bGG6+rS//w4QO7ujq3t+7fDyIwzIqHbkIownhR0tUR4zP3kpJXgyPQi4mgz+tFEO7ft5DUejk4LScKgi8B3C7urc+rMT9I4kDSKFXOmPS/QieP9yYWIpSMubrZErXWu5vQI5n3o6tXrZYFHKABPnrwjfXaTSklE9d2ttdte3PVspiMBz/ZKATjZ1EE5MErhIQlldW4xseffmHpXFFWJJettr3zzvv23o8+sHKlJkF1AT91VVyFwgUcmyomlwC3f/1LOzu70nO7e+e2DQZt21itSs0cdpTvj5Aox7RZ6yOMCIQZ/vOrtj07PLOTs6boyYBdIheVfM5V9ijsG9SS+UyiuSlYk6xw8sekjuukOOUJJGefi9J4Z4EZWkCsxKRCmucFGzqkKXUWeV11blWAKQjAKTmM8cu8eyr6X6C5pzOMmeCj2bN+30V/3nn7h3br1uuWTuWUrD56/J199eWn1uu3dD3ehaSL7DEHqjLPSt3M0C5jHXH2RzspWYmkkv45Mk5fjPeSn+W6SSpj4cbFajypZc5Svot0JBkDSGVkcyJK39QkPgR9Wcl7GrEsEjuno0Ot5OwmwYtUSs2Ch7nG2NWtrawoBwOIRrohBZqoCh2tQmLxjI/JZ2D+npjLs+b7oc2yplh/fOWzYc+hsRN1yyZhRphY1FOHmG6dFJN7PYkHFQsFgR86rHwPHVziF2cOwlPcZ2aGuRbmxVnfAHuK2XSQY4eQ+C42wGBo/d5QXaPKSjXcaxS6Z7a3UbcbWw1bKabdnjGAV50ZQbBUi8CVSfXvzusjX0jLZxrth2arawfPj+388sreefdtFfagl9987Z6VV9atOxiJlsy6JJf0zqjnrOTHxCWB2wePrT8cqdj29x/+wZ69eKY8BjGpUqGsGWrALeuJnEfFOCnMRqGcsADDawfSgMEgOTs5tvOTI5+1RVCNzzcbS9GW01RrJsxOxjxHMe4VuvEygyWq4XvROxSaQv4x7ypSrBE4YV9TfPB1wHpdW1vV80arQTPIGuXgeSc0Jua1W4pIaZ+5BROs1ARWsZjiWljL7HOKQtw7LA5pknHWvH77rm2ur2ukyWe0/VxkzURwyR6i2E8ewX6BzSgV3+FYM/gqGwRqcYwfXM9ynI5aDLICDfgj3pNFsTTaMS2UgHntZZ2MWFTn7IMJGF+XXHNeMF8CwV4UiF7y4XUBw8F/OM4Sx1wj5iRSBtb/rpHDcha7ULmkdze1FgCzauy4VWKcT6XzLsAvBWtngTigdZ9YFcqDw0ZcPxpPlKsJC4rzbGCFYs76nF2zpFw15NKRzIqJF40qpMkSigsu0B/zH29GyRV2OtUaOj07tpOTQ3WM0Ri4c+d1UdIZc11fp2HqYyJ+/r6shvxPg1tilt8L3Ts6t1sCt29aMl9RYHOxmHBDEZRKp2zYa4smlc9iit61jz7+RNW7ze1tLeZataxAm00mpHJXkQDH0iD+nCriqZ/PtfrDkHiVkig+uosTnVy2rVCsWKW8oq6t8nO6a72edU7PbHJ1bdm+z2pqpjcJBXhmWao3NCkxb2dGkyoyVYBq1Ybyk03bcDCzdK5k5dU1+HyiM192+3ZwcmZnzbZ1+1ALqPK6ui/Xlko4xRghppxNbGOlZI1S1grJqbxl0dhFQIoADH2NKgcdWrq+vdNzGxyfWKLTsRwHJZLbzHAANNWR4roSNrCZDaiYUBUplm2aK9g0X7D2aGy98ciqjYaVaw3NV46mSSVOCIQMh1MbARyC6i/tdjY/gHcY7oXotypTj2w6Ggjkcn2oOVtyqvnWjVLR8myKKdVpDrWRVJRRgM4PRrq3dC4BtNNC3tLVqsSloEpTtIB+3YcWLAEPgDCgHfGrtJFe9CUN35cIBN5p0FOoRLN4O9gtQJlV93GojZXRDJofdG4jQRdz7ItHG91kSyMrBwJlpLwxTxFnKNWtTQrcLpJbpyDzS+CXGdcw/8LG4yCOiY/Cz5zLH7qhQdVwMXfhnejaStUqxYJtNuqi9RbydPYHlk5R0OGw9uRFh2TAOfMB+QAS4vGpubBpwh5//0wUqovLppXKFQWdvf1dVd7XVrcEbunkc2xAPXTksaBzePfNaYc60AgWs4T26dnJc7NJ2xKzof3VX/1SBve5PM8EW6GZkvm379+2aiVv0/Eg2CHFLnRUYvZOo1txxCETs2bzWnYLdG0vMZ5HmCwoG0rQBNqNPBSxpyjYxuaelSqr1qhv2eralndvUVoO1U2uWwWw8EDioRm7fa8Cmhis/BB0AYVITfLEJ4DbJQPyWBmMVMZ/DsTG74vd2+XOcQyi8foWdKjlWq4zxGIC6YDOO1v+a/G98bVf/Xzxc3MNdK2a7bb9/Be/sCffH+hZkFwyV8i95ns8sfLXB3hQGf3JTz+w127dVPHoyZPHKmpsb2/NqcmLKvJinnUZ7MdEYHHdiy75q/dhEewDiA/0OP9ci0QiAvvIdPDXgTjSlfozCQTglkQ9dq+XryPer1evzeNNuD5fwpoNQ5kWZVhiXqNRl/cmCqIPvvla8265bMpWKgXthb3dTSsWGLUJnI9QJImWB9p5ul4vDhND8KymY5TJl+zJ94d2eHppb739A/vhjz8QLTn63GoNsG/Zm5mkDbpNOzs+ELj95V//3L578MSq1RV7/e4dXc/mRs3qK3SSg7LqK+B2LtSoZC9tvf7IXpxeCGCfNzuyQ7lu0030LgrUQGIds3TemQgK34xvCOj4fCxXyTnjxT4HtwBdYl7ooSmZ5V7QjeXZqaM0ZZzJ5wWjz6J3avnZggoynNmemPqcK++rOUJR66AwA8QTmhUljuSyJfvh+z+xW7fuqfMGg+Grr/5s33zzZ0umJhL7Q/Sm2cQ2iAScbkNIfgIwJ9kGNHKtgC7WG0CPgj2Jliwv4viIxKbwsV0wBtTBlU/vVJ8DII4qP2AVJhP3ptFAUIj7MbIG4HboQo3sSxSC+apu6RCw7xTvWAjgurkPgFK6UABJAK379DKfS6xzMCrwFQpmfJ9AOLEvm5EII8AU9pNiLrEv+p/TwGCuGUoxTgMS+xoK3CCABVUcEIMCf+zKcI0rlapsogDVxF9RyQdDvV+5UvW536sra7aaWgPEe5JzmFgU2/gZqe+qKIAwZZhBHbNGXJkasJhKJ6xRLdnW6optNipWL2cFdikYu8urB1Nni3jeysbyWXpnkSRTWRWKD49OpRL+9NkLiUq9+4N3bHt7U7PeN27dk0VdbzixVDare6VZ2SDApe4cwB/l6nTWvvnuoYqK0K//8OEf7PT8RAWi7a0dKXnT5d5FNVnrwguN8byLZ6sDc6dlK2ZNJ3Z2emLHR4fWpGvbafmenMBqc4VZAZFIHVYi76/mInJ+lkb6q9Yr+0wdymBrFN6LZ87fM2K1LJDEc+dZspZVEJIwW0L0bdYVbgrEF+4t70Oxin1EsYJ5Y2ILYDeDW4WehzOW+BwwiLheBMcyuZwK3uwH8rtCLu/z9YH1E0dyeI6+XoP+DAwwPLmZpUfsVFY13t11KcsYT/2re/k64FFOEWjFKkppnnqh38Ez8Bjio2hi6KjotmDoLMc7FZdlueSWbt4VDvPVvM9Ss4n3jffTQZvPEstSKY530AXGZ1zMDc+ntDaksh1Zijx/z0U9pLEXFt3b5U6mrM0CiwYmCc+Ajrjsx0KhLn5m/j4yonxMhBx5qGJrpZyXaDB5Og1CnAD4OrWshHqlTcM5GZgJKvwq7VQ3RbdPRUoVOJOiJrdaqJYf2PnZqWL6nTt3dGYgJuVx2N0blotLcZ8sg1vuY4z7y8WDxP/5b/7b2cadd62+f8+ShaqD25D0u4dRFJRagNvBsG9/+uQT2U0wLM/i39paF50VS5T1Rs3ympVcpnNE1Suv7igBmFPKeGpUiT2hR13y6LRp1fqa1ahuC9iq3SFw22+2bNbtWnoAZXgkKxi6pxmbWAYKqqiPSesnUtZBSEOiTWUJOM1SGWt3BlZYaVh9ewdejixfOsOxvGQ5+JCNpzqRTGclBRT9TzlQdLyPBpZPTqxRyttKIW1Zqh+TkayESuWCNVZXLJUBSk6k9jdrtm1ydmGzVssSg75+HgquBJ0c6vjDZ26YbhazNcmUZm7l2Ys9UipttY1NK9ZX5dHbhXIhWt3MJgM6ke5zmcygmOZKx61uT7L2TARzXzlmoLEVcxkbD/uiuQynI5vYxHKphK0Vi9ZAUGsG7aNrg1Ffsx+Z4ciqKOxqM0wkDIWNzhSlTgJtoGWNB32BUso4fB/2LwN+n3ILITpMAgTMT4Sui3c/KLaqHOVVOIQ5ZlPNKznfxP3vAGhif6kKyIHk3WhX9PQA51RiP2h4Xlr02D5AuQ69Iza7J2zQ4ujyLhSFBaRVveSQc3sqSZ0oQPJM/T4udzDZhFDMkC/PptJWyedstbEilkMyMTQsvVgLElvSqEOkToX5CnkyhqmIYLJOAjmcmH386ec2GDKXZLaxuaGKOVUt5pvocEJLzubKXhjSHvIzMXYCY8Kp3ReqfrofqaSdnzy32aRts2nf/vo//NqOjq/UWcgX6KYPbX21Yu++/brV5FVNwQOayrwZ4/c7BIxImyO4ErCgIx+fntr5xYU1r69lu+C1FQ8kiLAggkJhIZcr2f6NO1aurloqjQ/iumb1XHxs6mI7WiMhfw7gbxlAvQowF+By4Qe36K6FAlucBQ2ZxvLBGaumEcjGZCT+/TwZWaJIK0GILJQ5Zdqrji+DbX/uzJvFzxAPaH9+LwNhvmcODpeUFyPgTaWzdtVq2f/3V//Bnj17EaiLdFSckqUkWpR7D5BcDwnJBx/8yN56676S/lazqcSjUi0pwCgoBW4x62VBoQprNXy+mERFgL58n5bv1SLgerEh1IzmazUmZPEz8e+RKeHgtjNXfkV0BkpcvC/xPSPgj8A2FilU4AkdBQpX7HFAD96/R4eMUAx0vvC5WZOIDj07eGrNy3Mr5nMCkxurNdvb3bB6rSJqsheqvB8t2lsYf4jKxSx2ngtCeofHZ/KP/eKrh/bs8NTefvd9+/EHP7Nafc3VkpWIayBBZ0s2k1LX+PzkQLOGv/rlr+yLz7+2za0daVlgsffazR1dl2bqJWAcmRPhbIpxRRX6pMTc8Pk8Omva2ZXHuE4PIKt2/DwJhCLmSSUK5r7ZoR6TYLqvZFBSFbh1+ij3OVIJScLp7nDU0HHiGZHokozJ37LnVGPAo+/RhINbKKryE/UkFJojfwZg8vkARNzvVMY7fwilZDIFe+v+e7a795pop4CvpweP7enBA0smx1KEJ5bgEc5HoeAcx1ic0gngJDHyAp0ANWM5UiElIWb8xMdnoDizHim8xjOW9ebr3wEun2PMvHKwpwHkMmK1vb0bgOfUVqo1KcQC7lzs0TsSfGbAr7+vrwkvnjn44R7yWZiFDe05zxnohol66Z1jnRNh3lr+tZOJkkReB1ALZZy5VkBoVKeOVjDqlgVqOZRjXpNzmI4tnV4VM7gH46nmZvWcuQYoowBvOn3jsdhlKK4yx4r3Jq8FwKiu1HT9l5fnDmwBVaGLqc9NoQB14slMwJB84fT8TPuzXMjZ2krJNuoV21qrWqlA95Z9Hc7XyIkJ3SI/ezzP9JQBZdiJffn1t9a87tr5xbU9e/7c3nrnvtgruVzR9m/etfrqlqwMYdPhBw49czHX78VWHi+5IYJS0GOZo/7wj/9gRydHug97u/uimNPR3dnZdVqy82fna2c5dgVorhyGjvbZ6bGdHB/Z+cmJ7H9Q7BZfhBhKy0Bg1IvVMU9xP9EwfhXterKwFN0+R2NEEuhxQCrLMcTDYDuGGVHtQVgMIy+KOPB1O0dvOfvoGSC3XCrJ9QL7Se0LCjDFgq1UVyRQxs/7egodxNB9Zd2LWs/akaCR3xOaHbyFhB3D2I3PavqZI40KPKqxzQIQB2BLocHtaFx9nTXqglM+EuN5Qcx9PO5Gu1PvXvp/MT6xWpyVEeimId3RSRi63PF+clu4N7Fj7istUGfN1d+XR9hYA3Fmn8+kOeLAUqJISC6krjd5v4CvAx/nyfiIaCLYIsVirYpZYVRCayooe0vbQ8XWMCvOazLip7zbGYN8B+s1MqpwEcHujDMar21+EqbA2lpNTL7V+opEp7BXzRSroAYbzdArAtzSrY65bSjWBEX2+FljzCePPjj4XjP+p8fHArkURG7evCm2DFZh5LherAu+ukElOeZ1McbHgl6cO49FGuVn/9e//e9mG6+9bSv79yyRK7sVkIcw34wowWZSNuq17cXBd0rYuZmA2+OTU5makxjs7+8I3AFutzfWrFhg6DxQkeZ2G/HDu7FvpLeJeJBE5CdjnQ4G8x07u+pqJqlSrvqiB4iwGKEZdTvqQKb5Ox4WvzAWp8ogoOmdZ0Bd35LWpyJJlQb6VTKpjmZta8dq29uWyBcFbgdj/HtHdtXq2PV1T91Q1MAIZRBBEKySHDc3bQKg7lsxk7AK3WoB3qENum2Bmr29LXVwZ4ge0FWmW9m6tilzC72emTqj2N6MRVE2Kr1hQ0OJljgWkuO878Sl50mSoAPn6w1LlivWYy4rtOzHfarPM8vmqcpmVAFnQmA4mVinP9Kvbt8FLkqFvFXLJQWM0XhgYw4sJnpHIyuYWREAC4UU4Q5gHdXzydTKVFcTKRerEk16at3p2HqA1wCmdBiGrieLbchclQC72UyDxkFOXjTpkQc2DsFwMItRFAQD+XuqwgDhKJyhxEfZCfZIrr2Mn6Fnd76m3BPNqb0cJOpCQM0MtGQdFKHCLSqaaEKB9KHOIl1iFwSYA+kQAFQ5DN1DFwpKCNRCEyPQ40uo4IAYB97I2aQVC975yecAxuz+cAQGVeCYkC/UCuOBRzdlap989rm8KbmW6sqKRIEw5UZNcrWxKXCbwetZM35UEAGgkeLKfgug308DBSiObcTDLs8OzcbMWPXst7/9vXxusThY31izRr1i2xt1e+3WjpXIsFWMCaJRQbRC91vUxwD5A0iHunJ0cmKHxyeifiFqwiHpAc+9/ugG8HwQYMEDsN7YtFwecYq8QDtJIDNeJDiqxMb5xigLHwKLJ5oOHmMnL/45AsIInJarffOu7JxS6s8zYnc/+hxkLle1I5B69b1eBbuLzuNSVT4A4QiC49qOCUj8LIAGB8SewMTAGxOi2D2dA96k0wZ/+7d/aw8fPdE+46wigWWPSeCHSiwJvst3K8C98cY9++EP37PV1VWBXhQRWfskw3HWyT8vRYYgthar/KFq7ImWC0osd9GXkzffS9Gm52Ula6/Gu8hJTEbiPY5zmHxegj/gG/VVhHgA5zGgLT9Xv9wwm61iCvOUXqBFwI6gDpDHAxS6JAqvBFDoqgAur/ya6MoAqlw2LWX8tVrFdnc2bHOjoc4qmgR6xvN+cKgqSRwonGP6TBlRkc8uW/bwyXM7eHFqr79x3376F/9SHb3ELIxQaH170olacq/TtIvT55ZLTe1vfv0b+/rr76RSC0upUSvZO2/dk8gVjJCYN3s649VzHdNegjPYehRtnx+f2+HphZ1etOyyhZgUiS6VN7mGCsCpY0PFHvE/MSyCqAnFSYkxLcY9nA3h3UJGeGJnieSWJI1ODjGHTigzuTwn5kI5YylOAHJ5rupK0rlk/nLq+w2hQ5JtPWdAJ3oPFK9Rhzbv9jDCVCrh+Vqzvgq8M6ZwbDKBgt93MUvWzWVTawygzHmoObwEHVpXP3Z2Q9pt5nq9eWeWG0knCSAcbYLmXschWeezUKgD2PJ6UnaVs0DU70lYrd7w+cCJdyShfgMWfWyE7jQODb7GeR/uJToZ0k8Ic3UABwoyAiUIB45Gvqax3un3RVPmGUYKn5SXBwMVQXmfcqlsuUAX57Py7GVnhEBbpeo0cqkX00EehDlkZz0xQ8n9dr0JYi+FY+/0au8F8BO7khSIfKzNdwivx390Y0iaz89PtedYF1IiCICD5D6Jq8JwIkGbTC5rZ6g9j2FyDa2cz9iNrTW7ubvp4DYlbthcoT8yoiKFM87duqVl2gaDiX388Z+thfXVLCnhvf0b+7a7u2ulUsX29m9bfW1bwpfkGFCjoXRyHoc6Xyi2UuBJ28NH34tBgAL0f/zH/2iPnz7RPblz+44ozYBbOvVOrV+ALj/nw8kaYqb7ZOM9O5CA1PnpiZ0cHVqreaEOOue1C6p5kZhzTCwvJUzhzJsDK48ddPhVUA4dQolJBjozaz12f72wgmgYXfK0chm5h4gxMVGuQeGFAgvsNMY36N7iUcp+IO+hmIHlj+bao4ItzxXQpiKGrwdvKMDCi9aB/vwj4I6WUU6X84/G/uRsYG2j94PqO2eejzgpgdOfVWwbezPDY7ZrKogdGjuv6mQurGQEfsOcLjnlfKwLnZsgMBrXseeVoUUSdA3mIzShQRP/nT3H9fL6uuchqMnOMirP65q9QCYwGsFzAKm8hhxZyJuTKcvBBKJhdX2tIoO7iHBODAOjLeS+kTytQniwSZLzWRioFUvRWYue73iuG0d+EAdjnECWlNOx7exs2J3Xdq1eK9nF5bnNMlnLVVdtnChYf5wSwPW5dgrinjN5IyW4gQhwh254KM4/f/5MYpYtbL/aLc1y37lzW7kHrCwfPQpCWbE4EV43FsDj+bPogC8YYDqX/u9/+69mm3ffsZW9182yJS2cOCGlqmIqqa7XoNuyg8ffyESbTYjSGYPgce4EiwI6giuVoq1USvL8jPOTAgLxATrHc2lGyakkcLeZIz07a9mLkytrdkZSVC0VS74sMIenspcwzdxwGORzaSsy24otwHXbZt2OJUmiQ/VHCsizpBSJBxwcUGJQ652Z1bd2rLS+btPQnRWQnCas26O6jGAF86soK5t1MdOm0xcWCFRYbHYYv6IDBtBGzAi6L13r/d1N2QXNpiy6iSWxPOgPbIJRvKhC7oGrWV6SiW7fkkGViflVgO2I2yQRJOZ6vfqO8JQVC0QqmxRy6ob2+gNrN691CgC0SuWSCw1QaTZT5/biqmXtdt9pTBLmCEb1bBwCCs+K66JC3x+4nVMqYej9UClKqCw2tPQsYQVENrJpKWxipQMQZ26Lxc2h5o+KQxpbBO92ch+lyBmAgug5PE+6qbE6HarNqnCGir58jvV6Ue7eVUXoFGs+lkMegZIgHCKaZzg4pCKHjP+c7huYJYECqQN9QLcgVNeC6bcCR1CwjF63wFHNbURfUW1i91FcX12zWqBIyl5+NLJ2q2XppFmpkLWVclbiaisrRVmJoPQ5FyQIR57TXkge/UD3yiJJo4mWzIzJdcdnJulgYe+CdUK9tm67+7cFbpm5BSi6qMHiAF/uMGmAIpxvmUTCWufHlpihwti2P/zhP9qnn32jqfVbt/Ztb3fLbuxt2HqjIsEpicMtgdtI59EQ/5JBPI8PoY6j41N7+uy5nV9eCNwOxkPNergHaBC1olKJgmkqZ6k09i7MuBWtWq2L6rW+gcBUxddQ6I559cMB7XKnbp5oBUAaK3rLwHe5O7jcpRXYC9SdmMXEim78mQi4lruRr4LNuPb98I1WIlEpNiYz4ZUCIlFiF+wwIliNgNJXbBQi8TDk1VwHLc6AYQ+kJQT2d9qZVMEAACAASURBVL//e/v662+DuAN70lkyy7OpTg9ywI3y7gc/+bHt7exofbPPRC4KmVf8fMv3OiZHL92/ODc+T7QWHnfO3F3Qp2JFc7mT7eHVkx3AVbznzMJKeAcKW/DPxMuT+0TnKBYd+H72Yuy48R4k+9AlJaKVMBX0qAoD9A+fP7fnBwdKtL0bR8IEyGA+PieQgvIucQanAMAscW17c832djasVGROEVDpapuRDhkm6dyRRMsU/+GsnZxf2rcPv5c+wtnFte3deE3gljlzZvpEvaIQGFghsJ4G/Wu7OHlu2eRUndvvvntkr732mg16PSUZP3jnDVutI9roPV/V56Uc7x6ZcT1zX1FExiv76YsTCUpdtNqyO6HbgkiVU/mY/QJguQKyFxY8cQy1S2e0CLm7VgTzpEoyRyPFewqNgK5iIa+znU4tiQfPh/tOwkxxDgpjtAmBycFsHvdLM6P4IVKgHaG1QJcXFomPSvHWdG6J/bwuGIQidKHAbKapSwjrZAWmiTFD64XNnsScplYqFwUKIvUa8MSa47Mi5sJ1EhP4Xi8oIWpDguUdFwDgopCy2JuLTlhWdFQpkoY5N4oHleqKU46TGXUv2+2O1mfUjSBOCVyrmuqjOdyjOC9P8i3rEuyMoEszs4x3ZT5nlXJZ9+3i6kJOAgBB5WQUlMYTFXKIldJFgRasGO32dhQaAB8IUDkt2e8F+8GT04Q+T0ZF09Cl4jrQrAgz9dCy2QsOYhxQaJYxWLXQKSZm8e8wLvg9nRouQ4WkAG59RMiLJePh2OqNhvYigEu0VDRPMmm7sb2pomu1lLF8hjXrYpn+NIJKamAxOOcq6BlgAzk2+/iTP0vDAmeJx98/lYL0/t6+Rn5u3Lpj9bUt64+mls7mVICVoI58VMO5KMV7NFnS9uDR9yoq8nw/+tOf7Kuvv9TsIB0oOpjr6xtq/nhH0ov0r57t805UEDZjdhk/W2Zt5R08GtpQns5jdXX7Q86lvjrsTpF39ezYtVc5QYDKwTl7SY0G1lPCBB4E+sj1RAOnkMUIAEVAt7uimKGxMjqviGUOBlpvFNdh+fAz3Q7K++5RTTGL4o5Ugpe6dXqeoYs6L/4GpfQIGNWa0LEVAW44D6XPQezy8THtxxiEw7yoNCUYVdQsKb/3vEchh6IVDiPk1+wpKUkHXQK9adDsCFhEzzcwrLTul5T/FZ9jRzkItsbYqHUuu0hv8YouHOaLY34icc9QhI+UZcWHoAkTfXc9Znheo/MObKNigY+rlIlL1211OyX4Jqsmf4ba1WFcz23gnMkZcwA2cCzcxmK5KOzav14U4KyFEtzrdARuRcmfjWxvb91u39yylUrWzi5ObZrOWL66btNU2frTrPSNXO3IxWXn509g7nou5FGer6xXbMRQS0Y1/eryQpiCvJbRIMAtAmTxeueUh/j8Y6EgiP8ts8JiHqjP///+r//9bP3221aTWjLg1mkeOgDVTaRzm7Zu+8qef/+tTOW5h598+mmYr8hqVgsxHQ5bbBP4Kpl2het45CyqVX6ox+SPM5Sbk7FOb2JHp1gVtKw3RpHLK6uiUqjrABWFbuZY85nlcsGq+bzl2KSttpSKExzMQWmQMK8r4ECWwNJUnUq6tPmVumVXapoJxf4HqyDmdKlQsqEI3MxM4SHbHg6tKcNqPxA4whHkobPIIc1hw2KjilLO52x7vWHlQtboHbP4RCUgaCCQQTUmIw0+dZxnqL71+kb3lWrMkLCcNOOoIaBI9IEqKRVEqs6ppA3o2kL1lR3D2HpUIlXJRRQFIFWVZHcf77luz1ptlBUTTjFJTEUd5jChswtQ1AMlIDPvJeDh7b0ZFa8xNjvMMU+lXMwm0qaiGslhgW+aEtPQZQoqos4l59YzQ5ST/Y+qyhzi4ZAneOmg1eyVd8UBqGFrekXPT6TIJfAqXSiUeMXPqWOxc+u0rNDJC4AFNoJYNS8Jv4SqXujiOhj2RC7Sl3l9KDAAzWhlMK9KTZmxytnO5rYoOtwXqpt4wEGpA9xWSnmrlnLyvSUhzdF1CDQqByex1+IHoxcHQoVXSWXaWtcdqTuenJzJt5CE5P79+0ouarU129m7ZdlcReB2LpCgzp8f5F69dsqjy7/7PUUt+ersSDO3o9G1/cOHH9mDhwcS0tja2pSQDtW67Y2apVIulCZwGyiQokHFrm0sCMhOa2rX7a7mmb4/eGYXV5eGCivPgMNavmmyIkiJnuTqnwAVlPdylkkXpCi6vsHs7apootGS3dkkC/AVaauxC/tqZ3a5exifW0wmXv3eEJtU3RSDIFQJ/6nXfPXv4mu/DAYXdOS47hy0hZkej+4hwYjJ9Dx86/k57dMDe1yTXm31ynUMnhQN2OO//e3v1LmVHYxmhpzWo86a5qYouDkwIPBv72zZT3/6gd3Y23fav0tMBI/UxX6JAJyvcwAZ709EcroJkcnsbIpI21JBIFZd54zrZaCuFEFB1jtNrkBJZ5VkmGDnarwze/Lke83IkjRHOqVYHtmsOgckl9wf9srV5ZWSGxJAPLHXVhvqSlycn9n56amdYWWiudCZ9Yc9neW8LmtU91bzlxmd4cV8xjbX6qJnVQFPzL9pni9S0ZxWF32evf5A4S1nRyfn9tmfv7RUrmTNzsA2NnfsRz/+mdXra0oGKDY4NdnLGYgzDnptOz99Lo2HX/3yl3bw9JlmkgC3qLDff+OOvKjDm/qZqXl6p7FpnYvRQAd/YofHF/b44IU9Pzqzy+uuip6MIHE209kixrIG6A5Fijzrr49QYbC3IA/wzozP92nuVutppK6oKN8AXbExvABJN4TfUzBgHo9uoWxwqit6Xtx/kirWFUBGhZg0lGf3LZd9oIp9oQNCbCThJ05IGGoowSaosCcnJ0rmarWyAFckFkLPhyJIvInXxc8yE+idIYCzq0y7x6UzeFxF2Z+vijp0m0IBl72kjq5m3l25OzFlxrfv3c7gGc+9xYfXvZgzVqutWuv62lrttrNooAiGOVvEqLyr5VRYeQMHeiTrmKSTQiqAliJ1nvMznbJ251qFmMvmhV13vNAdZ0UBRhKNSbkFnpSqg6iRvN+5/+mMfnFveB/FIgJYzNgF8LygwdktTQx1sXiuC29g1oMXetxnk7XCV2aeOb+gG+JBjxBWtIWMZ7iAsWz73LdUPrGca9dNp2gnEypQwQrcaFSsXEhZMUdO6HO3XniNTzzQTdETiYDFAB1Ze/z4qR2fnFvzumPfHzyX7+/O9q4sal67/brV1jbn4Jb1ooR9tDiXldWSoKcy9vj7A41ewUL4xz/9yb744nPb3NrS86HRsL9/QwykGIv/OXDL/SK/4Fw7Pn4hheQuXdHJMIAb4ib3EwuoiYo+UiPudaSXMI9zczVZH+OioMF9JifhHGUlA5ZcRdhBrVtKMc/ujB3FFwQfNUvvqsiaJw2jirA3WPuIzDJnz173ec/ACgtjVyo1zGPDYn7fY6V7k8YiksfTxciDH2XOWNT4WBxdixVnFWh9RM7jpM9Ba93PLY6cURKF6tRwCboTXuAJc6zBPolr0RkQ9rn+HJgJcfaXnMXVjslT/b01Mx4cAYSXwhmhbmgcW5Bl2KJDzeflPFKRWazVhdUkQJXClv49xCBnro6tADtmNLTOdVtnowpuxPSYI4T7Gu2NxITi/9CY8Gt1FpVulxhVXliOBdq1RkMjA3RviXu5tNmt/TW7uYPFVcrOz09slkpbaWXDZpmqDSxvw1nGsBle5Gnh8yx5yEvoSXHGhf0ojlDkevb8wI6ODsUKunfvnujIzhBYcdq8RAq9YBE7/Mv5lD//ZQ/2hZZK4v/5X/7VbO21t2xl93WB2xgkY5/LF3JSZtovnn5nReYIk2aff/6FAhWdlcZqQ7QRQNPGOrLfZc0lyY8rzAUIpIQZuhgwYtIDX3s4NmteD+38qmtnzZ518UHXzziNCNosCXlsrTPTirR8BXDLK/eHNuv11T0dQasVHcEPTAalpZIbvOMkxJzN24xZCAIUVadszvrjsXWgCyVTqpDmc0V1JTujoV1jUN0b+EwNVAJVwQhGKc23IsjBIgO8Qp9BUIvuLYey06ro7EITZO41J6q3GvmAp9HYuq1r0big8g44TNRic1lrvKEk/jQb2zgx07+jgMxcsOZ9whwrsyqqHgH2AJF8Zgl5MDOV0GKh1R/l9+kM8/m0iVniBIhgf+MJNEIVDjw5XEluENViJ+hwnHuEhUOFCheBSHYPHIpUsV1ZUN0AqGWRHkJHJJtzQ/sQYAmUulcCwTE5805B7EQoERNAcMAryobocl7BCrmIKoah+DyfReG9l7t9sYrk9GQ6EW73M6eShAperES5YqifsDr4k0nb2thUMOP9oLTFmSjon6V8xgq5lNbD2mrVKhUq54FGHeZV/cUClcMJIk5RCWqrg8HYDo9P7eLiSpL7dLPevP+mDqNafd129+jclkRbj4ekH5oOblxQg6q47wUJwkBtSyXs6vRIM7fq3H74j3Z4eK4KNgWSfu/a3rhzw27f2rFMmtM1iB+ECXFfH869U3Cmy55MqYN4fHpuz18caeb26rolemE8cKnwklDL/1Jel8yEQWtqWKGIP+CqrdQ4Q2qa9Yq0JBWpgrCCzzUuRJiWAWs8CENxbw4+4uG43HGMh2Q8h6S0rcPfK6jLgHi5gxsBzbwaHfYBf47dV/8alZkXB7PPLfoy0lMP76XqtVgHvhxkTK9Cm1fUWWvuMezVT9WZQ4DiBygkfPjhH1UEQajLaWBO16ejT0CJgcD371iB5L33fmD7u3tueaKlCLhd2A/5fXPw7V3rhRS/nsd87S7AcLxvseO73D2fb55QrZ+PF4c/02kV+J5MrHnVVAVZdiV0ZzMZe4EB/MmJ7hXnGQA3zhXu7O4q0eRnLy8u7PLySt1ZZnsAjKgwsv+kAjocqQjFniUBGgyZD3XBj3j98T0pqNK53Vxr2K2bO7baQMzKWRjhFs/nluK9k4gG4DaVle3IZ599ZZlC2Zrdvm1s7dq7774vCyzO32h1EJXfAYGdTsvOTw+lxv+bX//aXjw/tFu3bon6e2Nvy27d2rMs555GcMJ6CCTpeeqm5wNoHNmz56f24Mkze3FyZs02naCgfJ9ytgf3oFTAf3IkoOtUQBSUESbyri40R7qGTqcNAmih00+hT8XJ0Uj3mmfDeUlcdEsP1wPwpG4ir2LOfz2bfEHrjzladaVY/5oF82SRGEQsoTPM82N9xBldjgK6Y4ATCiNcv7qQQUAsUtvpTPB+ABYS+v5wMFcXjWAM6p/bFLkt3HBIxzeIDoqu7uJMfkZExoWLXgEMkrOkzxQzk4b6LyBhOrNKtabi8nSatOrKqlTvAXh0jrHawfuV846vgHR1DBkzCYk6zwdKMgqjcp/g7CMfAgSPR/KpBhueX55bs3UZihpJm8I+U6HfVWe5L3RauaaY4JOXcB5Q1CGx53krmQegCnQj+DhWd1hFY/YPRfnQaaPTF0VoYjFL41t0nQDfmYxiFrPHdPgobADERbMNNk3cfxfRcqVbgA1fOcPQdyE+s+5W6zWBW3zk6dqWC6xJ6XYHIbdFiVKptpSJgl2XQS/P29HRmT17cWRn51feud3ethv7NyS2BaNiZXVTzQ+UziUoJmGwhT6MjC1pcKSz9vTguXW6favWavanP/3JvvzyS9vb29O9gVly+/YdFXGW40IE/5GVszhrEhLWefLkgR1KZOfE+r3OvFAAg5E9Q47EPSdG88xZn7AhEFmjcAdrQjm3GCdpnX8U+vgenifvC3MgupNIc0RniHd8Xe8EEMycuTMVVLQnd00wH5/XNYg1FwWOnJ6jNaNcMlB/4/w8gCbO/EbRodjJ9HzRzweKLfwsv3flYG986M0onATFXxWfhiN9ppjTS8wpFJz8UrzAwmwvhTVwIus2FlzcuSX09sNYnDMHPO/lvTm3FOMDLyDa23DviM2Kf4HRwLXJTzech975DmJmgTHnjDwP+pxHLjDm+Z/mecP7eyfaf8XCtpiOaVwu2B/+KpwxGhvhvQLt17vn3shQY1CdXdpgvv91LklVO6lGBN1xFSfCPW2s1oMHdkt6QaXszG7voFJetUohYZcXp8IcxcqqTVJFgduBZSVwy1hN1MWRq0KwkvOxQge30jZNwZAZBLXkIzFuiL2vv35X8ZvCzPrams4kV6lfuCvEfCPmFDEPdNrzIh/RPfDO7TtW3bljs1wAt6GGHO6hbuqw37HnAdxCUfzqq2+khMcC2tzc0IHPjO3W5prVVso+6xeGmX0GKOED5MH+xnFrUD9NpK3dGwvYNttYxkzsujeS+i8HlAah8SIMZgl8IN6XYFxks/NAAXtUdPFba+P35gbx3sUIWkWSpmQhpW1CBRLgDK0vk7MUPrjjifVHTp+EqqOOXDKjmVGuBQ/ANsk6sv5Uu+j2oeilPmwE8jNLoZqsKront6IJaBbSZ5BpwZMMABgFfkm0OtBDocliPx8sfeQn6MPf3NsxirXS3mI+GXqQV31YNKrKqKrKLNJEtGI6r6KNibJBFQ7KUFIHgzYWCzAFaGW+YmZ9ZnBChTzKis9nEKgSMTsR6qPyQgw+YVBcfPECwKFTOH1YGxTlQdGL3TpCySCJX8rtAghcJC8krtwPKvKqEoYZDSXWgTrsawj5dl7LN7joXyHZUiISuhYkWVGJeG6sHdQCYwFQNIlIVQmVRtED51U7n1rTvJXmgnzGQ/cm0GKpMOW4fyRuUPmYUU5nLJdOWy4NjZsKc8Y21lesXiuHirgP+Uedx6jwGGeXXGTLKY3tTk/AhQIFCej5+bnoG3xPHXC7j1oy+9a9mQFPfmg6YBa41ayvV+IV+CiAJGbWOj8ym2Lf0LO/+e3v7emzQwXQzc11G/TbdvvGjr12c9ty6dDRC0IzqtBF6lcAdgQkCg+oOh+8eGHHZ+d2cdWUuh5zQhHokMiWyyt248Yty+YL1kSdvNuXrQfCUgiJMJeGGAl7UFYVcb42dFciOlxQg/xvYqIQm4N6zuEQewnI/hPWMRGgq7u5RM1dBjrLYgWvvvcy0F1Q0BYV/2WA53SbRefeL/Nlex8KUAOKaaqg+zOLFWTvcpKAwcRI2Nn5pX3yyaf28PET/b2onMGPmd+7mmMEI34Wk7iQTDPbtrO1raBCYpTJ+CxXrBr754qCVl51nweWGHQWt3/RRQifL36uWAWPP6uEL37mJTsG3hd2AgAWdUepxorm6OrSlxfOXvAiFRRWt00hEN64sa8/M0fLL77H1XKvQnfO588471y4wymrdKIARXQLHfy4N2rsNjN3u1Zfse2NVdvfw66KuVuflXUmQTjj5/fBY4HPPqc1D/rtd4+lAXF+dW3rmzt2/+13rY5acoLup3cLKSyIFRQq25fnxzYb9wRunx88s729fatWS3br5q5tbTInrYrIfC3BytFcfHQi0PNJW7s9sEdPntt3j57ai5Nz66nY6QJ0zFVBH4aqi6CWgK1sgRjPcW9W9jvrhXgLS0vsGokGeoIXFUE5iwGlABFAIGccZ1a024gdYdY/s4g8KwoYdOWZKdXsKKM7SWZ/vTsF0FNhWuM8dPSxgBoKJLFSARG+3iniDhVPxOYB+ItyCVh3VWfOqGIZn85ZoAWHKuW80+0PEIqyRAlhiElXAN1E7/pGj2N1i+R2QEx1RgrdvG67p8SV1xBbIkGCDXUYkJ8XI4VzHaXYSrWiMSIBBpR5VYB0H+FIFXdKeCjyS8F4IECrjix+qE0KONeizkMZPDs/9aJaoGiqQ6okm9lgZ6Nxr/yzeOOAr+VSRc+ji8VQFypwQsAAUSUJeHXa8y4ofxa4SUHjd3Dr+9yP22gr5EJc3rklB0B4iefabF7Oga1mMFHOD6/B7/XnVEZxloI/CsSwNxq1mq3XV6yUT1s5j5ZFzgo5rP48v4pAIYJsckeFPVV/mFUu2PHJhX1/8MLOL5v26NETiUlRNKJAsrN/06qNNeuP+bmsiqu0U7THg0iYg1v2aE6Ky4yxVVeqoiV/8cUXoiQDzHi9WzdvqQu1ONtDYXKpGDqPZdOZnV+c2pPHD+zw8EC0ZMaU+Oy4kkDf59znLGTNrK+tSsCS+VfOGuVg6gi6ajH0dC/AO1hU5xI9kKGrJytfC3GI76WQM2ZMC8vIBAKcMKkcXHqu5wVsgC17ywVJnCkSn52LVjoLRHY/AaDyPGAYeAzyxtC8+QAmQPMGduTVlRpGxCWB1rDv8BwmzxYzIBS1IztF+S+isQEMkqOpIxw5eEEQS+JNgOww/ytxNHy6YZdonM271Dwr7oFAt1TMEWyKwo++vmPHWQVpdY0DPZqiz5zx5ZggdpO5f4pZc6/40I0MQ6De/fWClnKp+Dkl7OWiXtH+yUW6fC1E20fPyfyZOlh2LYw4l62YHwpG/j2ej0sgT96MnPsjw5t6PGP8rWmzYdtWcjN7batme+tlK6Yn1mZdprJWLDdsmi5Yd5K2wSyLGkI4s1AU9zNLSvOBGSkNgiVaMu/79OkTzfBCT+ZcuHv3jubUaVpSeHcxwZe1Ov65PE60+mgxG/MSOrcbd96xyvYdS+bLmo9Ux81Du9NVU0kbDTr24uChrAmgSzg9DDrMQBdSW6lIfKO+UrFCgWR/YQMUXZoANEpSItgL1AAadc32wE7O25q1pQowGAE8AXlTmwQVN4EV8fgdFDMbmQUkSSTFgxGHP90zJXfRp09eUgASwK2bepMUDqgAMxNEpYiKpiIblFu893JWKaGemRcIpAOKUhgWLICY0HJxuqdAYhiaF2AH7gbhiuAj5QIAIdkOIj+APC1AHiDdNmZrRfdcSLq7cpyDWw2Oq5rNRoAS7UDP0w9/Xt6VjR5XHBzmSnO+9r0Lw7yFD8QqQY5FBpTvJAagCnlUjONlw8C74TeXUXU+KurFOQsfmmdu2YWodOCGgX+vfXkXQdWkQMFT1TAkZ6rqRCW7uZAAB5z/Lyn7SKF+xUqHD+e8+0AvU3fGKWWi+s595JziFjtO2ijhf0eCC4Pu+PkFel5SDPSKoK6VtaPON0lWwanRkt138ah8miCctaL2RckajaqoyXNF1aBY551zp6jOk2Wq2dm86KZPnh5o/pZ9Q9LPjBDAAFXhvZt3pZbMvtWBpz0WxBjU2UPx2YPzjMIO3QcJf03s6hxBqb6S2/+frjfhsTNNsvMi933fM7kXyWItXVXd07NIsn6BAA0E+z8YhiTYv0KAJQH6PcZYkCWNWtNdXd21cd+ZyWQymfu+p/GcE3HvZdniDJtFZua93/2+94034sSJc/7u//5P8eTZCyUgn35quxGS+cmxwehss92Wg3OKegkVaCLaoihGW6ysfoiXi4v6EwVfWA2AHUX5Q3xlYnImPvvsixgfn1aXHhoz9EIokOylrk7Q6T75BHLQ+Tlpc7Z0vj8uCKsI1WNsMVlvLXob9K0Mfq0FpYr+XPO//L76WhWhrYVsK4Lor7dSjFvo4S1Fdq2p1tcrRkF1nvd2doWi02mxerfpN94vHGJCiGJtY0Peto+ePBWThkTZ86cAZ01T+OpA1eErajqdHFTYR0dibmZWid74+IjElaSYn3M8/Fm+m41CvAVMKADhf3R/6h613tcKhdW5FWCUXWG6eSgZ0wXj81IscV+2kmpc1hbcDz4vyR4znBToxOd3796pSCIRY93T5SMOIGBBJ2N0dEyUPWbj93b3MlmhO0gB0KOCzGCHBZQYP8G3fWp8JOZnJ/Vb1jcZx02hM3BXPdRCzjlb6Ng9fPwsjk4v48PGdkxOz8WXv/omxsYnxb6hS29mg8WoAPro2mxtrMbR3lb8/ne/i7dLyzExORlDg/1x+/b1mJ+ZdHFb7JmcvC3lfRfm9sve3j6Ip8/fxNOXb2Llw6Ys5LCTIx5zf49PbfsxNDjQUO9kLfG7gCx3bV3g8b7ExEO0L3L2suIzr8P3qsBhxAbwMlk1Km5TjGhkdFR6GhTQnAM8QwpqOlDEZ7GYjo8kKsdn4RlSUHHfOQf39vcVU4aHRhQn+dnmuU/MtggagAWdJ5J6OqVY1PA6mgVmtCetc1ibRRtlvzW7bT5XKgZonjFpcjws7gN7tBhKeLRCgwYGJtZ55tY+qsPD43Hl6rUYHZ9QUUjOUMm4z2/PnPJ/mjNUm89JoWm8LtZdHKBUexqbWK2tryk+0+1fW1+zgBP5EQmzzkDWlV/LOZFpsPyMZi9RtO7vV0FDkYGaM/kRxS77ATCc4qdAZLq4YjV09yTToTw7Q/uK+8H3uBt7qfECCvar167FxcVpMDcPtbbiqOf4ncBzPV2dPaIw83z4PAhwjY6NClwZZ+xqsDcGeztV3DImJ5xKIISpybpvaoyYql906u7ugXi7/CEePXkh0HhxcUkjONevXRMD8er1WzE6MR2HFDNtWNT1GmgQeGUgg5sv0bPO7nj9ZlHF7cDAYPzpz3+OBw9c3MIioBNPF5dYXLHda6p5blUXqtgka2ursbj4Mt6+fS0m5OTUuO7j0iLiOwdZRJkNQKwYGRoU2OT753np6uIyo8yKGhzEfWBMRSPPjGKbop38jRgpAAcRseNjsyUSANecqNanhwtdytqCyPmobYvIW5XTaTzBoL3zvrI9dF7HnlLBTXxLFXMp9bIeBfBdxMH+gRpKV69etX1SAkucEWr6ANJkCl0NCp4t78f185m0b5JVdiorm9SoUIPNbhxy1DASoqPL8/stQHTmkx1Sk2ZtfzxCqXUrBl6L8n9a8ahATZq13qFiReaaVbw6p3GMIoZWQctrCqzLZgr7tYrbYlsoTilfSTCMeFWMsET21f2GQWl0R88LwM1Ucz9DwLHT40PpB5G9QXGGhXAsN4G9uDzdi7Hetrg+NRwzY33RfnEUB3u70dPZGwND43FJcXvWHkfnjChSkAM+2C1D9ybFGQVik7dcmg1CzUAMf/nyueLA7h4Mrb2cuR2PwaGBmJyYn6etUQAAIABJREFUUHHLeVJMOZdnJc3l7nz9qu9pBc/b/v2//NvLyRufx8DMDdGSpZyoQJhemXQC2DjHe7G8RHGLN9uRbBmgN3Cjx8ZGNdMEHZl5JPzlNJOUnHjdzOTU1wdVbyp9bUE11zdRlNyLzb2jODwmsHdIAIHijapeszjVcRE/wV1QmCcKYLn96mYomc8MyvcAKgGqwnQWyzPVyHNRdTRLQaTMhchgPZuMa8BwmnkRt/8doHgD0SakZuyDTod8Z7soHB6Er2KnGLm+N1Klzs6nHlJGDwrjSqr8HkaG+UUHm08lEQfQMEmHd1mevjZgJjveuLZt8CHZ0slLtbmijRg9NfXYUuJNBbk6gCq5bSa6Tc+2Qum5xrLi4fAUTSORFz6e6LDyNk0UKztWrclEFbtCzDIBEdJUndVE6GxiXQe/USjRiXP+wdQpF/kE5BKaUgGYBymvqcJVwEjS+7Ij7M5LMmJaApQ9RH3gucDlMzoB11xSKhNyYPR2dcbIYH8MoVA90BdTkyOak0PQS/fFGajnivlPvXc+J7ol3d1xdHImii9UNoI3icL83Lw+6+j4dMwv3JSgFMWt5yFd3BblRd1h+QF6tqItrHjNhPnW5vuIc4RbjuL/+rv/KGuDGQ776wtx7epsXJmdkuIz34N1laiIeUCoC6xl1exSnV+2xer6Rjx/9Srevnsfe9C0lZS2pVq1C/bpmbmYnpqNweGxmJ6eieGRMVEf6eDKt060L1Qb+5XoV3HLMjat278aayspcoXqNb+j8a2N/2hF/iogVlex1np9c3Vq9Wwa1j5lM9CcA6mvN6iaxdjI7n4lN41i+hfIvZeSj+sCUhA8wtvVBT6quAmWSeSvQ+wS1JC/+/6H+Pn+A81mK5bBxFBS2p0Hs/1ChbLnbJRBEMeq6k5SkFDc3rnzSUxPT2YCX5BC835X0l+fqT77L+/0LxHWXz4vf78TBFPknDAQIwBb3rx5LbEJADdETIgl79+vqNNXKDbvwb2BjkwyDNC6uPgmPqytqQigwJK/ddhGa3eHjvB70Wbp+K2tfdA9rhmwJv3as7e8Pu+PfzsiiVhizc9NxfWrczE0aLub6qYTkCthKqq+Ehude53xpz//EIcnF7G9exgTU7Px1Td/IZDHc2VOnljbpDwweyhu8bnc2ViNhz//HCsr79MTtjs+/+xOXFuYV9Gi7EznVdHGs6OSiRfF8/bOQTx99jqev1qKlbVNKeeTvBPLiJPnKKGjJpxCRdDaSXzZj06iGP3gfHAngA5gT293zjOXIJ8BmFJH5uwuIRYlkKmDoTXe3h79/YO6xzwzztyBoUEBDxQy8t09IVn1zCGxluKWs6mruyNOz2E1HOm59g8MKo/QKIuAc9RkfY0g2dCc+RzsAbq2UtBXXnKpPcR952sClXOUwHE02QIXnnEsSqNEelIwyV1VgwhQ9Shmj47Oou2yXeyTwX4YKL2Kb7Oz89E/MCRgnfyj9rxU/xlx6umxKm/OMlu5ONVZs3Nr0M6MOAkKnZ1KOXVrY1OdXLHccG2QL6pHofbwcD4/1pw0QIO6ojDVBCblucfstVg/njUnZlvX0bPv/AI01/7I8S6vCXdZ2bNWsz3T52YtHR0dqxtPrrK2RvEdii8UOOw7Wy4ZkC0apZ7FCTPbvWLwcA+2trdUeCBmBMjUj5rqQE+Mo2Mx3CfBRtgmVdw6zhhk1G1r0JIpxvtia/sgfn7wJLZ29uLdyopm+65cWRBj6fqNW6Ilywoo2gVIGMj2i1b8du7VI1oyxS05IrTkx48fy4N+dHRc18/ZphhSndL0pPVaa2XqtGmNvV9ZjqWlV7G8/EbgOK4F7IHFN4uxq/guBZcGq2ZudkbPZ+Xdsua4DbQUO/I8bRTdgYSVMTc/J6YOgODO9k4cHRxEN3o0UmjedXdeccgdRFiNdOGOYTRKYC7XH3snu4KOe3XPUyMlO5YCUbIjzzrgRnK9EqiVhs2x8gkrtkNVPdW1oYZPrn54dKB1pVxOHU+aOS6eKJysI+H5dLqr8snOhg1rRt1crYPmLDb/XV1l9r9zQcdxn2kuOlXI1zxujmm4qK316tE407BdQBo8csEJUFWgDQwPqzqbbu8173usmWDiUUuxXDP3rH8zGch/UzMlbfkUejJ3FfDWkdTdjK8AeY0GlYrbrMEYE2w3cy/Oj+LyFB0gW4F2d3dE38CgYqnGHy5PIBzH5GBXTI70xfH+lkTOBgZHYnBoPM7be1XYnlzgeGLtHQuhuu7w2Ze1R7mMkJ+Tj5+dxZvFV4pJzN6imHz16pWYnJxUcTs2Oip2q2ugj60UK9eo4rY1F+FrJbDW9h/+9//5cuLaveifvhYXnf1CUlI3zA8Jf0AEjI72Yun1s+jraVege/XyhQbVQVwJjCBy8/MzMTU5lhZAVg30Z0uBE9HbfJDwi+4j+wXPvbXN3djagZZ8EPsHFHFtMQDKykEHHefU6nB8UBUwWRB6Po1i2ApxSr5S/MBCFJ7L5AZwYLqjm/x9daWNjJQdjRIMzVr6AWlTJnLkn/V7lPy0OvqiQiDj32V6rQ5WF3pO/nyN9ZDU4cuObiXuha6IG6/D011AH5xGNX0oexbAKpRQUU2dqKJbQjIKGFngZMenNQE37bX5q1Bp/sUCLKCndHUo5FDbS5P4llkKF2ReuNy/hg9mS/erkhsjnqZ8VGJdyYRRKx+UfI33KvCgkt5CBmsGmD8LiRSqlp1r0UOScqXp1ZzN9JyWZxd5RpWg10aoQ6t8HF0I65hsoMu6/0n1dPLjNV3dNO0B6IxJ+QY57ensiInRkRju75PA2PTEmHwyoRtZ9TZTfN3KbFfnPyrhZgb4si22tndjfWNTIiTra+tChPk1glpyztwKV5Z/WbNz68LhQuwHdwY8z0SiQzd2b3tNFj8crP/p//mvsfh2WdTH87PjuDI/Gffu3EobIKyrPCtXxa0CvaUInFyjiH1+KVXntyvvJbbB/Lpsm0TXNtDBHPvg0IgSDeh6N27diqvXr0d3V69iAZ2L1i5hFaoSQcguf61lJzJeyY3CtAHutCzwX6z1KkLrnwsNrH1QQbOKW4FDWYrVWqnirfVainbJumnEkey26ufUPQf0c5JQB7F2Y8355izu61evRL8tT9e6FoNErL+uWH63Ev/l7/9elhawMDisNYeTQh4FbDaLbgcj09eN4pox4EMd1PzGzWtx9/YnAixrPtwUsI/BhNaCvcCBeh6tnYpWJPXjr/vdi0JoKpUBOQqSxaU3sb212RhJoOghKUawR/EtZ6pQJKVw5fPQsYXZIKuXGhPJQp5Dk3leZnGJNcw6UsCRNbGvReU7JYED6OtSkuU550uBQQhKoXq+MD8Vt25cibExOoDNOf9q3BaQ2ny+JMft8d33P8prdmf/OGZmr8RXX/8mRscmJBon3o3AZD0M6SJgtbG7tR6bayvx7PHjWP+wnuJLHfHVl5/F9WsL2seN+fNioJSvYYLTzHpube/H46cvRUt+/2FTtGSs9yjGKDYokgCkAXMN/rWn8BM+uHlWy5bCRS7dU3QdyAMkPNNm2zY+A4kohSVCcKIk65z3+aUzI0X+RHnt6ZWSOs+DhBbLETqyKvQuTA3XKFoWCMRM3pdznK4+703XTIKUWSwgXge4LFXXS6x9DlRowdDq6UWN3Wen/Mxl8+Ni190Zd2lZv7LkIXlWoU3BiIgSK9YArYqeRkcL0U38kaEZD8f42FRMjE1KPKq3b0Bx0Qmro4i6VdnjV5c1i8jaK5xDdeb66Ez/2hxtcrFkaw/Rx/ewXDpV7gFwY3XhU3VZlt68jPW19xpp4jPDjOEM5FzXuYoNVgIXqCsjMkbCSYxiTwEw8tgk9iWHggRiXTnmLDxAmgUVofyzYgCj6M5DOX+3jP/reczMTuuZYgXEPeVZFhgt2miegdg/Esc2t7fi5PRYIyr9gwPR3Yn7wECM48Xd1xUj/V0xNtIffX3pzJHU5Dq7P1JLFqUXlfPOuP/wSax8WJP/MYDONMzDsbG4fvN2jE1ZUAq2BXRYxd2Mycob9B40RLrjzZu3AhgBKxBYXVxcVHIOg2R2fl4FLj9b51YVWZX7VDzkdaGWLy69jrdLr+P96rIEHKEdc4/ev1+N7a2d9KR2J5Gz+OqVBRWtb9++1Vxt5VBmxnlEQWNSXZ3yEWVOV7PMmn28iMnRsZiZmIj9nZ1YW13V/LspuhdxwLrCNxbR0py/LyaB1MDpCoqhVnHL3UHlNanWru5v2rgZgGuzz3Jvj/JM4oOAbHX4yGPJr70uHcPNAORnu7o7BXpI5BXgp6wzT+2xKyG4cprg+QDukhtrP3sPtdKJ/Z5NSyCuuajNZkaleFQjx3BhW/Grnp21Rvw6LsDN5HTjyUJ5bA4XsW4aqeiUeKnZjWZpmCrO2cMvDd1k/m/wlQ2f42BiY2SRmHHLTZz0LUanB4E/NcVM1wcYUOeW+unyLLriLPo6z6K/81Je6hS3xE2xUBIYRV/n8uwoOi6weO2I7c1VAZAwjujc4nN7fNEZp5fUT57jNRsoa/1UrhbQlKrSjVSsLWL1w6rsSD9ge7W6ouIW8AVV+/GxMQPM1XjKHK8112jNJzTK2ABi3R1u+/f/+l9cTt34LAanr0d0D6pzC+dal6ODiGIr4uRgN94uvoxeituz03j88KEpyZOToi3v7W7H3NxMXLky5+Rdvogl8ONWvShbmlPxgUVxS6eGwhZT7b2jk9g/4CBiwZ5LXAFVXnwzJQyRN0mqv6JwGpXhsPIh6vlLFntrsqtkT0WvaQ38UgBP9U9vUB8oLFIvyGx/JyWyiuIqjEyDdcKtTZPFaolMVTLr5Nfv6cXq+1qiDLovWfQJccgCpZJ2da4ka+5ZVK6L6yuluHrYrV2oSsDrz5pf0GxEXq+SZM2umspbhxaHpeeCu2UBUNfdmPfLpNK4R4tpeB4C7pZ6Mwp91t/tHVnzuxTk1aO09U8+u1xzDjytlOFUiM3ubBNVaz57vl82DkKhEdlq0hdEleFgz045sxcCPTLxrQ5w4zm1qLvW867CRV0zIaR5b8pX17ZejQIeX0bExSZGR2VhgMYXgjQzU+PR00vHoCkepE/XKtiTSZOH8jtjZ/8g1tY3VOBy0KHCSOCC5sbMbW//sPZtyRVQwJoy4/uWLOWG+iWsgs52itv1aLs8lTre7/77H+LD2obQ9aWlxZiZGovf/vqLGB0ewOBIglLu3GZSQ6DMZNwHULsE1w6PrdD94vUbXbOQwNNTocLYSvT1DqibAVVveHRc6PbcwhUlnk7+rNznRC9n9cvrNYvMKihrfTf3fioS/oJ2XGu7Aqt+Lg/geq36WiNu5D+0/mx9rYphC0Zk51pIcQF3+W8Nux6j9ALdGnYQFa+kT6x3EyAjwK0jVlZWkhUzlnPHRsiLlkzicP/Bw/j97/8g8IOEGRqVWR+ONXUPdXBLYI9D1SCSOjK5nzwz6XltrB3u3r0tcQcobwXLG39p0rMq3hQppO6NY+LHglTNe9yqkp+FbSLaHn3wDBBgy/K7twFNT3P8Z+eyOUEwiLXEPB6fk8IGRW3iF4nZ+saGih6dD41D0R1rkg2BpBopgaHTJe9POr7M565vrDtB0YlZT8OS9VA6KW7HR4bi2pWZuHXjakxOjqWQnZOn5tJsERKTFgIHbVc8e/k63iytxNbuYSxcuR6ff/mV1JKhDdO9NZBmkAshmEM+7/ZGrL5bjOdPnsT+/qG6HRQvX331WSzMz9jAJ63P1FxKX/l6FkoY5XG7Ew8ePovHz17F6hrFLUUK86fYlAAmHEg0kkSfxJe1oKKJojCFUyh+ETAC3Zd4VIfn+9jTohqjMdCNcCB6CWZDISalDikCS13uCup3ChhBYYX6TKKHOi7PDloyVGSSQealiV08aycvEX39vSrkoJ+TEwz0461J0XIhBgrzor19PTEyOiyQZBs7lQSYoGNSJBFrmWUUo6FA2gRDWs9R5QBSRkWYkQKYfUSQYj31qICHmtvXNxDjE5MxMz2rZ9rXNxjdnT2eb72kAHXXi30nOnLS3Q2iOoGXnkQmqHxmeZoK6HWiLRDV6F/eizq/OiUcRSe77PVcNDKacxTPnjyMpcWXesaMzlg0CtAgAf+jg+iDydDn++r5awp5gEj+3fRQ5qHLLqbOPu99gyKsG9n5pB4A95F7DTjy4cOawGg8ZQ8O9sTAAHTguVeXRUIcGQXZ1+xBvec5wALjKsQm1JKn5UbR3XEZ/T1tMTE6GIP9qEo3z1Anvfxvq2J9R7R3dsfR0UX86YefY31jS0wohMywHaEgvXnrbkxMz2okDtkuFyceQSrWkM9U4mVXvH69qPyVAhcxKYAZaL98Ls7oufmFZM80877SwmgWvI75zCEvvnkVb5ffSDH57PQoRkaGJMIF1Xjtw1ocIZqa/srkg3Ozs1Ich+aNaJctZTxKUbGfeWso55NTEwIrUdolBlKWjg8Px9TIiFiGHUrIUI0/iW3YADu7cURTQ+N77twWxddzq84ZlTsWIJ8NHc+8mxnSFBVynqw92M+68AywAJdkPwDESQsgx+B4plDjJdYmFWJ3MMvztmjKVUwJGNeibM6tipWRo3wl2GRhNF+3mBPVpW3HG5q1jwUYRbaBjYoJArNgqjV8dN04c32RZwYNILzie9CvcO7Or+pAc29UECeb0G5lTd9ZFc8JTDofLYaY47vuZ+nAoGNTiss5U1uq726y8QysKk3zQWdRXETnxXH0t5/FSO9ljPS0RX+Xu7kCH4WaGWzooBYU2/VYdd/+3rbGPMjdevtHoq2jL84uO+P4nDVi0Kfyt7pu50gl7so9d9wh12Dk4OiY3PaDFJMpbufn5xXjsQRiLFRNvqSMtxa2rXmarKxqlCg747qP//Zf/u3l9M0vYnjmRnT0DgupIZBfZBJL6kVifnoELflV9HZbNOKHH38QtWFhfj6GBvrj6Gg/JibHY3ZmqkFLVhhISoABHW6AB9Z9oV1xcHiiA/f92lZctnUxzCCaFoENOTYWtA46Fl0hANWZSIVNgrJa/lI7pUWeaqp5ILAxRBfI5EUBKmkm9rMynbVoQFZrS2PovLGNQjh/VkhQi9qfEyPLXNcCVXilw5oFYetDcqGXBTcPG6n39OIqJWAn7Ua9a46Qzc7P6b3PPCNbVKvWLkkl3g1qQiJgfI8KNdGf3XHVRm8RuNHP1D0qFbK0FeHnSR51L2VXYAuaKnZ1DS3qcE4kTV1SsVtG2CmC1QoWFIOBwMJ7VIfZz8I+cVUMmw/mjS8RA9DGg31fU1KJGhugBHGyoC0hm9osrZ3xKlyq2OHvhbQ2k8YmBaToWu7UuasmoIROQWdnjCKKpMPgIiZGhrQ/oPAXD52f0bqQSIC7oXq//Hx0Vza2t2Pl/aqS97W1jbh27bqKk+GR8VhYuBXdvYPRxmeufWVmYosQk6C7LJ/8rDviVJ1biltk31HaXX73Pm7evBHra2uaa/rm63uaNaRrCy1ZK1xxAdq9Ka1SX5agw0V8WFuPtc3tOL24jIOjk9jAikW0R6yETN+nc9vXD0XqqlSROzq7YnRsXJQ9A/eezTYQVgShBjOsBSRzFeJ9bLpyFaIFnjULsCZPobHOs4PU+JlCNlooyPW8K1YUGNLq51zzXS4U3fVpFLzZnSn0vrUYbn3t1kTHe749Xr2yOBSdSbqIXhM+QM0YuIjvf/gxvv/hJ3W/pK5dCHJ224z/+nBuzO+1tYtGR5dWwkGooKqgIpGTEVJMT0/Fr776Mubn5gz0JR2yuui+r02rnype616W+q87v00/3trrDRApO1mKcYppKKfDroGKvxTPnz9LBsuFunoUPxQXCLiRlM7NzsXg0KCSZ6iPUtpN0IIDlaSThK0QdK6bQpkknfhCZwU6IhYcoj+mCqwYDzn/DtJNwY+nOb7VeJjfuX09ZmemVegpkbSvQt7rtMDLzy61/s6euP/gUTx59ipOztuURH/51dcxOjYptJsCqO4phTSJCVYJu9sb8fLZk3j25JHeg7i9MDcbn927HcND/ckCSMVmxfdfim9YK2Jjczd+vP9IvpwbCLgdnujfEb3hdQ8P9qR8SiHD2tbcMWqkB4dKjDT33eHxjq5O9jCUN/vFMo8JFZbvKQEQxZeuTs+66mudKliZe5XeRvppkpjzjIhl2NdJbf74WGBOiUsJrClwhuK2D2+ESxUSrN3eHquv18waQlOsYwoDFJFREOa1+DdeFxEnziuuHbE7gcwJ3Oi6E7gkFwBgVyKtjgsxCUDTtF7u3cTkVExNz8TMzJxmLNkWWPMhIuXuKOJkLuhLdIYE0xoSCTymh27pMEhTRKBFgb7J4tJsszUj6h5qGxLzL1FG5t8tuqW5Prk0HMeTx/fjzZsX0kmBfjs2PhFnZ1goHUmMamfbCsywjCTcdXbaYG9hNSQgA2En0bsPGs9OBa7mLp3gV0FJ96gKG2b+iE2bG7buunHzuvbou3dvBWB5r+aIBBRxgLHzS9OSJyaUh5L47h8exNAQIz0Usv0xOtQfA90dMdTPLPxgDA1SXBPjzI5zzMmxtfScZh/SAd7c3Ivf//F7zdxW0TM6MhyTE5Nx6/anGhlgJB3QibjRyIMK+MpmB57Fb94g9Aitci+ev3jRoB+zhq/fvGFxqYzVpSdQZ5IF5BwfWR9bWxvq3C4uvo73K0sJRnAfxpVPfFhdja0thPE8Q0rs5prRpGAMA/0b6cXUGVB6I9iY9fXF5ORE9Pf2ai79YG9PlOQLXCpU5A7FlGYc+7QfNna2pYNxkq4dtpQ8UNPJisT1jE3HredYcVMOFupM2uWi9GZYn5xligU6ezx6oLNE2jWMrJE/W2Sqo5siscfdXwHHJqrI2ktFaYplpWWjY607j9WxNUPOZ2N1UUWbzcIcEM+sSz9vW+fBnnFeq6ZDqhzX+cY9NmU54ZhkV1gUymrRYkdl7CoGabEUi5IstqWef2ppZA6j91Fi6P2tQjvBX+6USPNic7jbrPdVkW3dm6qv5CXNVJl5Yo5t7RfRfXkcw52nMdF/GSPdEb0d9kYXSMHoSRa3Bl49N0zc5bXU0e7skWbD+WVnnJ63aXQOwVM1B6XrYqVrnbcJ+FszoAkCE48ZITo82tfZTnFLY4U9Q8wZHRuJwX5YOc3m4C9z88rRy12hnouyUnLHf/ev/8XlDFZAszfjsnNAiSkesnQCLBZxLrVkitvFV8+it5ubehY//vRTfFj9oEMeWgfdqPGxYSUCDtRl31KqYMlml6KjCxK6Urt7R/Hu/Xosv1+Ptk6Q1SEtRhIQZj+O03dPvnbVuctuiQypdaBYvlxyAslrL4Sz0cXNJE+0DEQxkupjlNLIM5ftxWlUx4Wvu72mBxfv3X838uR51UrcCsVR8lqHcs7S1W5obBKp3DVl9et1yv7DqJZRcA2AC/HIgfWUDi/KjArpnEd1gpwFWNrmiKbXoDdlcponktElz/JW8l+JvIb+c241yQZecLkZSrSmoYSpe5t03ZbuqAvU1uTL95DXFCqf9Ud53qpgb0Fs9CxS2KOZJJvXz7XwdSH9qbCn7mwW0v6YTqpciDctW/RvSfsuwIG/q0jJ2eMqghsHR3ba2bxKxlPJk2dRgYb/HuhlJmggumWnFTE+MhjTk+Mqbhu0bnWVfSjLX7hoMDlf09PXJ3GmpbeececQAxUm+A4OjsbcAqrDgxJEc3BN8a6kW1bntmhBVRy1X57G7taH6Gy/lErh3yNa83Y5Prt3T8JwzDUxd0tCD3UZLNsNrRT+4a5n0cOzgnq3/P69bBawA+obxGu5S0qPJEUkPSD8dDVIVKam5zSLRnGLcAcJo2nULuC0DnMGTgVEUuC8d1JCPxH6QqldMHpttj6rKk5r37WCQE1Utg6qZpFcwFCBG7VWtAdL6TfndepaK0ZlHZqgT4sXW3WNWwCl1uK2it4nT54o2YeCjlKoUOk8RDmcV96txHff/VmUZCvS5v6S6qE7pyouqyLNgE+cpLtAkiEafcafAvRIuSlePv30bty796mSp1KIrZhW9/N/dO/q63X4tN6/XEK5zotd4OvkPqgbeHEqQamnTx8rGSZuiNYlJU8nPHRaEB6hwAEIIPFrgIJZfIuVIhqmVSW5DimGSgnZthYkDrwv58DpKbOJBkLd/bb43tz0VPT2dEqVdXJiJO7evh4LC3PaJ7Y7s5CN40pab9lXSQAu++Dbb/8Uj58+j76B0bh997P4/MuvRVtFyV6zltm9l7dgd5doyTtbG/H44c/x6sUzPQI+67Ur8/HFZ3diaKhfwoVmAlj1PVvODXaQZmrPL2NrZz/+/MP9ePL8VezuH8bhsWl9AGeAThS3LJWhAZSHTadjTnV3H3/0S3UoS4CMBGegD7omWhhHSpI5pzRLp04mSaHHhpi/JT6SePEadMoY/6kikmS6bJyYnZZyKYwXCmOJS1k5uQBZ4kB/v6nT+HaSHFOIY7c0PDwiIIjwsbPHXPZ57B3sx9b2prq5dO3pFHuW2vdK3dhMfkWD1PnqtULRTWHKzKFm6/Cb7+nXvBlCfnTlYJ1Q5GrvQYvWmWOQXV0brTkn12J+pf2NztQEYSRmIyu6HKtKqqIYUBoLMrXRnTK/jymYKYWY2gfKAzL5dBKLLdF+PHzwYywuvlAeR+eUuVLU6gEa3q+sxO7Ophwmjg6wVfHcLONmdPeY4zNdvUedbjp6PFeKTGiPvKdtgsz2okNv2imAg4XwADjX1tZd3N64EYzrkNTizVu5E2eAzuXsSqLcPDszKwBjdQ3qIrO8Q6JID/b1xVB/rxSTh/u7YnJ8SDZdzJ/L27is0hq5hotduWZgN3N6ET/9/DCW363GwdGR9v/Y6JiK6Zu377q4pVfSDi0dSyafR0qYswwjNlDcLi0tSwUb0Pn1mzda16x3Cqbbt2/HtevX9eysQ9IErvOkycTd1NT19bV4Tef27RuiP3TzAAAgAElEQVTRyPcP8Lk9i7GxkZgYG1P3lu/htUsrgXOB2XW6tts7u95bVUQkaMI5BS0ZEG+o30wc9g4F7snhYVziAd7bG+MjgAf9ilkHRzCw8JKmydUuqjriq7KOxHaGBgcNi6Iccz80U1tzljrJo016MzRRIrpBz+JCrBRZJ2oEzu9BDDw8YbSOrm13XFAcYUOFD3U2chqCUjnja80VK/MW09L0Xt9n/yK3NNvMYIz3cnVu+TnZQKYDRuUMyuNadIKcmjbHKuQ2IXagGRKt9kXO151jqlBWDZFCrVlgO5+smVzGtgDQrClUTAbeU822LG6lHp4aD42ONftPbetiEzj3rjOWjrwL3Y6G4GhXx0X0XB7GcOdJTPSex2h3RI9GHFjzHdGGbWpeH130NjFU+qJbDI6IY54TwlEdXUGagVWl9BCkzk6zLoHe7HgrSpWeRMZDil8aUMvvlqSWzMzt+9X36toSI8hPGIsCLG1sv5ZxM7+eP6fqitRBqnzDOXRE2//5L//55eytX8Xo/K246OhTcesWVFMht7erPU4P92Lx9fPo7uKhncbDhw81E8bgb39vT0xMIA6DCmCXlPzqoJWvUZoHezayBoShxLbF5vaeitv3q1ta1NxImQuzmHjfs3MVuTrgKhnLucyaezF9JxVia1nnzSjEVHOuoFmiTxG0EPJABdCCN5q7LdsNCt1sh1fyUKhMFcVskoYHZbbCG8leqfMmFRmUTQhMFqZafC1iLvy9lTNeghfaUCkNzsfTzGeqijYM5csv09Nz+n+hJFpUhRibPiS6U1r4VJevtStFEDT10QPwVahrvjQ7k0Xh1VsJeXIgqNlTUS40o+w56CoMm4WFJdeFnGVRXR0t56Q8I9OKi25eyD2JSKHCFrdw3q334XkmhY7nK5GBnBFqFsPNwFMdNicdH89RKwznhlHSn4JW1Xmv5IzrFjii7obnT5RM52+oXsMkAp0dUvUeHuyVpQgAkAtZz15bFbCQ3CrcHLCg5i8tv4tXr18rININmZ6e1vWRaF25ejt6+ixUYsVZaQo3QAoOIhWDYr9X15VU3DO3IN7QP//Lf/17KbJ+8fnncePaghHxoT4l9KhqyhVTayh9TnXjS1ypI07Oz2Pl/YdYercS27v7ssfq6Oq2PcfJqT7vmGjI2M6Mx+npRXT39sf4+KS+jyBNp4PZkNaOa8P3V7WChcXq65V4VNfLa8pHWyWWra9VRW3rc2wtwHwofFzcNil4vo9V4LkKr0Lbe61Bu6xOZ4EV8ryrvmsWPfle7n40Z4vqGp4+faoZLhRGr165Fh0508j9f/fuffz808+yspBnYZZGJYxTQy+OEd5ntc8NMPlTkyQ5CecaKuxz6LbFwsJ8fPP11zE7M2NlZpLvlu72Lwvcum+tAMIv7/3/373m85dpPfeX5JDu29LSG6G5irE5s0QSAg0VytcU9MS5OdG3nz9/rrNIwnFKKOyBy+c0eGjbEtk25Iy+1kImQeowtKgw2s+6ZsojxlBoHRq0Z3V/tzxmEV3r70eN2RYTlU65uE11eu0XwNTuePLsZfz5h5+io6M37n3+q/j0sy9jZGRcHYryT8w+txJAaPyM+jy6/0O8fPZMCQzMlKmJsfj6V5/H1ORow+ahUPKitzdsMogXqJHvH4mK+fjZy9iVaJsLLiWIosvDzDgPOnUUIdxf7FuY8dd8YZfZQlwX+wvwg/3MvaUIJU53YHtG4TE86LlLuoDyEy6F//Y4lGeuZ3T5TRKj11WHEAVXF1eyhDs+kYCjKYCdjXloKGvESoTAKJZZD9zjkZGxuHPnrmiPmtfe2ZQgzcbWpu4le1Ofrc+FuopbRAsTABU1MOc+fbYDpkd0dfdptGJiYlq/mant7R1QXGbuUkyqhHqVJOc8eO0HUfIqAdNc35nnu5njPToWawAVb84qz+8159BZzxTk0HQFGpCkOnlwFzdtiLjfooe2N0UmObM31tfi5YtnsbG5KooyFP6FhWsCFZkRRmn55OhArBw6uIAV/FKHnYLm+EhinsxYs/YooLgmCbWpm+TYwjw895fX5JlyzQCZ7KOd7V3FKIrhmekZdZffvVuWtyV7he49MYBnzNw1wkCKSdGuZ2exMex0oMV3SgBpqJ8Ct1uKyZNjAzHMOaUQZYppUUl9j1L/QCw1K8a+ePk6XrxejOWV90roKaRnZmbjxq3bKm6hJbOmoOlrblFJedJHFedhr3XH8vKKOrdoH7x48ULFMGuN2PLZ559Lv0J5WwJQ3qeZi2UwJAazDqEWv3z1It69W4rtrY3YP9iRpSXPHSo2f/LaDasrfKd7+7S2tnd2NJoileICftvYj2b8kH/CtFJXPYF7rbe0CiLbZWYexog6zZxXuo+wIC9V3DIe2EXn9/RUoFPNlxq7caNKZ3fGUfIGAPRBjXMMxBjd9r7u6O3ubBQtmpGN9jg4uYjl95vxdmUjdg9O0e2Nts5unXl8Irq0zi+57037mwZoJBvCNvly83kbY22ppFw5SyvIzX33bHLlXXyOYtBknli6OTkeVXUMu0+esagpp3K0gMzsjvKslH+mRhC30p7ByXZLGjbjc+S0NSqjok3zxTBlLDqnx5C5uCw7GbsEJEzXDxX/avyYMVmzxFZHrnEHyMhcXUR3+4WcaUe7T2Oi5yKGui6jKz+fjJPVns3ZYuZ/9bs7unr7BUCsru/E3iHPCGAAAbg6O7BwGozebjNrKslwXuTGmgDPbNgRQ7AAerfCvPi6KMpoZwDmMw41PkYTyOdDQb8udG3D6QaIqdRySbEAheuoZLy2/Zv/9Z9dzn7yqxi/cicuO3ulkMZPcTNc50ID64jj/Z1YevNCtGRe7NmzZ6I4QCdCPXlsfDSuXV1QcUvxSyIkuZmcnfPC8twMO0NF4mVbbGztSeRiY2NXiLJoWnxTBweLHz5zIDw4NhmHXqGezUStCqUsSqSV31ysNe/CwDQfjwMQSxvPAu43xJlEb8zObyVmja5KFi6+mc1Cm5tcg/z+jKYl8m+eDW5SFVuTu6KpFMrjhLuxnBtIb3WPJDLRHOzSIq9ZVnmxVcEs/7mmGTWBrZlQ5MGZU35FG6xCkw1olNx0rKwS9HqlbNjoymRyWAecAngG7kK6GoVjJtdco9SqG7SOVCQuKm7ZAmWAbDyDBDaqWG52ypvWPeoeqmNloEJdAGZ10jdS752qL5WAG13zbKKea1HVhabjh4kqKCIGvi8SW+CgSKEtEjuKTRJc+SB2YCHVJzqFhMpI3BBe4Macnyq4z81MyTZLQGYG10Z3NSGnsuFizXOgQPd9+eqV4gWBbVhdjhN1EG7euhfdfYOyFKn2t6gpqeDHmjGsw7N319V78yz2dzb054fV9/Hf/v53sbq6FlevLsTC3HRcvzIb42ND0S4PQQseOLHKGXEV0VkCtHeIwkjnlsLr/fpG7OyaxiR6SBaBczOoNRIjevV1fB9nZucEZoDeMq9G4atZF96tuqO1cVrGCVqL0CpaGzShXE/8vMfmPvaU/f9Qhxs02zSbz/3E/nDRY2pto7Yr9DdFzus6mwWk93Kj0Cuz9pbPU/u6inVjczkz3N4em5tbAhBJJm7fuSvKDsk0wnp/+P238cc/fqd5xWpVg2yTBFRs1GdXkNBDawA4okjmHqx7qP2U5VmJkiFU8uUXn2sORuDI+blm9pjfKrCotcCtGFL3+pdFbgEKFeH0d8WqDiVLqH0SG7ClgbIIDY8iwJROxyMOUjp0JM90cuicuXP7UsmhPE3F7vDryiM4EXJiNp0CdX+TmVMIsLtkBm2ciBqwk0bCJZ3UTgG4I4N9MToyEDfwf755JQYH+xrFrYAjraOWOG7kT/N5e/vH8Q+//2Ns7uzF5198Hfc++1KzS63Frd5X3Q0nsvt7O/Ho/o/x+OEDqTYTb+Znp+Obr7+IifERgmnuDHsqFsij+c1UNYcyBoD808+PlNAj2Hh8ys/l2Ux8lHql/WF5viTNMETo1HFGk7QrfrboC3gsJdlZqsovpXKJtQqv4a7uvmZB9TxSGVT0wtS4oBDSrG4P3dcOPUueAUWMhKA0l2nBR9FYmeOEGdbWpq4eySzzruQTQ0NjcfPmLVm6LC0vxd7+jgC55ZW36urX+1BkUZgDosjLEucB1H3l6WtNC/aZ5ro7umJoZDzm5lHxRJm2T0kkMd+Fr61yRBk8txuDhHJSrdgNYs5TKxhL2EqzzAcqbPk7lDzyqAK0C1TnMwt86ukKFJpZEwDzGr3iv2Wh0ibBJmZRYbHJb5eOKYJX7VhAbcTah9W4uDR1nEKSUZbeXj9jBNWgKwNwHh+5A++Oq0erKLopbrl3+/u7no/OeUqxnbLZoE5SJpzEdjpzfX3MTZ/o9Sh6uS/sMfYn10QXkt2ChRegAx1IYo4bBm1SNqfjzohE30C/BK1UKG/vxEBPl+Zup8aHY3piSMWtHDryzFAsq0DTPLIsCNbeEasf1mMRwPjN29g/OFTHf37+Stz65E5Mzc4L/GHdA06b5uqOn8DLZBGxPihumbkFeH769Jmuf3d3T12nr7762qq/AklKgyBPzDxIiolHcfJu5V28eP4s3q0sx9bWeuztbcfR0YHE7BCWwqZLPqUSG0u1b81Pn+isQMhRxW3OnLZ3tqs44D2Ir4AG5YmtWM14ikCqdnVv/bVi0zFK1i3tEuW6FFfQbMXQ8vytztwSZaqinUJIeQfQ9mn0dkRcn5+KT67Px+ToQPT3dDofKscD9k10xPFFeyytbMb9J69jcWUrji864rK9UyOSF5S/Aocci80udL5rUNDXqj2sedkEnVP8VHPIef4baPAYh3PdfJ7Jl62Gk5waZI1ltV7rB3n8xAUVIw7WfdDXM/ZqtDAVmH3OJtii+GfqcOUqGpVU57vpO1zADNdmJeem7y77Hrpu5bkGssu9IhWejZxkXeDRwkzKnakxshfnMdR5FuN95zHWfRG97eeBcJQaYpq3reLW+hx4oWPz09bdF0cXbfFm+UN82NiN0zM0F3AHsbsLtOWJsdEYHhqU8KD0BLIAV2c540PlqHxGgD28bmEpEGsmpyZjfmFe8Q5BKZgJOpOpofKzFWvB+7usM1tAihYnChW3c7d/FeMLd+K8o0fqrLJqye4y94d5DBW3iy+ipxu1ZHxuXykQUdzu7mwHcwuf3LoutEvWAi3IeCVwnrn14lMC29YR+wensb17IIsE6FOHRxZ6wuOHAWpQfWZn5Mcqyo4TOKdsni/5JWXVyYsRJRdrieikkJHFL2wOj7eWkGfN2bqIaebSzdlcJR7lGZWqvlZQdCGrWdss3kTxlXKpPU2LUlyFlBM9JyDuzLqD4gTC9kFsjCYd1p/TgjDl6etug3wH6cNB29Ym81xE0ZJ5L/v/NZWNE2jOkiMtg1DDTJo3CYi7xDUo75GyJm0DBVEb14sSImVnC+oYrbLymsUGkJMvpdt8bqWwnN5xpgW3Du77+/QsUn69Dv16PkqwU1LfFBnUOz2HwZolAVESn7MIFYBsHt70ruX1BGC0dO20ZlDqVHKBMEiqVefgOv9OslFdG55/f1KxKGxHR8Z8uNJdhabV3RnHh3txdnIktWS8oDmMhUmVJVAtukYQMHuC9ybJfLO4aMXws3P5d9Ixxif2+s270dM/LMGA+lw1DctzMH3Nm//yskm5b7s8i72ddXVw3y0vx7fffqcCArsPDqEvP7sbV6/MiFakzo5mmni03n0cutL7U8egQzNM7yhuV97H+w/rSqIRLqHoKvBgDGrU0IgTR81N9sl3kgSBRHV27ormiUlYVUxmclhqxbXxW4vVKqIamzbjQiGHVdwqXmTgqOK2ecstAuTvaZnd1Q80Y0BdT82/myGRKsIplKNOWF57YxatYkcWCEVR9N5p7UT7kPI1tMeLly/juz/9SYnfr776SlRILvM//+f/En/89o8CW8p6oNgNjlPiL6l4rH3SWBt5oPJMCiRSnMn9Z5aG48onn9ySyib+shQXqHPeunXLtlctOgD1GSo54GsqsKQ27I629lnFVom/WS2T2VnAUCyumM+Dlqw4k6ITFDyIPdGpoziFjkxhS3I+NzevZ0pxC42Z2XE+CPGAPUnxMDSIWMyYChzm1YkJAp5kgeEYy36qQ7TGIlwcnymB7+vtlujOQB8UxoG4dmU2bl6/GkPDzL16TtAibglLaRTNRGPNaopx0Bm//8N38e79mgrbz774lQoN2EslSKhZTND17k7P3O7Quf0xfv7xBxVDzLF9ce/T+OKLT6Ovp9O+lHkSam/W++tc5Hen6IVr69vy2aW4Xd/akRWQ16bXNt0wFfjZ7aHY5N4pYUaPorNL94I5TcA9heWkfgHSQV8lxoxPjMe9T+8oJ2DN7GxtSgTL55jV5jX+Q7daccy+uUrkoAgeHyuu8nygYUp0KKmPrAMKWxRfuWa6yqwHClDi2sDAkO4nljH7B3txfALwgy/4isSnOIulINplVXtiGkk7TTrNxYq+ia1MpwTvAClRcO/rH5K9DdRxBLYEQGWh4/O7U3ut6LwUEuQ/Bn1NTWRdbm1tejYeG5lurz/P5VqPgl8kcQA0dDdF0c358EYnpDQVkpLJtZgO7uv2iFACmHJSaBcw09tLw8GKsnQNaCDwWaG/W3fRAKZjgsdHuO+AZe48u0tvQU7yHduwkGjCmGBP8XzEntC4DAUnrgBdMT4+rv3H1xCT4k9svlTcMs8+MKB9TOe0YjC0ZNYa34uqOQJZ3DuNHpycRn9PtzynZyag7A7IlouEOrOGj0DR1nUuCxgV6ocqbJfereqMIr7Chrp959OYmZ2XDzQpmten12vpCChPycbCyrv36ty+fEVx+1zF7db2tkTqfvOb3yj21OhaE+xrnjE1d8t9ePf+XTx9+iTevl2Kre017f/zM+bRofH2Rx8+030A7VjmHGttkTOy3ujaMuvNaJBGUmAJSl24R6JuAAu6bgquzJ+5HjdfPH6lMyMLNbM0LOTkjnXGMc2QptaCtfYaBS5ggGNQNv8ujmO4rzO+uHMj7t68EiMDXRrNct6TOCDfjyNEdMX67nH8+OBlPH61GvtnbXF8gfaPz1JGHvn8nFENEaq00xF4rkaZ591Fcz4913MWrbzFdtLz6O6EQmF3zldCianom+cBau7Q4GWPFhZs032v/Ee0ZXcV1U1Wrua80uCv503L/aNy+WJE1vdZh8Z7qpgbBTSXTpD0flTc2sPezBKLp4r1IJ0fAwACWYtdl7mE4FYE7bjWy9MY7jqLcc3bnkd30NW3CJa8ctN2SFrsKnS74oKOfEdvnHd0x7u17Vj5sB37h4j/HmmgF0YPHuiT46MxPExjh/PEVp4GvX2WKm9MyjY1D6yrh4/uyx2Avw+PDmsfsu5GhkdU3PLvBYS7O575WUudVjm887eyakpa8tSNz2N84ZNo6xq0t1Wlw8lQ7u3sjOMDZOVNS+bQgTLHDWZD7+3uxMT4aNz+5IaUrpz0U1hkQZjIFwec0f6k1mAFdA51CgGas9iRDdCx5mwljd3ZLpVMaBeiKbcYMCtY5HC/Zk1bjNZ1UCQCX1RB3WSJFDnZUuGVlBFumOdac7O3JLn180oasxvmhWqKaD3AovexoJlRIThYBMl8e37V4HN1OarzyoFb3y97hfTHNWUi3zcTVSMzph9Ukcx/ix6bcztGh7yQ2ID+WtKMU/hElGd1ZK28bPpOcz6a7y9QwF2NJtW1ECyKW9F2EvkyyNCk+Xr+Jf0DGypwReLKLnvNV2ZRV4mw0Lo0426lmTReL59RdX8IIjVLV9TxEjNrfYb17KXYrGDfVLytLnTd20In1QArEa/sBgscUfE6ILoVB5mL3P4YGhhWsX98dKjg2NvTFVsba7G7uxljw3h4DUmdlKRCqK7WcsrSJ3uAzWPaWafEpF6+eqlgjaowBShUsLHRqbh2/XZ09Q2mX1wKHSiYpUWP+24JFFitTkHg4ix2RUu+iFevXsgrFdR9b2dHCsm/+eaLmJ4YkeIkdK8L/V9aebAG2Q81ByFF5/14t7Ia71c/xNrGlhSemUdyyWjbCu4Fsz+oJU5MTGnOVgk4idHeocRObty4pQKmuoP2bzZntrXwbBRUv1BGrgJVdgcNgORjkaePu4p+/VbQpH6ueSDl11sKugJD1CTIjqzsSPi/hgWar7mSmKbAUlGcHYNaP4uJM+7A7O7txx+/+y4eP36iBPHzL7+M6enZ+POfvpevogWTmk0KF0kWh6hDuNQaWZtNz0oLytkG7WMAsDrKfD/iDliqvH71UjTCe/fuxW9/+xcxMT7eoGDXM2mAgkmzrnhZ9gu5DBrPkHliClrRtdojtne2pYbc3dOl5JD9RUG38v69Ej7mytjfiEDNzs7G8PCoEnrsPJaX32reniRf/p7SCSA+n6h7AmV1Y31DXrHEbBnJ535jr/NzPDeDlQYe+fyKG4rfoSKBzu3C3GTcuA67YUae1frcKYwl5oq0DRr6Up5jaqeY6Y4/f/9zrKyua+b2k9t3VTg1kkKRWFwckyxASaY4fPzgp3h4/2fNX+PJ+asvPo+b16/IwYCOgoCepK4VLGtgl9jRHUeHp/FhYysePHoWT1+8jK3dfSmaW/iDLtCZfa9Tqd+0016dCXh4qljq6BC1lE6aQJIsorRuBV74ns/MTMfXX/9KnaudrS0pwAKs8jN0M2HSyDKNGWoVshYG4zd7g7NPtLbLSxVLEoqUZ+qRniUdPn4r2Ty2iq46OcC7WIh0IFwFzdXiQhQHO7vbmmfjjFUBmB6LdNROzi7iWJVKhxVCkz5MN4JhPhJClX4XIdYYnSLWJUmv54t7dNbXHjIA7e4/n4/YjnUGfs1iiKVbgqmVBgSKJlpODRJFaqVK5l72yInpscXW4ME7ucej2DZHKDuXH6kV9QdjZHhQ64oOH5YyFAH4YJJIWkX8SF+37ghdXGyD3DEzwGqBqsoruCfcS4SKKpZubm1qtrZ/YEDsivHxCRWuxJwSGqNwF/325XN1bbhf3EM6p5wLfDhGdqAkHh+dqKBl/45OjOperq+vR1d7e0xPjKvhcnF2GIO9HWJTqBOXIFoidclUsru7nmMCepvbO/Hw8fNY29yRJRZdZq7hk9u3Y2pqxnOFlxYgY3YZQJeioRHnAaE6sOj5oG7h8xcv49mz5/Lcprjl9Shu8Sivca0CZJvNE1+T868LxbCnz57E8vJSbG2taV6a8T5E6yRoBzhDp7UTlgBqvgiQIsiKQji0cI+cHQMoawzOadlpdr0KkHFebsvABjBcPqI6P8x+o8Cwx7zXnGZQE4xVxzSbFn6jbLxIGb49uogncRJTo/3xxZ1rcWNhKvq7oZOm4BkfvexiyLk7uuWX+qefX8R3Pz+PneOI8/buaEu2gm2AugwiQcml8SNfVlSy7ZFLQbt/eGSF9wQtPQesjKDBzKEGqZwasNDNTeqBpi6LaP7J2mINq2F36tl45fFYqZFfQ0uu8Y42szlrbLCVHWYv6KZooKFBRU8DCtJxojPe7O6qIZAjfqZ+G8zwHLiBL531yTgq8FjPS/WPhT5VM6U4ImKA2Pr0th3FWN9FDPdeqJPbKdtJ6MdZ0Gb3C0V97u9FW1dcdvao+bm1fyxq8s7+kfI7xQ01ezqkOg5rxx7aFsutPMC1aI1ymV0KWPXjT9/r/ADEgtZMbkGMl1oyVrB5q2rkLkl2H40RlQ5BPWsBh4Ao/+H/+F8ux67eieGZm9HWMxBnGk724Vw3hQs/OzqIxTfPo6PN3nGvX78WasTFIJAzNjocExOjpq/mQhEx2Xy7RsD2AexjnLMDT1ta3OcX7VJY5UBFPIqF09uPD95ufFizL5q7JFmcsilKRCmltLVpcwOyCQiIzNQIkUzEgG1ZHdSaOeLrHhDPRZhJcW3+hg1MY1i7ujseoDZl0ZxvFrW45z29oinR8Wh2UVPBTzffc726GyQiNbeLpUgWuK1zrvW96nIWXl8Jf6rJ8VoNE+/0IqvilmDiDmnakqT4QHVnvRlzPpqDo4pbFcFN2qIOuFRtlJ9hJoFKcmrWLP0hHcibcmc+lxMhzPfznGqhrrnlS7BJs6IpOtNC6VRnNRO7QoKE6CUNsQpx01u90esZ8iGVwOdnYgPWvHNtJFGRsihnMReYwOvDWlDSo0S2PW5cvxH37lh4h6BHcqH7owTuRIcStC+JROxvx+T4sCiF3V1WpnXnNu9Rg+rt+0FxD+WGmZ5nz5/rsGX+iiAH6AONl85tV4/nzkr4y8/H914dtlLrKjNzdZXPYmvjvQ6cJ08eaX5zbGw81tc+yK7oL//i6xga6I7Lc7oVBgColws9U9c2AzCYILTkNayKPqzH6tqGrARA9jQ33NOrwxK6GgkV74PKKIk/+x3a9fr6ljokV65e0/dwcHG/pbYnU7tfdlTzfKhjomV9VALuA8Wef7XuqxgrFgIIY4My22hJuWAtEErwgCuIhmp5vXtjPQvgaRa6YgM06Gc+UP3ezbXu13f0rq6FRTkcDyhOUOT83X//7/Hy5SvN/pGEMQ+5+v59zmT36nUBO+wLWsh4ljoJhkGzUncsBZVs32LBmhKW0kEkupRFmK4y/zLYH3juQhtiHvs3v/m1qIR0NDGnr8/Uen/rfvpzFaDZvJ8FxpHoSi2zPUTDxc4HtPbmzZu6VpBdzhn+3N/b11qYmJjUHDIdOr6fOXEKYxJtunqcScRc1s/Q8LB8J7HQeLuEtdCGPr8onb44A4Cgw1Ci5cdM4sRcWF8mpojU4PHa1ihur1+djyvzAFpQYpt5imGkrD1S2MaJFd3wzvj2j99rBOezL76KT+58quKWPaUaKp8bu763q1szkNtb6/H44U/x4tnTONjbj4nxsfjqyy9VWLd3mC7XWGM5clHnhBkrdK/PYn1zOx48ehpPX74SS+rwCLXkxCRRyu2G+tprz/RTOttm0pAk9vb3R//AoBRZVwiS7B0AACAASURBVFbfe/aRgjKF68RUgDZ+chzTU1PxzTdfq4NLco74TXWzDw8OVeiSoPJ8PCNNN5WOlOdgOfd4bwrDchko7QTitxJnQGih+S5wu5jNk59jh9RwiSsUNzvb2+rgQnmTJaFqWFtg8fy55/iZHpxexPEZIprNc6JNMqRncQ54VOyhjnZRnidQdu83ndq8Do+7QAmtmAHVGMV5ClpyANa4Ct+8rz7zbFtpAS+Kbo/VCAxXF8cdiyrYdJa2jGXU2SZf4Z4urXMKy7LiIGFUBSEGhPMwwKPNjS3tBz7L9CwxuF0z7rwP94Z9hlf00cGhCuDyAi7xTjNEKKBORWfnXpDvEH/4bTBpNCYmJvTZKPbY23TdyRUByVBB59lIwbq7V4BtzfxDR5yZmpGgGcyO+YW5GBsfUwKMlyssA7zjT48O4nB/O8ZH+mMWrZde21DVM8g0w9u81OMzDwQ0fPjkRbx4tRhn522Kqczv37r1idYPtOTLtg4BLbZe8ZM2SG4Akw71ysqqGA6v3yzGgwePxCYh/lAQ/frXv5FHuempTWs0x0PbpuicynnyxaUlFbcoSQOCI/LFGc2zQ+iJs1+dt06z/GR1iF7BMcxGdAU8cgb92HZOCOfBTrA2SYGMBeDzuRpjPxnDCuTl3pEbixWYdlguvtIWSTmdiyifiyWEZNZFT1d7dHecxsxof9y9ORcL0yMubg2PJzaTxR6v09YV5+298fDFu/j9D09ides4TqIz2rHZGujXutQZ3mDiJV9FwCzaOeea52cEg5hFXsH1G0LmfmdnUjUNArCsu24Bt9Q2uieiNR+KPVJMTO6DafXWb+BdxWjQvbXKOvtUY4AtNUOd8WrKECfVTfXUWM31qiZpYViq49hoIvlMcQPO8/XWU3CBSww0iO4ztZF7JwAmBgj3ihlgiv9kMyLq1XZ5HJ0X+zHYcxaD3ZfR3U5xagCWoJSXal9c+RjTWadz2xNtPf2xewRYuivbx+OssYi+6DVQ2GpOPd1U1OhqqckK2DHY7wbkz/d/FKsFgHloaEBMD85e1L1pcpSlp9Zr1ld1TxwS09kgNTLc5bZatwSlJm98FsOzt6Kjd1BCMKa3uuXOS0L5OEFQ6s1z0Rih2Wjm9vg45maRwp+O8XGEclDQgylfuyWpwy0JqGsdF2h7B8exsbkTh4dQKlA+8/KXRDaHfScecUc6JNiwQsEkkmTVTBUuiUzZ7wmEHdSlqWTsgsuLW4GurFegBwn+JiCY3idefBUEmegZdfYsjQrRFkWzBmVRA998Jkvpk6DxkOkmeFjcCoeViJTVTfHmLe3tg1f9vBKf0WL1z5WktgJMdpB9W41KCcHNA9xCR8eKPKBvfA+WDUXVrELB9OXmrJm630l/NuU3gQR1eCshzIeZfpy1kHUlEstz4DEdNanMiZrW/RO9KQ8cNjAFoAIziJxorv5MqsGSftC4luzo1oFRHZbGwSYxpRKscjHvBCltiH5BOy2agxD3pK9rIjVpFMw08bz4xbOUgh3+aEckVl1x5/aduH71anSBPoIcHhwJTeX72JhssotzhFcOVOROQaWaGI6ebtO5OXkaU3rVtfVj9S5qa4+d3b1YXn6n5JvbQYBjPSLGdPPWp9GdPrdVjOkz6bBL2wg9kkzFCMageWcnsbWxGpeXp/HwwX3RnrG0WHqzGJ1tF/GP/uYv4srCFE5q9uTNLrok+xOeElCgh94hOtDR6Vlsbu1IMfkDc7d7Bzp42Av8JvhBP4O2Bh2Z2a+9/YN49PipxEomJ6ZiemYmFhYWrBCc9L8GA6UAzxZmRRVPtbYUQLUXfOhozyueZfe25Wf5mkEdK0H7e5K+nIHTxVsjgH1U3Da6llrLzeLWdVPNQH5MO/7oOj/6HNkd1ptZ/GN7Zy8ePHok2hsexyrOzs4lLsLnYx24g4R/I6g1684JHgCMjsMEBRqsjJaZlNIX4EOXMrkQ/ZxJhV7K629sMpsd8asvv4xvvvlKHUQ6mvrdSLozGhUomp+teaB5xrZYL7wniSC/AWoQNcPOh0T57t27ev7L75bj0aNHSraL3sxnnp1ldntOsf8diq+7u6Z3trc3rI0Am1BfRNRle2s7Hj58LDVwEr4GeCVal5+dxITyOSo5AnzU+iaRbZdjwPBAr/yfURG/vjCva9WR26LkWM++0HnvSb/eP/z+u3jzdiU+//Ib0ZIHhkZ05tEJ8XC0FfIQd9nb2Yq9nc149PDnWF58LS9e4iTF7fXrV3FsSM94n7WVaBpo9Q7ljDw8PNUZ+/jZC3ntbu3siYpJFMNWibhJggc4QAdVmhZtbSpamJUcHB6OkbFxxYdHTx4raaYj4ndoigJSkE5NTsTXX38dU9NTGW/pdhoILKEPUH7ORYAJij4BMoC7FLdYNMnT/TwuMhZr3hrQAf9ydXLq2VyIqk6XWXYhqGiLqj6n7/3w4YPmRff3d6xGrLEbvKBhVHE9KI0yGdgRZ/JehHZ8JCo4M2gDvb1xcnigbxyfmIiBwQFTHRGBgR2QNkeamUuBF/aeVJ4PD1XA+0z2WaZzO/07bbfUpU4c53PN04qJIcClOa7QiCN5lqrAbXEBOD051twt8+fQEwFmUJ9nzpf1cnp0KGadJhUuLtWBp+MNOEThwNorkRfiAd1RXDAEzHYbSBDNNYV8eB1Rp/FP7evXPiX5J5fh+7VuugFh+zXmRKFPh4ZrnpqaUGPkxYvnAsvsMkAR1a3rAIC7srCgsZ6jw5Po7gWsmBJT6fTsWIAFzwNa8iXK5m3n2o+zMwiZQtcsaT3HokaXNOmyBrY7dI4+efE6/vzjA43BXb1yVb9vffKJBA/p3DLmQzfcoydNka8C7HmejOAwhwz4/NPP91Wgc18Qxfn6629icHAgabRNL+MqgszyccOBs3zpLcXt01h+txh7u1sSACNlhVWBhQ/AsOdFL6Kvv8+zl+e2yJTuB6Ngoug7j8Iuhy4mAJOcRhpYZ4HE2eRoNBmyr1Yxus6m/FPz3hlX5ImeI2n2LXXhpTNJYpoX0dNxGldnhuPTW/MxN0Vxa+2RZqwsNhkFAdTXvlhc3Ylvf3oWr1c24+iiIy54rR6YEnzezJcSRJY9jsBaGCZHGr/AsoiYpryz4oQ+T1MtH8CHJ0peBuDSz8iJCjIU2Hdja2NTeYAdBayjUmB55RPSpNHcvdkNnoVP5l3drxYHFc/bpg5QC9PKVOR0YNF1FuXWeS+fo8YXJIiY+UlDnErPtHxgm0y9JluKDr2vjRdDUbztAtjgOIb78be9jE6xEi0GJloyAqJiyVLYGjxoa++Rk027itsTMYHoknOOEMMZTUFBn9l/Ghk1Yul6IxucmUJVDVRz44+fPIr19VV9DvY/rC1iB2AdIDodeneAEyTPPSMAodgUYosmTVxdeM8bt/2b/+2fXc7c+iJG5m5He4/pjepupuAVLWaGwA/3d+LN62c6CghMzNzyiwFi5rKuXJmPgYFeeauVim7VuLb+yU4wx7gCfYdmgd6vrktI6vT0UvRkHfSq9i2QQ4cOBK+K2+LMu0h2GQ0iqsMGG4H04KpiB9EIboQpBHSymA11cYVfIoe0aRxVEDSmpdIU2zQjaGG1mC2AYask3fQLz6pQphCoQC/ZkPxMzUU1O0HMYBXGnzOlSSFRR5HCrOFLaYEbBdgcnnfCmhThtATQbFt2pwoRqbk+KBbcE83vlBCAquBml9sAgW0Q6jD1ID4iVmk1kcVuUYS19JMDb6UGI+P8aRDCsxCVaNXz4oFZft2LkAKRhIGAAurW8N1NNTvWWAUOJ9I+tIo+KMRfM1SpcJrJpGjNQk2rtfJxkdHaaaquuTZcFlQ8R/4duoTEzKqbDh5GAkaS3N4Zs9OzMTYyomJSIAi0mKSr12HKOFBPT6eUVqcmRqV0yt/ljXruiVh9ttwn1fA2doFi+Fmsrn4QTZXkpFYoiPONm3ejf3DUnVv9LsVkr/XmwZPpaG58KHvrayus/rhPcfvqTSzML8Sb16/j4vQk/uk/+au4fg2fU1P8RJ92rKr/ya6MSLDeP+yJaJfX7erqutC9A5Kr/X2taQQuODSgTkFJhkKo+adXr6OzuzuuX7suOgqdWygprQVCxsbGHxUkK4Fp/Xv9m9anWqbNQrMB8DTq1aQlZzL0y3lZF6Om+VYhUwVq63s2muMt4AnfV7S01gLIa69KEv9Zr+XLMhXs2fOX8Q+//0O8ffeuQW/l9SyU5MLCVCV3LYg3puabYsj9Y6/Vr6Ic18/y78XmqOusIri+lz1E/MVfkhlcaKdX5ufVdSK2lRq9Pl8VWY254Y81C7yejbEVLU6+lyvv4uXLFypiQW3v3LkTs7PTSopRjV5aWmokRewxDkASSB4MhS3xG8GZmi3jeTEuw7jAzVs3FZ6+//MPWmeenfNCJuZwvxRL8lAEDCAOyftcc1XMwHbEQJ8FpQCmbl5biFs3rsXwoGfDC2ir+9zsHjVBNhL4H35+EE+fv4nrNz+JL778OkbGJiSaAkW4WdxSbFLcbsf+7lY8e/Ig3rx+qRlF7tlvvvkmbt28oQ6O1GFbhM5a15SBxc44PjqLtfXNePT0uRSbsQKioAap58wEPKbQogst9VUVtv2iwWMVRKFER5DC9oefflLCLLuc7NzqPCCKnJ4Kdf/s3qfqWFXCR7FXsZNiC/BZsfoSGviRunHSN2gLdXaJJmI1Sa33WOuXziLPiGSzYgL3mLVAcUsxJY2Lnm51jUkmtzc3BcKjyCmFWRJJOqQqbtskqsVs5RFdW8T4KPZPz+Jgb1c5zfWrC3GAiNLeblxZuGIa6up7d5TlcX+mxFd2RmenEhLicwJCULwroc3OjVlGKdCS40LMqEHXJQehMANw4Yxu2CjROU6FWJ/lCUQ34pZjMmc6xS33nmdLRdTXPyCQZxSrGJSO93Z0rrFXoZZzpoxNTooVpFwrrRFZy5qN3d+vVNRsrOzQkfBWosyfAEgUCAhTAabLZgkQWMJuzEr2qODlPfd29yTCA6ixtPhGIzvM2nMtLoh7teamJhlJ6BXrh5xteGRYzRUASGj6B7t70YudTH+P7OomJ0bVWBGlusZLdEbVue/z0B1G54x0Oh8+eR5/+O4HFbLYj3D2YN8zNT2rDiAz8uRwyr2S/t0AWTVryswgxe1xLC0vx/37D/V9FPu8zs0bN/T8NaucsbE6eo6VOWYjQO4wXi++UUcbe5Sd7Q0pWA8PD0jIDqCHfeMcGvFK2Ar2arYPs88TO3rYeoivUfCRM2hWPBHaihHV9aozqnGmJQ3d042yztCd1HlitF3njebFkwWB0J8YMe0dYvJ1tcE+uYjrc6Px2Z0rMQuYbwXNxjMoMNmWPhSyvbGxexb/8P2j+PnZG4lKBfTgzk4VO9xX4gd7rWn9aaVpniddRNnFybbLM7DNXJkRviys1UgKi3120Z3vEvOU2IIA3h52VxJI6hP4VJ3R1vyD58f78Cx0RmQM9JFuqnAVWzpj9Rk9pKzubKp4+3xxvVVncuWlynGzeQC7Sgr01ZjLcU972hoUbWa5pepdQEJ5H7uLSve2vwcWUpfUxnW9KD3IbcMNKgkp6lmxcfgvYImOOG/rjAMEzHb34uAYMbxDjZ5wDg31D6jTOoymioTI3BgrVKVy7GK0KU9tD51t2AFRJBMPKWpNSx7XGe66xqJVVe9V3mLVF1OfqFMBJetMVIOD4pbOLYJS7T1DUio2AubEmhdELRkftDcvnxK6pI4MVcwUYKr8EJo8PTXuLkiqhFVAERrJ9+bcokSgziPWNrbjw9pm7B+eigpyenZh36aix2EHAwqlwsJdAoNHTjQLVeRaoYdQWLTOmulmNOYCc9g7BahUkPL1ROzre+V7l+gLm6QKq0YSlBtdszs5Q1MJoguuSz1khr+hYnG41+ws90CI24UFm5R3p4esB9BzhiqH0VGqllKxLBuy85bZNoHStbVpp1InywKpgjjNbdHu2M2oPJ46COmZsQHTp4uMImn57nqWuAyBDsSMeaicfSw6i+achDSwuDJgpJdYeRkKYJBYkykXupckESmRzv0gYKk0Z2aW55+eWKaepRhRi5WJnlNtclE3rIrqYfrsumXntTm873tQSWgV6K10IQWXXO8kMKYv2hOZdefnb+RXSpZCES41+D7YPxDn2GKA5knQIanvF23qKkDZUHektyMmJ4a1T7BXUHdN9MAsbls6k80E2UINdDaho66srtouo5uZqdm4duOT6BsYjvZ2o/Z69gIE/Lq2fqpnVXOrJKPHsba2IrrXgwf34+mTpzE7PR0ba2sxPjoc//hv/jLGRgfj8tKiIir6Gl3MqnId/ITaJtW7U1ZeoOPnmt+nS0DXBy8z5pIJXHu7dOsoeg9FSWYWjGL2+g1sb67E3Oys5paq/qsOaRWAtVd/Wdj6bGnSYIuVAPuhvqY/M8Y0u6tlopIdzNbkowEWJJiWGc4vr0nB1JX/R78KiKnn2XzPotQ4eNfh5nVK4n8aDx89ju/+9H28XV5WMXL37j0tcGwn5B2cc7SsMdayaJDQFLu7dTDwmvxbdWVBqNnzJAdV5LfewyZo1LQUYQ/S6SCucvj86ssv4i9+82vN10gJPtk0jXm3lvikAtISWQ1GhwvJWj/EpBMVbnxGilsWMMURtCT2H3O5sIQogvjF2rc9im0CoFeC8KLuC4gild6jIwEpzOfe+uSWOpA//3w/FheXFCtgWPCn9rYOYYqtmg5vCtUZbOTciOjr6YrRof6YmhzRzCuCUsND0JKbxW3rvax5/zqIocxCg/z2Tz/FyPhk/Pa3fyWv52gDkeexOpZyfkoteW8n9ne34+Xzx3H/5x91b8ZHx+Iv/+I3cf3a1WhHcDGvWwd8y7qsApAk4wT7hg8bcf/h43j05LlFQNKeiNjA2oD2ODI6bP/S3l7dX4AysZVSnffJs2fx6PETncUknCWCVAAS6294cFDew1MTk+oC234JmqSfCYWCtCUYO0omFWJPUpvHNuwIKqZFpygKOD/ZmSQ+PCOSersseD/z/H32hnx0KTg4L4m33FTAHgASBJrU9aXbwxxhR5eYJqhII2LJuaMutARrjmNyYjzufnpHzwC7HIofqNvvV97r1iJ2xAw4Sr7Xrl2T+BXdSK5Xs7USukqvdB3y+XyzQNUcqrQYelQMkFgzyyvGVXWy83PxjKyX4dhtWindDEZgYAQd6ZnRXYZ+jkwO4wt89qmJiRgbGozDvV172WI9tLsbfYNDce+LL2Iyu73uyjlJrjzHc8QZTwHp1KH2GetYliMM0aZimH3nZ2EqtRoBzIdeXmgWd2d7R+JIO9tbsfR2Meg4206lW80Aa0mgPk0nvjf29mzjxBoHyOnv64lenh+K2T1d8rYdGx5UcYv9VHV4XMO1gsWOyZVUc437xydx/9HT+O7PPynvpLC9cf163Lx1KyanTEsm3tKFoiZrxOzsXBLRWIfv3q0owX/zZjGePHmmxhDMgXuffioKts/f5uiA75uLG/+//2RvLL5dkhXQ8vJibG+viymCjg1sSETZZCeZn6NGKdSUUIPDIwQS8oTxlrkkoAp5A8wv8ioV6WkrU4V25Vi5oZKllHmCD0t9qTr3xEziacN2hv2Y7AxTkrujp/0yujpO48osnduFmBobEp3c41rN45G41ehcdvTE3kl7/PnBi/jp8Ys4PGuLHvludyt3dB5rfZeiijPSxGeTVgKMy/SExVJQFjsJLPjs9/8oN9KYCZ+DuWVYOeRmPbY2OzlRbALwk3K4FKrNWtT4TgI3BTa5kG5qyxCK3RhyLc96k7Bs5iaKl3muSGwwNTqKRdkoChOe4Z4pD9Voi3rfjdhXrhhVf7h77vqNZ6/zKHNaP8OO6EH8qQfRUD43DT0zacUq4S7CFK1GS40wXkSD9q38Xf6657G1sxMrK8uKQSPDwzE3uxDj41N6Zoznec+lZWjD+lORW3R77tuLF89i9f071S+AGADX5C6c6fxpMNyNFeVzCTY5XzJMwIjCKcKFgIgXZxJu1cjOv4WWfPPzGJ3/JKJ7wPLbKarhm2VaMsXt0mvMwB1QV1ffZ/vZIgsLC4h8+LCHXNxoI6eEmoaM8yug1GzGjY0dic+gvEXHp3j8mveUihgm6ixSF4NOsjN7L4En+ZsiLtG0eRBVQJREd/Vc8dNdtSpjLSCtv6zqSlnZdIDGEmosrGYHphJRvw6vXdRYeYd1dEhQAzQZCg70HgW1LGIRBKAbqmtQV9SJZM1IquNYM8TQCHJTMBQky5+k/Zp6a5P4oo0KHSZxqXlk0YxdTCqIlYl1JtOeubO5NcleWWeIeJrcdXfQTVUvimP54KpTCK1O99gBg/tRlkVCnD8StzE1SwBGm8U07O1tmXUQSJKpCg629vA9/qiQSQU8L3Ajle7ENKnUHO6+t1Y81HUlZbNQpAo4FW5bi9v63uo4y2olPTPdbbZvJnM5KCXrQMmZMebIROsAyZSkPoH9XDQqZm5npiek/sep5FG5XG95kFbiVsUc4Qz6LjY7KBLzmQi+E5PTcf3GJ9HTx+FOMmmjb0fyUqk1XUivpVgHWMLcyGG8X1lW4nf//s/xw/c/KBliEP/W9Wvx66+/UMcKepuS7hQ3ax5NmbCZhtCYKWtnJq6zO9o6OJT43akkBcqpEp42KGZ0ZU7li/v02QsVMBRo0JHv3r0TN29cbxRnTcTd79yKfrcCAHVdjl3+5eJWT7n1sj8qbqu4qZlXd9AJ8E1Kb+anH3VXqxj1qVX3vCURyuS7dY3VGq6LqXVdVhFVlLBHoDZ++8c/xZ+//yF2d/fV6b556xOtceZQSYjcnaWziKrlZUO5lC6Wkv0sBmsOhaKFnxHan7TPojGL2lnfn/N38h49O9OBXwfJzPRU/ObXv1YXl+TcNgmtdmeVzDf5Vw1UujXpTJ9RqIbMzGpm74B50ANbC/T3Ky7S1aBzy7wgz55rYf9WQU8hfPvOndjbRdDsXWyg0ru9qznOa1evxb3PPtP337//IJ4/f6n34OBV91jxyt11Zul5kGbgeAvZb5PYeKIO2PjIYExPjkpQ6sb1KzE82O/Hn2eTS/YEOIrVkmAoz+PV4rv43e+/i77B4fibv/knMT9/VR1bha9Si2+7VMcAKunuzla8fvksfvf3/zXevn0bN65di7/5q7+Ma1evRGcn8c5FuUFNr/FWezfiBErkH9Y24v6jJ/Hk6Ys4PERp1UAYe5FEhHhFYsE6IsETAHB8onODdUfXZ3llRTRM4qBmR1tAohJUoiifmZq0Wnwq/3M3ilrMptLYDwBggkHsP7p/FK4UhpwXqBrTRSWGy9uVDuWpWVlSNO4uOr47BGJI8efJsTq+xGfF10DTw7Pain8whVizAEh0b0/OYnubwuwkBvsGBIiwlmHrLFydj42tdc0af3Lrpgqd5bdvhRqyFvFlhEILlZW99O4tlkPbmrVVoSfGjT2WibnlFcwK4czl+tg/8hbO4pZzkTyG+6QzPDuOTVYP887pF3l6onVJgcu1jYyOxYfNLak/j4xP6NyZoQvS2Rm7m+uxsfZB86+Ic45NT8c/+p/+ady49UnaqLSovudZLhHMnEOG4soe3ce/PAuZOrUAQNY/fIjNLUYXEIRyl40/mQUm/4JtxC+sdRBMevToYZycHKXglO1mEJBif6O7MDg8ooSbmfz1tdU4PT2SWvnC7EyM0cFrR5ywK8ZGBmNqeiLGxlBVzSLLyHxeZwPt9v7IwoKu/YPHz+P33/5Je4/RIkBVZvmZudXyjA7ltR71a3aB3QD2rCzFLefy69dvNHfLvw8ODca9u5/G3Oxco9BoxvnyOi+NDZ8EMBOwAHq9+CqW3y7G3t6W4g3e2oDi5LdFza8uvjRkdHFuPJBn8suz2qmi29kZB0dHUlPePzyUkBjpLjmdPeMNfhdo7SLeB5r+LbVV+G8LprrIJPaKHp+FV3MMrD16O7ujp5Mu2mkszI7E7RsLMTE6pFELN2lqPtX0V+oC++N2xeF5Rzx8/iZ+evhM3rc9fR4FqJE8RVYJOXVrH6MdsLW1I2uihv+zutd2UCnrSN/lbIj5QHa+2gWF2nuKtQl4QpzhXlbxquK0PIBLfDHzSOWVabtpUMe1iZgn2VjwaJrn8x2f04s2LQarTiqwvICUqkOaeUY15xwU/GlKD6ZpMVXFrfLXumHF8qK5pvyP+461EtWec2hrIEEzPk5mjf3aZdt0iRjdZuwdHNipoL9f95ZYAnDFL1wwZqbnYnJy1pZp8pQ3nbjym5r/VXNNgoft8erl81h+u6SzBs0MWHvkHSOjOGsM2Uu4kRc3u7dgcVwazt9rK29j8flTOfp0wGY6O5GWTNu/+1d/mzO3N+OyZ1DFLTevIaGeF3J0sBvLi6/i8uJEhS5oOxdBgQLyxtxtV7epUi5u89BPKoLJi0UV6BRfG6Rxc3tXJvMkvNKNyTk5/n5C8M4h/qrYVeykImEli1WsFtecZ+quMvMHZY3TpMgWlQ7fJy/0pOi2GAa7k9q0jfGeMBLHAjUNpkkn4N8lHJGUOAJAa7e3HrSG9DVP6m6rDj5eS91Pz7s5ufIGVEcyVdhIRhqFuea4CBbca4zvOfQ6Ii48A0HA4+njTio/P3k22OfLlFo8Wbt1CKtTiWx3HmicX5WwgGZLRVL+sUZOilpY6rkqKimGFRDpwvK5MkhmALNEOWbbdK5TWIvxYVFfzPHX9yS6zcZqiEBlYGhQKGt+Mote1qop1UZo1W3SjLQPoVoLBVDU31s7gS7+cg4lN6aeWQYGnklRQjWwzixDBito1VCp3HWAqtab6ngGirgvQgi72jRzOzczaYl5Hl0Vt8VrbTx7H4DudocSVESFSN4JJCSS4xNTcePWnejtG5TqIwmr1o0Kq+pgpsJxntFa6yjJHh3Eu5UlBZ/79+/Ht3/4gwRhrl2Zj09uXI9rV+c11yfqWBaHjX5bBWK5lwAAIABJREFUAky+Zy3JPIGzq0fUP9QmgTZQMeXbmf3hmUiU6/xSNkAkBt/+8Y/x5MlTzYChxkthS9eurwehpGZiUQFOayR/1fPT0dWgXTXneppf19RUHuJNJN9giAXFDBLlAZWdxSpqC+Bofd+P3tsQVLNAaVyhr6uSm9aucv27ErGcpclKXHtp9cNa/OHb7+Lxk6eaK+I+ChHVPL3nIvnF+vLMobu0pQgqeCO7YEXRr4O1FSjymrZ3s+NJ+pdmLFJMRZ1Tvt22dLl5/Ub85V/+NhYWTE+mE9cs0DOVSOjaOWWt4xLmanbSAT2Yj+Sgo6tPpw3glGuiSOd16bRWd5LurOa4NYfVKRuRTz+9J4AECjMsAO4D73n12tX48ssvtYd++OFHFbgUd8zS2eogVFjxdSisxEEpzmqcARqsZ7EA2YYG+pSkjY4MxtWF2bh540qMjAw53jW60U0YpfF803ebJO3V4rKokINDo/HXf/OPY27+qmKelXJLx/xSwNXenovbVy+fxX/8u7+Tmuqnd+7E3/z1X6m4pdsgUFNgcibfBuqdRGkUp0cMAETenj59ES9fvVFC6Hl0ADr7OGqdkESQaCsJprD12YQtDmFqbXMzNja3GvYfelexcmz7xOugKA2tlDEN7qUYAgnccdaJpSNm0IWEq7ivXAuiZfxi9ppnChuGIpjuKEBMgQc8J85UMVcodDV77njG9WN7IsEoADTtETpa0DatN8FaFPWaOcezM6l9arazoyumJqZU3JKsDg0PRXtPRywu44O6H5/duyfq7NLiou4F1wVzbXZuNm7cuKlON4kt//b40SNbGKXdVbFaSMgFBikvOo8+lJZ7KXBd3FoF1TRLWfGJ/YbNh8cLJJao7ouFCKUPkQAmhezw6FjsHR7HZWdnTM3Oxez0TIwPD8fh9nZsra2KkfN2+a2e4+zCQvz6r/46Fq5cU7z2yKSfIQCtZpQz76sO/vbmtjrrRaF0uEPLwlTsg4N9fWbyEOIFYFEBLeynohwC2jx6/FAiMnUO86zo1MLG+PTTz2J+AWZCh/bx4eFebG+ui6YPoIxKMrouqPzTTLl+7UrMzc0oCaZZ4LhYGgvOo7wrHS91jy/a4uHT5/Gf/vN/0/jdV198KWCV39NYEsmQy8B06xlkJop2l64PFhWgGswkvG5Za8SML774Mq5fveb8s6yzWsTAmueVrxWgcnllWV0sitv9vW11bHFVoPhizVfMrxyUeNKa8zi3cbPEa4cztldrnVnUre0dFYKcJb5HTaHPOp/quhonbNoHEVSkB5PUUFlG5uexLzJr1Do95EKADwhIXb86HZ/cuBJTE+OaGzb4bsah6O6JPfBvpxdtsXd8Fk9evImfHjyJ3YNjjSrV5+GaxMo0YU65BQAc8dySBRZsMwWYvIszE5sxj00oz1Zxhz+zXUx4OYo31iwdzbJGajAoU3yUfcvnrDinzqgcRpyfAP7xOpxhPicN2BTQXuBj1Rl8T7EHfa6l6nlLDtOaM1RH1md0ul00o35zZKFyAtMBG7WExpcYy3BBodHRoyPGKI7MLOy1dz17bW3tg84eUgHOGGyY+FlGUSlmpRDf1691DeUdtmJPT18MDFADXonZmYXo6eHrblD685XNkkcdvY7Ixy7j/ft3sfjmjdTTGUFAJ4O1Rud2dGws/YgTNq5cKoVCKc472y5jdel1PHvwQxxurUXn2Ul0tp1HF0vl3/+rv73ECmhw9kacd/apuFUSJATIi5APdwKC/uZFnJ0w97cTW5sbohLK+qa3V1QpZm4RzxGi3EKV0qZJfriTnXbZEXxY37RtyN6hDmE6fqLqdHdLep85W81TJiKi7mMmsubd403nzUVSx6LU7/RX4oGZktcmtKeSvPKWUvs9J+21QVt8K6u4VSgrvnfL3Gl1/4q2bJsfbxiuv2w3KqG1wiD0KNOQRHXNBEJFG16JolW440dHzVYEuVBroFp7ISlKKnDpQIT55hqUxofYvqFWOqSYNsqBWfcFv6HcErCwqGDr5+wwM0vUDid0epllLRNmUcGgAxutkzgXBXpuJieDtszo5vBVsoeaKt540DxIpih4MNvujguKdBlQAxSA5tuihuBo2oyDb2vCbFAjFakbdImmcra7555/roTNwdpIHvdWzz1n6ep7KvEWdZtVm4VtA0Hj9QiCSU3RfLYK+aQXJYqm4CfxNSxXLOKl1w7M0nvklUlxC9o8Nzupf1NRnx3nhohaCw1Kaz2DNZYnbxaXNHtLokWCjnLsjVt3o29gyGp3iDsImPJBUB2o2jM1aM/XjlXcvo2Li1OJ9vz0408xPDikWUK8KpkL5hnK//CXnc8WWqBnh+yJyB6G+kfC1NnVF53dPTqEykbBCK/pNVwvyfLv//CH+Pn+fX2Wv/7rv4pbN28q3qiTKiC0UPMmbbQKptbCsaWezCSmRTgjO2v1rH0m1TpxzBCIlDT4j5u9TaZI/dwvi2pdRz7HRuLSItzU+n71vo6HZpRUomBhuQ6JlPz48/34/vsfpUBthLZm/JvxqArTooQXqt/KYKj4WJZlTQqT75jYMS1qngXw6HM0gCYDb0pGL85Fufvtb38T9+7d1cySfUPdvVX+0Sjom0+lKHi6x3keAJRRKKCgivgKSC3dmocPM/kVUNTXUHkm5pPwIiACZWlh4UrcuXM35ubn9XNPnqA2uhJbKsIQqOiLK1evKGleWnqrjvfJMYJS9goEZOR9/1+63kNJ0uvI0vTQEZkRGallySwNDUILkqDsGeuHmOmZtbV9jbXtabN9nG3b2RYUDQIkAZAAC6JQWqbWOkOLte/4vRFRWNuiFQtVmRnxx//f69f9+PFz+D7Ruk+OlWh6nHHAU3YY1pVaMoJS05NjdvHiWdGSR8ulHjI9yBiIn9o/s1vnkIyubGzZlzdvWb4wbG+8+Y7Nzi1IzMPJBsGypItqLT6vR5pnWl56ar/77W/UEXzhhRv2+quvSi1ZQnVx5jbskTjLFZN4Pid7EobE02fL9mx5VSJMxHKCWpIuSuxiIB4kRgeAsmsmsM8AVSj4dvcObGt317vMAtw8XjqRyBMYeR1OjNsYKpcUEZrJdn0LzjN+KT7im8ucHL6RKCBnMzprKKyJ44z1kIQeUFDVa73ONGuZfbqzvS0F3tJwUWuGwom5YM4v1kWz3rS9nV11TlvdAJJrJhDKsp+9AKzEomYdOamki6HkCxIxStDtrJ7a1t6O5Qp5e+2110R/X3q2pHtCd5V1C+3dPXB9dANq/DbU+sB6EssAdoBmb5May6BIJXeiwOd+kfRr5jYUsTGP4Llobk/WRcQoB0kjEyoBrS8U77BlYPFYOmN1OuHDRXUiJ0ZKtrm8Ykc7OyqS6K6ubmzYyPiY3Xj5VZtZOGOZTN7ZUsyi0kFcW7fNjXXNsPMsULbns9PF9LjsQHbMyfg51iHnJqwf7suTx49sZ3ND3xvzIPYSe5mcjgSa5xfBZvYOlGm+Dl3/jTff0vyt9DSadXvy6KF9981NO9jbFWWStY/bQLk8bJcvXbRz587ozPXxjucVaZUzxnE27UfOqo59e+uu/e4Pf7RsvmBvomw8NWWzc3M2Mztn3S75Ce+Bl28sliOA5GNCPM+trR0l+FvbW4o9dO657tdff12gW+yMDlJxY2zonQOAIM2G7M5wLVhd8c7t8BB7aUzFDLPo5LQS6oGpGBTfYyyPXT66+OQ40UKLtUuBS2nBWQtAHvUaBKgNMKHiuRXH+uKZpTgRtB3i+Ulx6/mSO2nE0TfFVHJtCQxl5Qd+/sy8jY6Wle/IE1oMOi8OvbvnIBgNrq29AwGA1AQ4BUBVJy9yUdaOiwaqk8sIW1vP0cflPDd1sMTPVPaThKJYs3J2cABHT1N5oucTKm6D8KerF8d80c9G/s2ZlZG553kD1z/4LHlvjRcExkicl43NllhTxXsYweSYW/XXqUMLrrPjKtc6i3T+Qs0OjCj2XQBx+FwSp4qjEMHaKLoACLSFggwo1mxYtcKI264U7andhodHFJNr9Yrt7e5INZpbmUx2LJujXsm6eBlq91L5ZpacZ0Dco6DnNco2O3fWZqYXLJtFi8LzbeJ/7NQ6u9KfAeuaeIImwqPHD+3Ro0eK++htqHNbxk5s3Gu2mG9GQCbYqCH2mE8lbH9jxZ7e/c4qu5uWaJxaVuAXPrf/2993Zy69bKMLl62bHXKBi8C5dnEnxHCyVq+c2tLTB9ZqQB87to31NSXZBBQW3eVLl2x8nISYgoMh+j41mV0kxn1Q4STAIDaDof361o5UVaGl8X4cThJpCB2FsCa9GGTuI9DpYtHpw+1pR7dC4dGnkfji4H3dQsVVRekiqVvDSR2CX6QYeOB2IR7vHHoBHQMJ9yYijvypzRM6QFFgyo3VAyoerIu86EZp0jt7fC/qso6ie8eEh0WBCAJJUGdDsSiFKIlCwt0A/XD/KTIL7nWXzm0mZZlkxhIdaNotUb8i7SIFwoEKJxRGHil0YbqzLExDxS4k2XTqEh1r8v5JsyodUBIT3h/RJywUBBjgnxaEBgIyloRmTLBjvikFGkYsASX0rjEjIfJ8ThTMksxEEK5A17zLoOI2eLV5oPXQEREszenGfwxRJR4Q/NU76cwGOaLmwcIp49H31mnO3mmIif1gx0//+IN5Sx0c4RAQWCIQw8Ww5P0XigMSD62hoAxKEALBy6E4WhwWMog40+R42c4szEpdLkDmoSjvFwaOgjre7ABCQofo6tq65gZJuEnGRkcnZCkyXBxRV1wIv7opzlzozXSE+xXn5LhWUHiUGaG2MS927+49rRnmbd/40at2/hyJd7C+6YO8PXq4YkRvfgRF52Pb3t6RuAPvOz41a9Oz86Imq28q0XI/fDhgsQ5CvfbBw4e2vbtrI6WS3bhxwy4tXnLfUdZsmE2JSLw/tufndgafX79b1l87eqSaP+l73Q4WxSruekm4x6yoB+1pe0T+/TU9UXq+e6wDKxR0TpuO3bznacqDP+vlsAPoPaYGBvL5vHyN/+MPn2iOC+qkd3+ciaLRjkDVjwrwHACRahxjU+zORqBNqq5hbit+/t7eiirhQYnVE+ukqM1O/+Vg904Ya49526tXrtiLL94QdY6C1y2VgiZCj4QVyWB9K4R4XTHRqDeJxQCkrojJbCkzxRS8JNi6jiCYJbQYwZtKVQnT1avX7MaLLyqh5OcAaR49emx7u/supoZvZqDbMq/Oz7n2nRev/hndVoN7EdV7QadFbesJa3Q1n1QcyguYunLpgtOSS8OabY+JSXwuWh/RUyF0rjl71rd37U9/+UoFxXvv/dhm58+4c0AYQ/Z1R3GbES354GDXNtZX7fe//53Q7RdffMHef+cdORQQV5m79LnbyNYIbdsAMNApAVnf3NqxldV1W11zGqWSSmaiWsQxCu9gPRZAShUJIdFTdyiRFMiytbOrZFKAVbAI4cwKMJqADp7LxNiobGJ6ox1iULVUzLJ+Ea8CZASoYB2wzgSqqhikuC2rOD45OnHwhaS96TO3/Nrb3VXCj7AZAnTQiikQRkbLtnhx0RrVmjQEEDJqJ7pK1ugkDufyogPzvac1nAwAZeL5Q0Hj8ZYTpN5F/b1pheGCXb12TV7JaHqUiiPqXrgFj88eOp2+JkaU8iXZ+4ROD+NYWI8gzDU0JMojgko7W5vypYjf2xO8lAaIx3CnfobuX7ureEhx1xsPwg8YunYub6Pjk9age7y9rZ9/8cYNu764aFsrK7a1uiJaL+tlbWvTOsmkXbp+w85eXLShoZLWAPdzaWnJbn33rUQFKXRhTpTHxgQiXb58SV15npM3EULSnep38HnmS0tP7Zuvv7aD/V3FREAKXoe4xM/V8Dtuon6NrkXD6ljrKQ1zkI1O+Lvvvm8XL16y4ULBGrWa3btzy259+428kwHnWQcjZWxDRuz8+TN29uyCOuCRQSGNhcFZ2ZBHaJ9y9jXadvPb7+33H//JSuVRe/ftt21yfNymZ6Ztdm7e2h0KMJw38ioqInW0F3+DWCae7giJQff+9ttvbX193ebnF+ytt96WbkA/P4l2Jf18Jn4tshFWoWvfuW0rK8+scnokD22sNcn9XLDLxzGk9B5ZSKEJEEFZYh6FYAQyWZ/ZQl5nCDGA4jvOC8fOYg/4Vm7+/z3fnBPap79C+XdBVRdJUvEnsStnF/jDBPx3EU1m1RHDIv6poxpYUVwj+8kLIAeb8J2mYEWzw1V6KZzCvGnINYhVvISo2OT8wfqH8zGeP7pPoRMr8Six99A0CO4bElGKKr786cVW78yMVkth3fR0fJ7LOyOd2/Mz5XtBQTqes7Fm6FGRBzqzkf0p8CTMpUYxS52NAo18XFA1R9B60ShiaHQFZrJiBErw3CtipcY3CWwac6hJfZuoBviES0atikUaTAzm5FFtH5Z3t/tyH7sAJ1EwQV0B+86LbRWabeI0+99tp2DhpTPEtrLNUdzOnLVsdshFwtRwdEuy/l7ws9ZBA6zqXD39zt07Gme4fu261hdnOsUttyxqhkRmawQwWGP5lNne+pI9vf2Nne6sWyoWt8Tdf/zvv+7OXXnFxs9eNYu0ZCWEvKgndiDJ0BifPrpvrWZFXR8qbQI4FwSSf/bsGc05dbqRohaQLrFhQyoX8kQWLZ1bLEOWV9ftuFKzukSjOqrYQdojPUpiB6jOiTrr/lKxsOXDRmS/5/M4sEl1Qyl8Mhy6YxKpITniN68FNQpKXaQLREudeDNdVtyL29j15b0j6uJJIgGhnzjz/SAPXFdUq+1RbCV9TzCg05xQMa75JxKkFpLaBIWWWQdP34YWJJYxQqwl5EtHF7EeEgw2MF3Qjg4I7y5kZMiMajTIMMILOZR6OUTbHRvqJqyYTFmmk7BUGz1A79xqbpYC3dpUvNZNda2ZMDtqNO0IelkmbfVM2qrM5kLZSWWtGdQXiRlQA/LphGUTHcsmO1YsZGx4mE2TQoRNtOjDo6pt71et0c6ZpQBRUu5BHEQF+mbTAxTT0JEQDUQ0LKetE076nc5A/Q0+wRK9CBZCBEGft/VEVclWEFtwNOt5CXcJYQQbpoiCOSrmzADNBUtYA/sKfy5R3dopm46qtqS07PNhoL/M5OZzGcvn00Jj52enRTsCZNCWUHLrllUKlb0g6MUVr3V0cipBl8ePn2gtj5ZHbWx0/Lni1rt7fREuF14YYB6Ezjb/2mggCkfntm0PH963r778yqqnFTt3dsF+/MG7dmZhxt3VRCnxIiwWdwF1CObjTjWBLs1sJAkwdL/Z+bN2+cp1GxmdED2SuXmUkZm/Yn5DyfL2jpJtnql7m03amfkFn8VCKVMdA0fk++h7pJr1/4zsif+/Tq5/jr5i8mAR7M88CpL55/VlN9D59U8ePnafZhzOOverC3zQwWuIHdR+l7h/IIZebw+VVIcPdkAyabfv3rM///lz29ndE5DkM+wuic8ajAejhPkCDV9UUsUTp0b54fj8WEVcG4Pxk//2WfL+vDr/FkWpJIxXdTs2kkZsgFDHn5+bs0uLizY1QYfF1YY9H48ifmHMLQJDvYLXF1K/yA1d4SDuRJG6vr5mB4cHoitzn0bHytq7xG1oyxQzFAokwnTVxicmRQ2Elry2uq75biH61tVByaFPx5JEQQejLjV6nnIPXTNAZwxz8/H+RRN64mc2LdYF8/KXLp6zxYvnRIsULDggYhYT4P768X+hINo5OLSP//i5numPf/IzO3v2gs/cSu00qs9zzV7c7u1t2+72pv3h4491+L9w44b99Cc/trnZaSWPdMx6CX3cot46D2BLUvcKtWQKW2ZmJS6DcB/snrornBK7HNB2Oqes2HqWcM4UYnwI8TeEmDQ+JCVTCnMfm2GPsWexj5oYG3MbmgaUQb8/sIE00mMJ7WsANrpJzNbSdU1mXOgM5gdf57m3+HuwDqKzR6LP84FCTry4eP6c0H669k+ePFEy9P6774q+ev/eAzs6ObY6NmxNZqbzVhoqeOfWutIBoDiBlgzAAL0R5VvQ5SSAOUqp6bSfrcmUzUzPSigIKzPWCeuJgtZpxE7th2QVxWL4/LCwOPsYFyGmSYE1n7eDvT1bevpEdk/cPzoYsjYJWiExlrB+lSCGBBf/Y4p+AarsV/a4+Jppa7S7tn90pM88MT5h77/ztorb1ceP7f7t7+WZSh4NPbWbStni9et24dJljbgQyNdX1+2br2/ao4cP1NFRscKoVacr9eWXX37FXn71FctH/2eNcHia6TP9YFwtu/P99/a3r74UCwJao3tOpkUxZTYSoMEZeOF/A+Axa4H788KNl0TtHRsB5DBbW1m2R/fvaW6YZ0/XujxatJnZKbt8mREaukUINDodtzc36mPDzwGyrGVUsiluf/fxH+XJ++67b0sEjfNncmrax6e67sEr2zw60wNxTC2GdFrz2MxfY9P22Wd/tmdLS3b58hX78IMfa51EcMdjYh8QHTyLeOasndXVZbt3746trqAkXbHicE6q3TQG2Bc0ZXg94ggAqM+x1wMzJNiISfE7eLAGT9/88LDou+sbW9Ju8HzAgfCohO2MKgf2/Vewvxtg4LiQGV7SXqy6wJRTen2kwc8n8qfInvPuaN9LXOOAyuGIOUFwTV1w5svdcYGiiGdEI0udU9ZO0HLhYUaP7SiG5w4bHqNUBAYdBcGXwdYo2sTFETUBFkFcK2okiKIc7UJD59PPKJ9v1bx/0Ljw89PV9mNzSqzBkKv1Zr7F/ulbbUZwO57RxEvRqPWTfa0QPYHg4etiqX5PHUSPQKQ7nLhQq8/xS1StwxlWtxOptles3qyI5k5tAdsBwSUaYlhrcQ8RcaPrisox339wuC82Jep6AifymWD9BXAX2JUtAC4E+1Czp7vLnP2Yzc2ft6mpeUtp3CUKYAWtpMDAjbRkB0acLfLs2dOB4vaa1vjY6Jj8rf0+OJDmonq+Tjwj6lou0bGDjWV7cvtrq+6sW7J+apnQGEn87//1l915ittzVy1RGOktEt+A/iLcuEbt1B4/uKPObb1ekYIliwFqzpkzCzY/P6s313yLHtSACFCgAoA68mAJ9nR41ja3bQ059WAqr+AGlQJ/NFQHBwoQqEAcUjEpin9Kfj6RUOeXReCD71H73VNSAtHwcEmvK5Q1CFBwKPOebEJHxUCpQ7LX8/CLSW6/C8Nn8Dk3T4gifTYWwPEgU+IRPGqxXfACxpFXt3hxNWTuMvc1k+pYqZC0idG8jZahAUHBcd/bRp3OddJOKk3bP6raaa2lucYEiBjoOhx/kluJdnBgJqw8nLOJ0pAVKfwqVUue1izTaFumZZbtpCzVTliC3wQUusAkqXEQFEsMePhmdpQ0O0h07Ni6VgHVZI6SuQJ1gVtaYNlu04rZhE2PF61UzOqzsEnUUEwlrdYy2z6o2u5By6rNjLW6mdABCFZHYd7RfW492YrBN9IvRTcJnVinO3jhNkjdcPXAmHBGimQICKFwjQdApGzy+jGwSQAsrId4CEfaaKSeOkIJWkaQTxmz2y7Vj6l6XQeMGptBnh96DLYh5ZGiTU9PaOYWpJn1FwNoDHyxsI3FCZ+H9Yvq4fe372i2Z3Jy2sbKY1YeGbMrV6/ZUHFEYIlTp/0Q1YEaEo9eMRftvVSE10Nx27KHDx/Yp598Khn811992X7+0U9sYhw1XGgn8RoHC5eANgbLLq6d4hYv3u3tXTut1G18YtoWL1+zqZl5dQdIjO/efSB0m4SAwwv5fp4dhx20N/Y+VEPu18TEhF25fNlGyyNhdqUvLBbFn2IMiLTz+DkjFSgWxKGc6nVdBzuvkYar1wyF4mDy4bezXxjH93qukIsU45AcDH7PYFcvUlf74EV/PthBlIwEQD7/4q/25Vd/6wmAQMGKxQfPmNijpEhz/m7Hw6/4XnFkIt6HH/49Xnuc/YmjHD3a1oDwhSdfWEv4DB2iD/PzcxI3QtV6fAxKE8lCn6b1HMgQ9Bsia8drqDj/HHIpoete3GC3gngSc7d4brJHZ6anhfBT7BK7Kdh4j4sXL9rbb70tGubtu3fsyWNsBQ60vtRhZNYv0D4BV+IUCsIqDhKgignzB/C0bzkj1gOFQxtwEWqiUkEbHSmKrg91n+J2dNRnbuM66xXsP5gL1/vk8ioQ//Cnz9Wh+PGPP7KFs+d9FEO3LiaYFNJumbK/uy1bkD9++ol99eWXtri4aL/85S/s3JkFJQauEO9zr2HX+2iNclSoeM7i0d7c2JQg3d7BgajZJIUkTqKbBteDyEJxsoh3TnhlYtDB8YmKZO4jUD7dQokVaibWOzYAAKyPMh7WoduuAomOXbMh2jDjFHRPAVXF9KjVVNxS3LGOOQ8FWAegj4SSDoMsbOQDztytC77IZzhhtrG+rhnOS5cu2Vs/+pG1alBZn9jh8bEKqjTXVSqq86l5UPZ50gSo7+0eqjhBIdeF8BCJcfqj6MSB7sgsGMrIfjYFsTHtwXDeKMcJyXugonuy6fQ9KRUzs6aOUtI219dta2NNfqZ06kV/D8mbkvmgjComGcyGbM5GR2JH3EdlEtC7zez4tKIcysGutnzXP3jnbZsH9Hn0wL7+61/sFP9ejSilbHR8ws5dumQzCws2NFzSkb/05JndvnXLdne21eFhQcGowa8cQOOll16xD37yobQR4rxhb5w1sFsoPils79+9o065aMzBg1L7u9XQvY/dGD6vd7dYbn7tvNTc3IJdXryibmoRKnO1Ylvra7YuRfVNuU2Ux0p2/sIZe+nFa9KJYN2wHwIHzTvcAyr5AR/U+9SbHfvu+3v2248/teFiSSJt42NjOnMQlEK/AnsulJu1ZgJI6AKe3jCJxS1dW9Syv/jLFwJYLl26bO+9977AkL7tmNeNHh/69mgqxkJHm+L2zt3vRUum0VEqFtS9JebS/QJMQW8ANlipXNI1Qe1mHQg8CJoJ5KMUvWKdJFM2VCzrG/TnAAAgAElEQVRpz65vYiVY0TW4gJBfUwSGfQbW5zTlIhLKB8XyMJ6inCdD0wL/V58bjaB+j84cZk1Ztz5oMeDzHHRYopZNpJyKlRSZSc4rD6VLX0OF92a9iEUZLCbpwnM2sb8AkbgnrHGuTYJFASziWSmflGUMc6QIhfn8fnwuApYU7/ogH/tOBWUEaGRF5EV3bGy5iKsLrvKLOEb4jDmgr0unNMeimDM8qqXHGVrVBcGq1BmaXshy3Sr00f8JeZ2XNy4WqxFcie46swoKca12apubG5qhtQSq6jVRxf17nV0lQaZkSjnk3Mycxiv2D/ZtZXVJ9R0NOJqaMIQ4JzR6qGfL2/l9J6Zpzjo/ZOXyhM0vnLfJqXlLJGHe+ZvoPoX6j/sQ83tNTVPcVquiJTOHPz42bteuXVMey7ytaMnquHt+o9pRnWunobNKs9a2k511W7r7jZ1srliifmrpQIVO/NP/8p+681dftTJqyfmiS2pHRTwhTnS/mLmt2LMn961eO7GT40NbWVkWlQzz8Lm5WYnAcMNIEmSUHBAGD4C+YFwG2z80h8nh8Ym82fAV47ClQyC0K1BxXJDJEQpP4jyBil2GwaKEgMtm4zCMFBehj8EjjkIkJmn8vKgyIES87kDHQ8lcmDlyBCsozQ4ggEKshLQG26QgCBMXKugjCajmSkNnhCJaSQiLKsyrxqQ1SWLYrtv4aM7OL4za1FjOcmn8KpsqHttIIHYQOkHGvm0Hp1XbO67ZUaVlzU7GugnoWk6TTRoIedWKw2mbmx6zmbERK2ZTlqzWrXVwYo3DU+uc1C1V61qmTRcXSnRKKLAQe4pjDVt3dHA2MbdOJ2w/2bYD69hBu22VbtKwgqa4zSaTNpJN2sRQxiZLWSvm3Cg6QQc62VFxmy7kLZUftsNq11a3Tm3vsGP1VgaihNMttencZqAvDgU67YJOPK8YVCLFI/Lw2TlCBAPwFQEFXydR+t6pIwr44ZDxQOidW/470shlPxE6NjFZ1boL3RBH/NyfVip60IR4rYBkao42zO+SXLJWnEYMujUsG6C5mSmpIcoDb0CYIDCQn6O++mxgWnOGiAtB46VzOzk+acXhEbt89ZrUJXlkmmWV120o5kMnxkcVvFeoZI3A3qjZ+vqqtdoN+ev9/ve/t9PjE3vv7bfs5z/7iZVHhjQv7Xu5fyDHYB+amz1kbZduxPKK7e7sibYyPoWKLcXtnOVyRXv2bNk+/fRP+h7AMhLaOGoQPZWjYToAAx6lb735phRJXRXSg7IXnkGwLoBlzxWrYZ/GAtXRTvUX/L4OdmRDoNf3RirgwDy3nv8AMyMG2BiD+qhv/K/nu8mD922wYB4E6DzZcJonhzCdtT/9+TO7efMbTyIpUGCYhAJGXqHMUQXRNP38gGF8r4DmNePoQJj5UyEfNobuS4yX7K9mU91QYmgUpnJQqQ8i+XhGUnOVL1y/IdsLRE/wnAzk6h6w0p/dDV1AWd3074+eWQAOPIFygJL5NYoVkliug31FN5Dnt7e3Hxg9rkp/4fwFHYYsjHv37st7/fjkxAWRWn5fC0MkiJ4kZDM+DgI9WYJ7waqB8w0mD/OAcX3Hy2PvkqQzl1UqFTRWgNgaM7cU9r3OUGzMxCw61u1KDOniZTV+88fPvtBIzgcUt2fOab/6DKyDnKxtRhhES97bsWrlxL74/M/25Zdf2vnz5+1nH31kC/Ozve8V4h9p6uHg16kTQAXmT3d2d21tfcNWAvjEuaNyveM0c/lmih2FE0I9kBSU+QbAN2X7B0c+s0dsJHkMismR/sa1ozjqfrl5vS6XJsYNoB8gKKMU5bLOXWZud7a21P2k4KXj4sUtApUjTmsOtnUAEYDbAruDaB6JPYVxgy6FOrl5e+H6NTu/sGCVw2Pb3drVa+PHmMoCnrkFEd1/urnF8THNW1LcQtmMInfMrbprgyf4rB1iN/d+YX4++EDQYHI2GTmFpC5CcatuSiiIY2LrWhAmURbR+stF21pftyePH1r19MTP7QGPeDE1IsDbaSvpLpfKNjpSFhiRyw8pf6m1Wra5u2MHx6eKCfIeTaXsxevX7I1XXrGRQs62Vpbt67/+1VaePdF1UZxOzcza3LmzNj0/J9AfAa797V1bfvbUjg72NGZwfHJkj54+lRgZytLXXnjB3vvgAyuNjrogpPf3Qjw1FVoP7t+XbRWU5GEUsOnWQqnFGglxGrqr/K8Tut2BkqpiB50RjXN0NZvM+TZaKtnoSEnyTvgWM6u7f3DAZJaNjpdtcfGcilvO07h3euNMAWjsnRfqQgKcs87M7j96Yr/9/Sf6+5tv/EjsQzq3CErxBhQY+VxB6y1U34EN451hzdzu7NjxkbMAP//ic7t3755dunzJ3n//A5uamnGP0AHGUD/uxzjI+mKGtGkrqyt27/4ddalxMiiVhjV3qxHLblexEN0N7g9FOOsSdgs0b859xNA0u96kEPFiiGfE3Cp52s7OnkS79NyCSKUCcBBfclFDp7/qzOvZXPpe11nGXHU6LfAJUNCVbD3w9RggysX8efqoGQW8U5d9rtztptRxFQPBgbQI1vJqAIEah9D55SBe9ICOxW2E88RsCE0kz/coxpyJJDZE6D6rsxmKRdf8CGBKiNMiQAywr/y+81moK1y8K577ft/C+g8MKRVu8rwNI3a9mVyKU5h+HkvpxPMn+5hY0AfCvRviVF4o+hEIYSyDphX5gQOgUSUdeyxsshgxY1SD3H1yckzrAqEmqMWpFAW9KyQAOLnvfULdf0RRaZJghYWVD3kuonOr6yuauaXARfOA5+WWR9jDNQWYcn1Sz8a5A1ry8IhNzZyxqel5SybR1+lbawp412y06xz4kqFRlZLzzq3vv7Nvvvla3vUSgKS4HR2VqJTnUB5T470S4BdUv6ElV3Y37Ontm3a49szSzZolaLCyBv/P//Xvu3NXX7GRuUXrZFxQyqHfvnm1Dv961ZaXHlmzdipkABSdb4NGTOfW+dGuPtr3xIQC5rN5wcEmWJ84Z/60Ch25bXWhLx1x8KEtklRFgQVuLkp8zGa5BU2gDnoa5RsreOgKLQqepLHwjSibe/4FykYYaJboBd6kAybpSoQC7dWpgv1i4bmEOYgU9ebrwnVQ8FIoEWh8aN8XrBdV3rlNIe8uM2qoTHytZcUCFixTdm6+aNnEqXXqGK83cES3RBthkyHNL9bhxbdbdlBt28bOqe0eUPRj40EQYoOiGNm2+blRFbf5TNeS7aalmh1LtTpm9bY1DqtW3zu1ZKVj6VbKUh2KPEfENENFYNNslVkrlbRKqmP14bQ1SznbqJza8sGx1S0DN43/t4lCzs6MD9tUMW3pds1a9VM3U052pDqZKRYsPVS0ajdjq1sVW9+pW6UOUj0klJxN6LPDfSNyzQ0EqkZPBXtgZiGioCwBnx8J3rLRRDtQTFwsx9cJAbKHHoWg5+vEZ7JJVphvcZ8+p2mqUO0tXqcmS/GPAxngJ4hxsAk5CDmYmRt3RNYl+pmD4OskrdCSz56ZVSdXz17zDdF7NVK1nPngSL6j+AjDwJb49rvvbHx80uZnF6Rkeonu5vi4C3x0XZPcAZkwmxGLuvB5FSQBl+pVKbC22nUvbn/3O6tXa/bOW2/aRz/90EZKBQEOYayn1xX0pF+KVb6vRWl0L8PHT57oz2azY2MTU3bp8lWbmTtjhaEROzw8tr/+9SsV50J/C9jMUFA0RN92lcG0nhHzkRygr736ml29etXFt0KB7oXt853U/qETTqofAFE99DDSrgYsl2LyoG597z0GKboD9LmBhCkK0cViyN85zEr3Orh9/YJ4GCoehHGPeDlay2E2jQ79nz/73L755jvRySLA5rSrkDiEZxkBnP6n9v+KHdsYG11s7fmZY0XP3myPFxUcKFwLysPRqzruMw53OkxCh3M5UZLPnllQcTs1MaqOlB9eA7TjkLjEJPiHz8lnx4KNFKqgraYKFfxEsQeg0+WJEyh7XYWr6HlQJQsFeeIBgvCem5tbtry8rPk3T9icWUGhxNeLwyWdUUdHJ7axQeHsXYyom8D9kccoYjVZLCEQ32upi4rgVD6btqFCVmrJZ+ZnbPHiBflQ8mnVQe0h/v4M4n2INKxUOiNP1b9+edPqra69/e77Nn/mrNushc6tL6G25jBV3O7uSNnyiy8+tz/+8VN1Dn/+s5/ZwvxcUEUmBkXfYD8PHdWOrBEfUdne2raVtTVRE7k/2AMBzvF5ofkNF/GTZPSFYg3AzecfObfUiUim5EnN3D/nNsVBK45RaNauqaKK+esIJKiQoe4mIc5mrU4XJJORVQpnC3Oxx4fHPVVsTzucRo6VHs+8enIiZhWgF89FM3ac112KL1fvdEp5wqYnJ+3CubNWyuetdnxqxwdHii1N/HELOT1DYjXAB2doJ5Wyw9OK7e4e6HO5gM2wP49oJRPGYFgj586dF1NAzgEkoOqoUEh4ohX9nt1RoG8xqNlBzRB2rVmvqdsMrZyZ2+9vfWeHB/veccowwhOA9SBi2Os2af3CiBqx8fEJiR5R/C6trdmz1VWdknQZu62OTY2P2TtvvGFXL5yXzsb+9qbd+vpre3jvng0VCnb+3DmbmZ210ekp2amwPukKH+3v28byktVOj1Rc7e3t2tLKqh1SEKWyNjkza9dfetFmzpyxTC4fzlRYBx35+1KcMRawvb0h4HSsXLKJ0THNgB6g8D88LBo5M7R0hxu1ugMWCIk1W5pvrmn9tQUmzE5OWQFWWrstFgCxDzXtarMuWvJwaUh05BvXrwgw9iPau8KhieaJcWBy9YBGUV47dvf+Q/uPP3wqcTmU32nO0KgRnRil1xYWVcPqlEZaZOy6qveTSOiso+jkOX3+xWf29bdfSxDnxz/+iU0h8CVAPYpeBsHKgWKXK2a/EPeYuYVBxcxt9fRYIBECreGYVZeMuAwwRyxzIPRYat48QxgTgEoRkIzNAPy1WbPk1QDkLkYadCHCwRHz2jjLq3MssIH4/L0CjHiQTvd0cXozpT2rwQggex5HIFKepHlUFzfVUwo0U449Hx/xBlrMtZUv60G6z7gfI8+PA3kDwfU7RP0PjAqdc8q5gxgUc7ByAQkCn+Rlccwt6PH45/CRtMjm8b/7uAGvzfyyd3Z95lzgYRB5iq8dgRUsb2JeERdjHGWM9pvkYCqmQ9xzpe/Ijuuf4VFjSBTmjCuF01ysnJ5YeWRYxTLCgwhBAZKhewTQhPqwaLwpWIWuYE4RrBneREJ7nuscHxmzhbl51XGFoYKtra/Zw0cPjNYWFnFxNp59gigsDUjoyIB7bi2YU96ZyhRU2M7MnhUDBkG2Hnt3YGxHEqvKa6NtVcu+/e5b+8tfvlBx++prr/UU88fGx/1IDM/SbUld0I24ywoppBNWP9y2J7e+sr3lx5Zu1i2Nlg/v/k///T91F66/ZqMLl6ydwb/IDyT/5e12UI9Wsya1ZIJfu91Q4iFfumRKQZ8BelHZJeThC8wDigeb2FKPiZguDYEZPK6UwKeVwKO2x+vCu4beCwoBZQOfNWjJTsVyNEiqlmGukg8tBeVALVSXLnQnXHglWi54EaTClS4tSmy92cw+gsQGoCCmyI58+th5iN2WuLlZAGqZB/EBrpviViIToaMs42uKxS6q0Cg40jH2hDplLZsazduNK7M2NZaydm3XuvUTS5Bg1VrWrXctlynYcLFo3azZSathJy2zrYOGbexUrVrj0CYg16wwlLSF+TH9HsqjiNkQktGhkG7Tac1YqpWw5lHNGnun1j1pWaqZNMrUdCLr6skUgSQ3ya61Umb1TNdS40OWnS7bRvXEHqxt2jEAUDJvuUTKZkpDdmZ0yEazZslm1SrQwaCRJbuWH8lbrjxkyeFhq1vO1vfrtrrVsGoDD1QfPHf1aoSIoKwHSqArv2gdiXYimg1dRxem8DUW6LGB9hCFFPQs4qxDUJvjmSngaz6sP18hICXtCSwbn+LWC+IBdDXapJA4BpiePSLRLn42h6KrzxaVR0b9OQ2oNqtrn3DPXwISaqfQ5CLaHD+nK/qFxCie0Ur+U6LlQUu+c/eunVk4a/NzZyQGgPE8aLzPxztqSDIVlfUACGJB6OqtSMJ7cbuy/EyzF8+ePbE//OETzWtT3L7z9o8MVJAJawfZYjHp1Bvv2obiO/jqqXO7tKQDH7sREL2x8SmbWzhn8wvMJ47Zw4eP7OubN/W8CdTQp0hYNVcjKhHdkLaQQfYQhS1UTLoSMfDHwjZ2KGOX/IeFU4wz/SJjoOgaKH7dv9WpPdHTcLCz6odlv1McgQ99T6hO/eD1GR8d3sHqyqlFfQ1bJRWxM6wZ995V6pmRMCMa9t2t7215ZVVIuyfzoVsQDr/+8wgHbVD2jcUl9yTOmIvNAuUzzJz/MEmIf+915JmPDBQqkhH/iJ4Q+fyQI9zjY6M2PTWpxBKa7vTUxHMd/oGF4t0dHWjhGYT5JMXTUNxqvwY9pKODQ3v86KGtra0Fmn9DSRxAJ5Rk9j1FELOZk1NTuj7sgihYmbcl7nLP8MqloAVsInEdHipKkA1fSsZTog9iZG8wUsC9grYmcak6XcWsrG0YsYB+PTU5rs7pxQvnbGIcP9c+qBbzap0PISnTGiAJSmdsfWPbbn5zy7JSS35bgmveQfVEjvvB+wAeHOMNvbWhMxWq58cf/0cobj+S7Z7YDIGGGS0qHJOmuHVdAr6F8w0genVtTXtTa6oJUwpKe0txEjERCnop+geGFPFNVg6c3YrJnAysUcZ2WvKUlWYElHSYL5mMlYaG9Byg1tN9cWs671pSvHRSCcsNFcyY+cVHl1Ed1oWE+Vzl3RWPh1Xw1So1AYgUzjwXp1w2pIBMx+r4lOLYLYvQNaDTV0D1ud21ttSYa1Zt1JRUo6rM6zKPWhwdtY2dXXv45JlTl+vMWTNiAjXaKXix8FDukEyooLy4eFkzaiqaxbgJwi8hEeYBRgV0Z48BRpFnOCiEk0S5NCxQ6PT4yL795hs9F2I01Gn4GbDGenvSkVt1WLju0khZSXZhuGjHp6e2vL4m1hszsRKcMbNL587ZW6+9ZjNjY5bstO1wf8/u3f7eVpdX1Hm+ce26RLhQt4d2zGctl0oCUp49vG+Vo30zgOZ2y44rFTuqAAaYnTZbVhoft+svv2JzC2e0nonTKFpvbG7axgaz7lsSG203apZLJW2kWNSZQkHLs3n5hRuWTaXkFwxQVa3XxRRsdNq2d3RkB1iLtFtaR/PTM5amY39aUVdpqDhsh8yhHx/oeZTHyhKTunb1kmKQxB3DaIRyz6DMGou02AHimIRmfU/F7R9lg/Lee+8KUCFWECcAm3qdWzr5ARyPDR/9PZnU2ARALDH2q799ZX/68x+lzv6LX/zS5rS3nRXG75grDjZIYh7JvkMtmaKCmVtmnkfUuc33LOqkKHx8Yvv7hy7cJEq8Uzv5bDx/ig0WGgAgBTOgscRZOx39rMdOj+exqIrneeD0eIyOSbvybJ+njfsB5hDq2ZzP8qyODYDgVtLvaLotTxRmJbb7XGiw5IzMznA90WYyEj2jOrCPi/k56mdxGM0N/qwqVLUXA5eglz85/ZpfsbCMTbee+m6YNeYzi3bbcptPWR35jYp/BEElf704Sx3HfeKfukvxjA4Niwig6nwVhTwU8Yr1UTiKfNb3fQ8ACI08L7j9Spot6puWnZ4c2NHhgXI0BGcByPjNowOgRkiWs4z521QW7RfGSqsa79BzlMc5cdtsYmRctmGwAYktyyvL9mTpsX4WijOjFbGWQsgWwJ34j5UjatxiJ3S4ZwWbnj1js/Pn9d/0ivsNpzB3655jXispdnpX+/bt7+2rr77S+fbKK6+ovhsZKdvk1GSvplL+Ec+KIGHIvUFTqHG0Y0+//5vtLT+yBJRqFIkkKPUPv+7OXX3ZxhauWDc3rDnISMuMNiS0p90K6JHVqyeiK1Lcytcrl5f5NcJSrlLtxa3/CtlesPToJ1YuFEvrGkoW6nTcDA4NkClQqmwuqwd1iNff0ycadGZmQ3MVwUxaieRAIhHpxWwEFUDhkJICotriflWOxgQKc1AKjTOXnpw6co3EPghZb5FHe4QguBFRah8s98/K9XCIElRAl0ngORChXpFIMC/SaCOeRYGdlOhC2po2PZqxqxcnrTzUNqsfWLdesdZJzZqHNWtX2rJtKJWLVhwftnY2adVEwnZPW7a8cWR7h03NkViibZOTRbtwYdbGRnOW7NSs06JNLzUq7xB0mLPtWqLRtkStZa3jhrWP25ZuJC3Tyli6y8JLSlSqkWhZhU5szmxoumTp8SE7TXRs8+jU1naOrVrt2kiuaOcnx216OGuZZsUax8dWPXYqkobSy3kbmixaplyyeqpgq9s1W92uW40XTRC8Qd9cCEK7OECvsYzyYOfdM+ff+0y0nu0P6JhCwIXyB7GCEJqUvIKcN9yOiYUQA1I8YGJ3C1pe3MwqiANI4lQ7FCf9dRAjg6aDfc7czKyeLwka9lgUm96dc0ErgSh0nkDTEl2J8KhzK59C1kEkefU7PiqegpIu94Wk9JtvvxU1+eKFRc0lsT8XFy9ZaWQkzDi4cAVJpehUgVoj9TuhoY4W8ps5puVQ3DLn8++/+a3mi372kw/tjTdes0IOWlC09HLQKpQm8XQJf2IZ1dZBT+eMIhfhCoCqXL5oU9NzdvY8dg0XZJVxl3msVkvJdKWG2MFJT0GRCyZhAgg6q07JopRTvbiK9yZSvQaEswa7hQHl7aHRA5Y8cY+G4BToZr67NaMVA0RYN+qchK5c72eDsJjAlQBgeDEcLazi2IR3JSMVymddvPzh+73jExgyCpUJ0T7/dvNr+ZGSuMjuIDBLeuh1KJ6juqNmIIMAlEYhwnxPTzEzzIJHJD9+9sH705sxlfG9X5MoZ8x7hXlfF41x4RsdwhrNSNrM1KTUtS9fWgz2cQ4MRbqud64CjSs8J7FY4r6m+JcYnD9jkG06pii2YgkE0Mm1VGtV+WnGToWPoCBcN6wXg37HnBuCOjAcUMTHmgE0moMbwQyoecyFI2KhpAO6MTYPdBCCmJTP9EDhqgvaJcEEkAKcgp48NzOt7hczxyTYXn8EMS1/umHWLxbzDgxw39bXt+zzv9wU4+Kd997vqyWLvhj95U3CjHS7NtdXNZt/8+ZX9vF//N4uXrxgP//5z2xqYiL4RHYsGdZVD5BRdkUcdWS7Wa/btqjeG6G4PdG6Ep02rF/ocexHKcGrYPY5P8DkONYj5J6ZVKBYxL2YAaxV5MOqOdJEynLBtYDiFrs30XtbXesgXkXcxSmA+Vo6IBS4FKua6xefMJy5wRpItMWuZZJpFbfRMo1kSzRnuvynfBYvwBXTvYK0XCpjI8PDAvFqTTr9dOFczImcAmrt1u6+raxvqJvFwuPzSRVc+y0AqUHIhuJgdGzCLixeljIoHTMo9B6j3QaJcwd1X9YbzzvuX6mJRipet23j5ZJdPHdO/u7QeB8+fqRCtWUdq7frKtyiX7kDqV0r5Ao2N8tcnBe1p9WqNBhQnE9lvYBhPIZO6WsvvGBXz19QcYktH4XlkyeP7ejw0C6cO2+z07NhTWyqYSDLjbFxOzzYtbvffWMbK8+UHOLhnIRBUGva/knFVnf2rJlM29UXX7Yr129YrlCwvf1DW3q2LGVz1ku9dmqnR/tWOz4ya9askEzZKB3nIdRY87Lb4T7t7u/ZSbUi3ZWmdazR7uhznVSr6qrStTwDGIWAVtdEuSX+rO9s2c7BnqVyGRsdH7Xzsq27bDPT46Jn+khbQIgD4N37awRoYYi0O/bgIYDuH/XcEZRiXYxPTIgJQmHLlsavE8DDTwifIRWmGcSVoAlDkyaGfP31TfvDJ3+Q9/evfvVrm5mhuO3HhsH/HjyHiGMAacvLSxJ2pJGDguzYaFnFC2wKxXSxyqoSGYRpwHVQeFLQku+Qt2jelBxFcRyf7oK6zxTGuwf7rlb+XJE4APiqXndP2Oh0IoBMHdgAcMtnGQq0W3BF4b0ItsY8TZ1YfNnl9xrmTWniBIEx6S8EYSAxzEL87HVXw9ddSMo7gF5z951KPOZGqmokmzrTUtTkAND25oUjoykwTqJvbwSE/Zl4rBZAFWoI9nGsW3zs8HkNHhWLamzFZG1Q88VzQJ2vwaPareWcqRd/rieYGUYWud+RoUrRy96qVU/VkEC88fho3/b2dlTYYifGv1fCOTmKUn0mo/UAaOJWoG7xpnsCgIi3NbG/1bFifthmp2btzBk8180ePHpoqxsrwXoJrQindqsmCpZdGuHI5i2bdwZHMpGxQqFoU7NnbG4e7+w8+GVv5jw2V/x5OUDgNqfcKwRNH9iXX32pvQctmWcAgDINu4TxlgF4SfE2io9x7ifNmke7mrndXXpgVju1VLclRlPiH//hV93Zyy/Z6Jkr1sGfqIf6OsURUJnAUaucBp9bkN+qklkSH+icdG4Jkt617VOH47xqpEGEUtcPz05Xs0dHxwzKV61Wd4sVWuUxqWe9Scr65NhOTo+tiYcucINmQwPFISzyXvdEd65PK9RmDmiL6KRB5VdUSEn8RXVU3zyDXTvNwcV5tRgUIhWVQ7aXDIeUMSQ6zBMSdKAHQKfzRMyplxQC1UbVKV9QoTJpy1jT5sZzdu3ihBVzdUs0j60FBW/31JI1U+HZqjZ0kA6NFSxbHrLuUM5Ou0lb3zuxte1Dq9SbViwP25mz0zYxUbR0qmnWrlmi09QMLQmGq3LyMl2hoimUWKsdaxzUrXPUslwzY9kOmy8hS6B6ommtTNuy5bwVpoetnU9aPdm100bbVtb3bX+nYpPFcbswOWlDWAgdH1jzpELDT92IVqJt6VLKClPDlimP2Gkna0tbVdvcb1urW7B2Fypjr2TqJbysoZj89pQ7A6rFtRGsQZ5ju6zXlQo+ilLXDgq4UdCAz83PxcJVaLqcqOwAACAASURBVJ78ez2hdxqKJxMxMedrrFM2N514kmlio0SnUJ8uDClhWLywaPmsU4L4k+dMF84LW58xQCBmfW1FydfM1ISVikMSqfHitlduBSpVYD7EwXmKW7xPv/vOHjx4pOJ2FmpaIqkCcLhUCmNBPufSm1tWVPAi0E8on4OQz221aisrS5rfQKH2X//tX61eqYiS/OH771ohT7fP58SjUnTEMWOwV9Gsmeeu5oGWlp9JJAY0m+4tNL/CEN21aXv5pVdsqFi0Z0+fym+RC6bIOKl4cUtCx4tR3EK/u3HjBVs4c9aFQngu4fAJZVMPTOpjq75/BzuTPsbg/+Zdxz41LNLXeveGYBjfRge8F/Zxj/e6joPUWwFGg/GOywyiI6FI9GQhoGqB7uXzTf2QzQEMGHD3/n3729ffisLNXo3FB+9B4RFfpYd+htEIPieJOwAjgktYPlA4uEF73hW8B7y/Y4ITqcr9uR8HHfm6K+h610HdxTDbS9z0uWW3e5ifm7F33n7LLlw466PzUbBiMLGLdhqhBxCXuyaBguWMgACEpURhS9nqyor95S9/0Ywk1GL2s4zkDw7UdQVYcPXZgq6PJA71ZJ73za+/tr39Xb0OaPTs7KwNDRVtbXVNyWhE3mFsMG8arcK8sHH7AuaToHMNF3I2OTkqCjLXJi/X8QnNKZFgezO+r5jsOzn0R8KaVTcgk7W19U375E9fqEj88CcfCcABDXciUejq8yxzWTs8PJDgEJZhX39z0/7t3/5Fnbdf/PzndmZhPnRY+jZAfux5Ch7jIvkW9E+8VxlB2NpEMZUZQRQ16YK6oArFNDNgDma59RxFrsQWJfxBsQxAyHs45fvwxIsRfGEBoiWeFwIZXc2GOiqhNd+OIo0mdd4SYxvYV7XwtzxRQcnPutaFxysKaz4HRVs2lRZLhtuqmTuYZN2OwGPpLah7EPYrM3IdfDaH9Kz4rNBYeU8Ho8B3E1ZtwB5qCgTh+VMoaF4xKmSnEBRCz4IcpGXjk1N27doNK42MSuGdtVivVzUzRpeTZ8Y6LY+OqqsBQ4aPr+SYe5rks6QkkDSM9VGrJe/ipZVlW1lfs/2TQ80CAwAo7VPNTJLeEjNoYX5BxS3rF2o5BQ4dSNSlsbuaGhu3xfMX7GU6s8NF0BpZMzFHjr8z8eP8uQs2nB+yk8ND21hb0dmDtytU8aOjA3tw93tbefLQuo2aZmbpop82Wra1f2Rre4dW7SRsfGbezi1eEkgh79StbXX4iRftesXqJwfWPD6yvHVtsjhs06OjNloaUWINK4puLfe+Adjc7VijiyKzW8DQFeJ+ARJMjZRtKJOxQjar4hggG+/hfbr15KT5rC2cmRMtGQVzulWDoxf9YjIWcN714zlzf588eSYNCNbym2++6TN+42MSlPIZ6YS6unTdI9CsOEjMl+9oyvb3D/Q8YHrcunXLPv74Y5udnbFf/PKXAtqc3BNgenKJwIiMbKMYdylEEPJ58OC+LS+5DdPY2IgAAV6EvYjwDoASmgwu5OOFp0B3ZpsltFcPYJPb7vD65OcUOFD4AWRcoCp6kjvlN+p+9Dqcsdvcs38JYkbBmo/clgI3apb02FFED9Hygy1O8GZXswwtl4FmhLrP+n5XC5YgVSgSKYzVeVMx6YWjOsjRjaLlivYw12Le76ME3rHXs1dTwgWe9PcYo3l6wctW8SCA4XF8JM7oCmjnHBDz0sWz+BXFsCITQPl06MpGkDhmc75uvBiWm0lQida/B1pzzDEi80t/hvOSPQuoi4oxFj2ddl1nEmraxyfQjrEHIx+uq5glR0WoyteMdy9l4QM4GBryulZijNgtLfmlTE/O2qXFy07Xf3DP9o72dSZgXSl2YRgF9TMqYalM1vKFITHqOBc0f2tpGxmbtLGpGUumchpdEQu497N+xjkzwC+G/2w0avb4yWM1PYid2EGSwxaLJbGBNS5DLhYaXI51OMgAeJlLJ6x5uGtPb39tO8/uW6pZVXErVtP/+G+/7k5dfMHGz1+TFRDpbJjcC6IKLJCUd3qePZYVUKVyZE+fPFFg4AKgD5JYkQzJtF0HFBsiduJ6521IIB3Z3N0/tM3NXc0iEaj50PJ0FZIOfbejIWrCSa2O7L7753oRHZdQXDwUzK58HIsTPUiQnDCkHZMYbo5UlQOCokmlnsS2H66OAoI2+cwB28BpRv69dBPU2VMXOFyDVNM6QhqRzJeaHbLUCBcFMQOoUifVUxXoBM9cJqvidmY0q+J2dKhpydaJ1Q8PrbVfs1JiyDKNpFUOT93iJ5uw5FDKUuUhs6GCHbc6trF3aCf1uk3OTdj03LhJy6ODqWzTEKviN8mBD3U7XQ1pcDq46W7aOpWu1feqlqiYZnDpEgNqNBNNs0JCxW1qJG3dnBn6U9j47O6d2M7moY1myzZdKJudVqzJ7BJFc5LkA1XljiVHEpYZz1uiWLK906QtbzXssMoBDrrjsu+OiPW7ZJqZ6FkMOPLk9AxHfpR8BiRJ6y0acmvono3sKK68cUWr84AH04BnhohDv+veVRCV3xprEOwkiE/FAlViJDqcnBKvrn43qQ7K9avXbXZqxhBuqdewrvD5DdaOy7Q7lZMOFEIbJEEcxsXhIaFLPocdUuKwpvv7x/1NKfxIZjhAHzx8ZGfPnldSQsi8cHFR3WIhikHEIRqRR6pRf5bG827RQWp1icJxkEL9/+1vfyMxi/fffdv+/j//nZVKQxK68OAbCrHeATGgdhu865gHQsmZIhdaKGT7YgkVZ5D3EXvp5VfUhaW7C02SWZFqtWI7e27bwmyQunzdpKhheJhOTE66dZP2NJ0gH3PoHabOJ/ZyIlxbr/DWv/XnTGNC4efKgOy+qjk/FHXA9oCAMGvb4yeF2ejAFInoqtZEUADt/Xi4Hp7J88Vx0CToUeU9+FP4HBwd2ed/+YtmwSSiIUaDJ9v4ZwKmRPGMeNjHtcVr8Lmj57fWeqNvmRZBnV7EDAJh8b7FJEuFbFAr1yxnr0gLoIBnI3oZDmrUcSlu33rrDTt/3ovbHjUzHODxcO89qQFPYP8aIykeP1Fp5UCmQ4q1z+effSalX4onrk37sNMRGEMiR0EbqewUqth68Hfm//b2EV+hwM/bwgKaEBMCXaAty8OToimb64EAFHcwCwAHvONuVhoekqgLwlHnzp2RuA1dFTpq586eE21KOhNhFCfeX92mgRkxzWxlc7K9+/RPX1gmN2QffPhjm184q+LW13S0p6C4zYh2trG2KhDs1q3v7J//+f+y2ZkZ+7tf/8rOnTvrVhRBpVh7Ory5Vm1IInjfRq1hWxsbtrqyapsbGwIHvNvpnVN+ubWHe62ToMFQ4b+1btTF9NkwEr3oSXl0UpVYk5KcvHu6c198HtXkpaoYrfGNjrUYi+maTYyN6zfvTxee31yHGFLMH5J4N1sCsqGsaV3DoJKFk6KqkjMKYTQ7lLT6QtazkPAIs7vYsNGN7bTkX4pHK91rChK6yNjhEC95D5Jk7RmKK+5J6DKJvYDSf71pc3Pz9sEHH4opwwdhfo11VKucSI9E+yXkG3R3kxks79yPHlAUeyI6qQCIW4Asu7uu99Ht2ubutj2hYwcQnc3o7FUO1ORMqet+vfjCSxJYwe+Y+XJ1nCleikXRjC+ePWuXz1+wiVLZ2rWadVttqVJXalV78vSpzsTzZ89rfhWq7+7Wpj7n9OysJbNpW99Ytft3vrf9rQ1r105FwSeJreCTvH9ouyc1ayQylhsu2cjYuMS4iNuiUbMWWw1rnh6ZVU9tOGk2WyraxNCQ5fkaIpRqYNRFT2/Q6cYqET2PZkPrSF+TInvKivmCDSOOBSMlrMc0Cr2FnB03anZUq1g6n7OFcwvq3M7OTIaZ/wjkOhOmBykONCG8QGrbs6Vl++qrm7rPr7zyqjqRKLTOzM6I1UDyj4Js7Oh7HPfzRz3cZEq2ZDCVYI/cf/DAPv7DxzY9NW0//elPJU4VlmU4h/rnTpwP9QKJtYS447o9eHDPlpaeWaNZE/uPXIF9DdDj43oVgebeWfZcjuKNbiDrBCDDgTTPWVXcFouirQMIHh0f6v0iCKB7FLQYBs8GAbKB2q2OpEQyvSvKWuZeAZwCkKkjGW1ygnCjj4WFnDfEIokCBTDW6wSqnxAno19viD/R8YS9p7yZs0EMG2JSZFYg0ORdRT0XFWGDeVTwhQ7NLRey9a/7fQ/fG5hQGh1R86s/kqCmWE+0sq/twk/q+0PM9II3WC6GAj+e+9EfVgB7UA72wtbBhwgg8/PRNijmptDLsdRifpbcEWZEcQgP2JIseqAoHx+zLlybQDmOFIkTKg5HRmhyJSWyy7/JsoxaQJ3TrrXqTWtUGzYxNmWLFy9bIpWxJ8tLdlQ5lv2es/eaYWTLRwKVW2p+2lmt3jQCKO1YfnjESqPj0uJxVq6vNe2YniCUj87FPGt7e1O05J3dHYHQ165dVwxmhIi9yHP3/KaXeoSH6E2aLOfSyYGt3vvO1h/dsWTjxJCqZTEk/um//V138uJ1m6C4zY9YKxyU8lOjeFPylbZGvWJLTx9bs0FxeyyfWxYeipmXL1/WBo/03Ihmx807+PD9wfps3dbWntT4UJGsYQfUwmgYjjhhDUooRYzLfDvd2a0vfBbIX8c3jEuOayaXwoPuVIrFB9rjiXm0lxGlNc5cBnRUC09FkdMS2PAEWyWegdYX6S5QdqNfl6MQMbF2Ty7el8BERwAhLIABkk7NMUu6vKl5IZ81C/ME7YaN5s2uXRizszMFyyWq1jg8tPruiQ21s5Zrp616WLMWfjqJrrWTbcMu1oZz1ilk7RTqSiZhI9OjNlQi0aBQc69bSlE6hPy3ELpYJJLQ013spi3dyVjzuGX1w4Ylm0nZA8lfK9WxfDkranE727Z2Qo73WtwE+Opx3RKVpKWOu9bYrVi6bS7+kOhaHbRlKGGpsbQlSlmrJrO2vtuxjV2zWjtvidSQU9f0LNQr9gIyzuMFloejYlhOgKJ5MqZm7wAV1ZEwwXP+3DVzGFTzpFDt68GTM1fyjgUsKyudRSHTEU02PY5IfH7motlcdAA0ixVnfVVsJa00VLQLJLljE9ast9QNpcAFbXMKTThogmABlzxaLtnM9KTojgSiKKrjxVnvY/UCgif/STutVNW1vffggayAsKbgNly4sKj5BF9LBOcQeEHnQgSPlJ5I76EIEVq8jOw7Nhun9vvf/86ePXlk777zlv3nv/uVkmr5+/USg3CIDFyzipKgNo2SLfNj2BV4N2hYxQbrBAES5oQpUp4+fab5EERsoF4ury4roUWZkm4/Yw4kkHSkoZr64avjZKB7GzqEvrV7RdjgAe2JhSe8MQ7F+xsL4RAZPHAO2Pk4MOdd6VA6+z5XRRuK3uCJrPfoFdj9Yrqf2PgrKEkI1xS7ofHvxLHVjQ3702efyY+U5FizjUEAz/etv2//V//1YrEeD5AozBE7tJGSHA/u5xKZcOjwbxKb0H3woltaaqHryGvKQiV4MtOFIvmanoaW/JpdunQxINhR+r9vDdRLasIhJzZDUM2Pha2Q7aBKTEcJz8ibN29qng+whD0NW4EOC6JTLq7CucHctrN+HK2G+ZOwSsXFpzi72B8UuPxaWlpW0UZHg7jsSrsFCcFBp5dCMzOaw0NSLMUflL164/pVm52dliolVM/5uXkbn8CqoK/E3d8r/eI2JlMUt4+eLNnHn/7Zxsan7cc//UjKrPhpPoduiYaakbUN4wLlkZLd/v57++d//mebm5uxX1PcnjnTE2/UIe4nnANRkaMRxg8AROnYriwt2+rysu0jFha6Gpwl/eTHC0SKfEYs+G/NlgpkJg9oi84s54JOwk5rdD0boqbxMw48uRBPK8yTa44tMGJgZGCZNjcxZWdn53T2ICy0f3joLKZ8XgUxBY6LYnWtWq8KcKRzS6FGbkBBRVzGxqcR5l4dvPZEWx2fDrS5rM4i4smN69clVsKz5TOhjoxYEvRp/ZxsQVqi7sXOLYCokteUF0PEstdfe90WL15UUkncpPhsYbvSali7GQtjxGfyskpKUjSjlB1EbShwW9WarSF8trunPIURlkqjZvefPrKjasWSuYxo+hJzbDatkMvbyy++ZG/86A11ZR4/emzr6xv6/MzgkgCKwsp8JYUO8+dHJwIIWNeMfjx88kTxC0AGr9x2vWEnh0eWzKRtbGrCjmsVu333tt35/jtrVk8s1WmpqCR5RXxrn33B2FOmYGmoughRSVXX748SfeiTlWPLNuo2M5S3KTq/5CW6Py4UBehCcVtB54R7QdcJoRvo6WGdAazQ2c7TbeKclRp1RxTp9FDBGqyLdssyQwWbXZi1K5cXbWFhRrPxMQ46g8FzBM/RPKmNo0KtZsdWVtfs9u07OlcQgeJeEVtIsLlOitt8fljPjl9R8Tq+LgA5xS1K5IwFkQ9/8uknolK+8867NjmBBkFwLYjjcQMAbIwL/AlQh0L8/fv3bWnpqRTA6Zxn817cwlBg31IwwkCpIrx6eqp8jvwSP17iNfdQQD+UZdSpc97VFU216Xo2UbOG+xKdRXh+sAL4WQBAfU8ofCNgpJluAM0cxdWoGDM0nCQYR9ym0FR3M4A8KoQiW8ppxVyYtEnIH8V66ic8ztTzApiv8wPyjw9FZMwzdN6GhpV3Xl3YiXwsagW5IJUrOMcz0dkn/QLXxxSDOGhQlpdgVFRfDsKP8fVdtTlafbn+RBw58rrHi3A/N72h4eeBMwHVFZfdlYtCRgGt2NTh7siqKzhtSPOAOFeviXmzjQVWk3OwK1HSsbGyzgAKWzq3+nkaK+qSm5gqaFLk8aqlhpFIrtugwQAAxG3WGtao1K1ULNu5c4uWL5bs8dKyLa8t2+TUhHQl8lmsLkMDSeKFMdtx4ULAbs6BWo3Z/5KNTk5ZFwVwjdr40TYI+seayZssZru7O2Imoa9x5cplu3HjRZ3b1JM0OVz3o8+E8qZtEBfrGJ4tZtVjW3vwvX4nGieWTXC9dG7/4Vfducsv2/j5q9bOeudWfrThsKLYYOaWIP7s6SOhB5XTI21m0N75+QW7fPlSKG77yVdU/+olY4HuqSo8Frfbu7aze2C1GgUrXopwwhNKgrXx2i1tYjzy1DntBvnwQKuISZPfKDfDlsCEZmicSqAuW9gwOpgRFYrUwtDRjWpu3r734XKSfzZPpF6oCJEXlqvg+iymbz7x0aEvKAD0i1tRBYK5MsFF3nUg5nSgwxQHolKdZt0Kibqdmcrb5fNlmypnLM9C3D+1DgVnPWHt06a1ak7NojtcSzStXUhZaiRvieGMCtBUMYurj7U7bm/EwuqPsUolwTt3YZZQvHTOrETWMu2MNasdOz2s2+kR7rY4Q2WsNJa3fCmtQpckx4vy4E3b6Fh9p26t7ZYljxOW7YJSJ83SXeug0jySsUQ5LbXlrZOmre227biSt7aVzFIF0cNImpgjwJfXu+wxyfbAIBBDXmFdF5dRgdtX33PhCO+gk5zE5x5V5rQ5YlERu8GBAiiqJkEKunHgqcq+R9RnkjcXIxE9jXsVOrEKohSR3aSNl0eFrDNXxRrATod5dA+cfvBzwDCLBX0M39bJyXElz8JHB+1ofkCr9YflQRmknsLw7r37Vh4dU6KihAUZ9zKBjgPB1ybrXkjnAK02HqbelepKGZkugM/hdO3TTz+xe3dv21tvvm6//tUvRYkCtfN7168f4/VGdok887om2hMFLsUCYiGsdTqv0LOwKqJQ5Z5i1wLlsjxSVleO7jHXTELIuUyR8cILL9r58+f0up6IO5ekD8AHuvCAurEXkEGRKAQdP3T64JNYCz/4nkhDigWv2wE4HVeBeEBZWcdzFKwL/tbe7fWDeTBx8EvwgiN28fpFtlN94/dwXdt7ewIulpZWbXNn1yqMIYRxCrFDAl000p494fLrHETFo5+edya90xkPh8g8iOj9YDGshCPsPf8Z4qYfUC6ylHfkt+WFvzq3ubTNzkzbm2++rnlQ/5xxDDEol4bC3gHI8Il7NOWIVpuoVxQNQ3kXUdnc3LS79x+IDQD1j89CcQuYyr1DvIwkn+JW8TwAnb4eMZiv6N47LbsVbI7SElbh88U5KDoeiv+aJfbuKZ8BESl8qTmDULe9tHhBINzJ0ZGAS3wx6aSlMs46Gbynce/3GQbeZXjw6Kn9xyd/lvLsRx/93KY1lxe6QaHTzb2FTnpwsCfwiUTy7p079j//5/9t83Oz9rOffSRBIv0K1PnQTvpBcRsEE+stJUcrz57pN6I/svuhYyvV8pyKd+a3CL6KVUENl7UE8AQ977RWV1KtgjKZkeKzz6smg56EJ6w6Gztt99ENXV/uAwJP1mzb3PikXTlzzvKJlAq8nb09q7aa1oT+S5xjLoxOAzofwaaPohB1TwofQOcjqMxcByMRwpuCpkBIECluOYuZ3ZyfnbXXXnlVxS17n/P/3sNH9tXfvpbnL3/nmXNecn7oOYZ5bHWkA+OHIvnFF16QSjZFBV3bRt3p/qhFR+qewHu6jXJMyFo6i+gL+Qwdtqz8JqEDqtPMfuu0bWd/z27fv2cbO9uWLVDke5eFYvbq5SsqbGenp7W/mLvkN0kqhQZJIHEHteNEq20juYI1KhVr1esOIB4e2r0H93Utly4sqgveqNR8bpNzYihn69ubdu/hA1tdXZKzQo58KQBcFJLQtzvJtKWyWDYhMkN3mbPbVaPZzpluxzKtho2lkjY3PGR5gNFaRVaGAXcWVdGLWZLsrtSzoWFXGnU9T/IrckrWZYoY1Gx5x56iAXA6mbAqRXQqZYWRkk1MT9ilSxds8cJZKxaHeozBPqjbn4+MwB73kE48s/ePHz/VvsRSjHXPOTo1Pd1TMC9AS05hsxi6tqHIjWM0nPO7O7uiUz56/Mj+/Te/ETX9g/c/EPg8aB/Tj9X98yCeWawhOrf37t7VfDSCUtJtGSqoIAHI41ylCwutnxhGx5g4mcszcz2kPBPBKNljKQ+Cssz8tzcq5Claq/WYhnT2KICqp6dqGE1OTml/UGQAJrr9nscYzsQ4+0jc1Nx6qRTOg8BclJ+tayfw22eVncbtjajoPML2dku5yMSIR2XM5+MZHQvbGFv1XHXcesUU46ty/GCByN5kT+saVAO4B7AX3k6VdUZXKD5Dk8TzyD47zwvVACgHG0XlvhI28kLWge3YfQ6etA2nTFO/EFMYX+D+IoqGCngdoULGMIIHb3j7fmMwNlmCfgxfh3FzcnIksBWRQ8A0NASGaJB48hGA5aTeE4o6xR3UYrzZhxgdkRVTRsKkT5aW7PTkVHR/xuhGRyZsdHzKKo2W3X/y1Da2N+zchbP22ssvWRow6fRYzTH5H4vx4+MrMGi4H5wDNCiHi2WbQgsm7Z1b7zn5yJ/WwICtKpfNGt3f37ebX//N1tfX5FN+5crVUNwWBTTFjj2vpSaYmtNei4kiDXupeuLF7aPvLVk/Ei1ZbLr/47/8ojt/9RWbvHDdOtmiNeJiDFiwOlt6UA1bfvbETk6RoT62e/fuKvHEtPr6tWvaKPGQj4tRyaWMhp+nP8hrrI19yL7MpbFncKsLP6iY9XBjeadCUdBgBcTCAGmNiaeStp5vafS48q/HjRGDmobf5UvrG0SLs+PdYW6Ue7DRSveEERqve3Q5YhUVFJ177xlQ9NqKNOhYyLPwQN6gHbE4pRjXQVnSqZUdinRtDC/aOs2apbtVKxdadunsiJ2fLVmJnOm4Yd3jtlmlYy2K2ypccg70jtUZmi5mLVXOW7KUtMxozjq5hLWTHDjR9zXIqNN9gYalmUYvfJ0QzGdsWAZj62TWmrWEra/t2/rGrvj7s/PjNjFZsGyO+QcOYu4XyBmBKmEZOpy7daut1ixxlNS8LnSmZLZjyeGUpUZz1hpK2kmiY+uHNVvZwps3Z8nMmCXSQ5qzcd+tVqAjgv5FxcqAFomu4R14vldzcayRrHsz6uBkxkuou88Z8o98L8gln0MWEnTsA9Uy0k9BDrGp6AYKnSP/3tXVIdFqCmhhH1XrLjzCgUEgpZPcaXasgKp3oaB7KwqRDpiqB99Q3HAwgIxCy4VChlx7uYhtBuvR14IfJAFcjF3pcKyylgkgFLZ37tzVXNDixUV9P/6L6tyKtosXMnsuoKMBDY1FTEQSKW6x4hAFqtFQAfCnP31qD+7fs3fffsM++OA9WaBA6fOa/3m/Pi/6QkIZ0FkOVmidCF5QmHBATk5P2ZXLV2xsfNI7/bW6iluKEoLt0eGRghvPF2ouG5ND9tVXXxUFM3bLddipw+UFo9O+B1DfcP9idzR2qOPndSS/P+fiB5PHgHgwRABEtgGhcKTo/+EvxTbNwGLB5QrYHu98vQ6ijD3wLRyAniT1EyU/3D3mASIymvHk2ZLsYja2dnoFMGuK1/drcxaD7oTAEz/ko08z6LzfzyCEMgCyaIkFWn2MofEa+f4oEBJn2Lk3cUad/RZxaCHcFC7drs3Nz6jbf+nSYiiGvZPtAGsQSZJGgltecNArJpKkBpsFPtseSqunx+oG874Hh0dSjt7Y2hJrgWIBCwySMu471HYSdJ+pTqr4ZhSEX9D3KG5jpyECnhS5nug5HUzofVCzRxWf++aqmU0VFtGr88z8rLqm9eqpKIQoq87NzoiWLAGsnj2Vb2Ktr95+dgoj6/vxsyX75I+fW3li0j788Cc2LU/AiEz7GUmAV3G7j/r4MxXQCGT9+7/9q4CE9997T9Z7PXXYHhcv9m19jwjgpZhrQEtel8/pytIz293e1JwoRU4xCP3k8nQXpbPuvrfYhwSQV6Bzu2NHUFkPjq1Sa1o675aBR8enYT7K7ZYEHIcOOvGAX8Rf1kunVrd0q2PzoxN2bmLaMq2uNU6rKoKhmm6fnNhRt2UnJCt5fNGzrqSedOYTCSprlOQMf1EKblcydgGwaDflAmHQkjPqcF9ZRjjhBgAAIABJREFUXJSQEck/6tlYz31/9559+bebtn8ATdMTVtYzQmY+zsIsqxeorAcAQN7/xrVrynUEnlTqmlEjiZPCe7MpWj0sKUBBng/AAQI/UJPp3HNf3W7PbeN4TRW3e3t26/tbtrS6aqkw5wsLbXZm1j58/wO7evmynov4TUFkjtjo2gooo9bEgkGZeKo8KgFJkmA+MwyIu/fu6dyhuOW8ajc7tnd4aKtbW3ZwemI7Rwe2e4AQ4JHoxdCnM8H/lEKUmVgo1k5FpDABOKVQ9VEJMcMaDRtJJmy+NGxTdIo4Axs1AanqQmtW1aNfE0okoyjMi+YLEiZjDjeyOKCVM5PMOIZU1CmmKc4A9Yn9PMuRkk3NQKc8b5cXL1i57Arb0uvodUh9/lMxDyBbIw8AJE2Nx6CazmjYmYUzbj8yWtaYHUU4TYdCflj5iINV3oVUIyOcsdjroD0DnRnR0//nX/5Fxe1Pf/KRaOx9MNPnFp01FqdCw0kQihnGBhDQe7b0VKwTOskUtzRCeA9AHYpY4h+A3F5QxyWvUOxHkAwAqordC+e2z6ly7V7sObhIrGWPzExNy3MaoTGKdOIMaxSmzNHxkfYW3tHEcfmcRlA4kRAwXRwpeTNJTR0/M6PzAOtb7x05JWFcjIKP2C92RBQoTPvcbK8DGxSMVTz1qLue8/rYTACzwp73WB5HBR3M5Xq9oO53fum0C8SKVqJBODCoFDi9OVrj/cC+yZ93EK8KXVlyIu7nIFju4DCetN4VR6kerQMU5C9cOC/rOs5AzqeYk6nDrBEJj2HxfCY3IAeDWUPhhxjp/Pyc6PcIuIldVIQt64J2vCe5HHGA0RNAWQCfCejFBQcG5T5zdGj3HzxULLp04aKNlCi6y1apNu3WvYf2eGXFEpmUvfLqS/bqSy+ateryvu7ATGnUVTjzPlw/dHfOXRgwzIIXR8ZU3Bo5fMgZe+JkgYGp/E00dx8hBGy9efNvWuPUkrhjkHszcsReJAZHOy9YUi4qG3I/CmSec6NqGw/v2Mr9b61T2bdUFwecriX+x3/9ZXfh2qs2du6qtSg4YtKnoXovZCSE1KrbytJTOzk5tGrl1L67dUsfkmD/4gs3lLwHolzPCiN2eVSRaWE6gUq05DazUzu2urapREZIL/TEfN5K5RFXew2dNjZ2pYqQlas3xm6EvCnDkLpotCG59ALYC9OImMl7NlhieDERCmPR4Vx1kw3EQhTtOfimEtCkkhsU6LRh4iYIiSO0VgURWRV1rTjkHTpRabXRzJpIfXP4hfnSHtqu6qxpmUTN5iZzdulc2cZybeueHJudNCxVS1qynrROtW1dUbvYoMzDmqVLeUuVs2YjSUuPZUVNbhi+X05j9B2DsTfsOobIk3Z8XBHyWxrOWalEUtOwdKptmUTSDg+Yz9m0vYOa0NLZuVE7f27ShnIUkR2r1lp2WoWaTOBL2wgy46ctqywdW2e348UtXlyZtnVzHesOp61TSFtmrGz1TN4erx7Y0uqJdZIjZqlheRz7Juf6HEEH1ePA5xeL3xXzXFE5UtKVLAa6OGWOOgwN7r3TyGNxwsaTPyJKcUGQh03vtFMPZiiXYkcREXyCCccAM1US6inkRf1BoVIHMl2NMGfAPea7pf4ZFKklgBQAFFFP6OaLIpQTAISf3sz0tGi/PY/VUJwpSYvd23AoR7U/1DHv3L1nDx89El3j3NnzOjCh8I6MjIbOpqtCczBFAYZIZfUunKNoIHDMiSE04hSQIXlpPn780N556w1740evq8iQ2JWn6eFnPXEG2NBcdFQJ7yasWm9ono3rdBn6rg59rFoQ3gJAoLgALb9163uJJkEr5ReAQURZUaJ9+623dZ88UfG44Tm8F0kOovWuzK8v/L+fUYGo2eva+lxt5MnEr/d+MNCSY7yKiLDP8URRCF7X31RCVUF4xkEyp6yzBmIM8uDtsy7x3/xw9gRn0J7UqW4u2vPg0RP77PO/2vY+/pcO3OiwjnSnkOA6A8aTCj4tiQjXgGCQs02C5UKozuNBz8+5TkCYGQpfj0V5jKc+R9wbUnIgJsybqfBB8KfT8eL23bft6tXLvRmkaKukOBlUInlP5khJvjR+gJ+q7ltLSvwI2sAIQsiJuInwTKVat0qlJtsaQChiA/fN/TFdQMTjMj6fOfl28j548cUuOneHJJ+vMzJAp5eHyFnDeuBrGidRAgZtzK8pGXCNXC5j83NzEnFqN+uigMn+6OIFWYc4MyQISoV0LjRhewCEZtUyGXvybNk+prgdn7APP/iJzczMaf4/dhEUl7pdy+bSou4vP/PiFkDo97/7rcRq3njjR7YwN+d7MPoeDzxDxZDw3IhLgNL7u5u2sbpkm+srtre9qb1fLo1YaZjOtAM1FCHQ5lCYppDy++rzu4wq7R9XbXNr36rNtmXzQ9JUYK9z32CSsE+gp/nIjhcTzGihPwFdtn1csVyjZVP5og0lMpZudy2XTGs2ttbu2NrxoW00Tu3AOtamY5pOWU1qn6gxM4PjoAEFL10rMaeiv30E5FFsVjLEKFXKLl28aFcuLqpzwTOVZU42Z3cfPrJvvrtlB4fHvntCgqg4LmaVv7YAVMALjSC0dd9vXL+hTmy1RjcT4Z6MwdjljKHLleg0rNOsMrxk2UzCk3JL2PBwSfPJ3C+6EdwX1gTn1vbOjt2+e8eWV1edDhrW0dUrV+y9d97VswKc5rmwNwB4xcAJyqNOue0IpC4VCkbmhBUfRS9UV8CRublZO3/mjJVLZc0ir21t2xd/+9qWN9atmejIhkjMqGZDNMRUOJNExIyCYoEC6sVtQh7CyhHVtW3ZFOJtw8NWxGeS+U/NTLuAlxSGw/MSdR2QiWeby1tVc7fVEMNhFrlYjAATihXO+ETCThGlAlTLZWyo7Gqqly9dsEsXz8s6xx9lsKIMoIXvBT/3/FdC4n0ryysCWcvlMTFC+DpCSVGoEa/bHM8rmXHQuTf55Oce8ZMO6tb2ls45iuXf/OY36mqqczu34M2aMHPoZ2i8gghEOTOI+864xN17d2UJBDDHPsRqhXWFfgDPkoSf1yfGoW1BvJ+YREwrLTYUhYcK2SC4ozxowLNZM52GpVlGhRbsE1R26Qyj28F6RBCSAggwbmJyXPtTziiB1UBjChCAzq1o0HTUgiaN32qHmjTW2LNBI8/0bmakx7plIaz2vv1jLBTjWeRgtReVfHOMLV5JR8p5FHny82wQvOXvfu75fH2EFYjxEjsaAEE0Qsa5yehDGE+IdpLq4MZGdq+IdzAy5hJas+HzOfBrAkKfPn6s54Lo7sKZeX2PROwAt3ROeydY7xXOkcg6VIOv27F1xAC3Nmx+YV4z3ajE8x5qyMkDNqX4QHd/ZWlJnrecf8zm0khR1zyZtLGxcdVaKytuC3bl0mUpsaeSWdvaObCvvr1ly5tbli8V7fUfvWavv/yiJTtN29/dslNAkIN9q5wc95qLw8WSDZeKzqahEzwyZpNz8ypuiXlx7cV10cvL1OX357W5uW6ff/6Z1tiNG9clChmLW/LcmM9HsMMZBd6sYA1l6dA3a7b+8I7sgBK1Q0t3WZdtS/zjf/m5fG7Hz16zVnbYmsEc1zsUTsUkSQcJXFl+alUEFJoNu337toyhLy5etJdfelE0CtF05TPVpwP6dnaeeU8tWwGmZWtrm7a0sqaqn4DDoQI1BLEcNpd36hpq7XMD+Xu8YRGdi8hN7NbybkJfe10Bpxpw6EWaXqTy8b2iYUlZMa/XZi6HmxvNt4WAB3QpGrVH1EWbUMPuIP7ePWRzQ60cGx1VgcRBxEPEv62D4EUo1tTlASFqNy2daNnEaNauXJiwmbG0JWuH1jo4tGSVQyNtCfR5Gi7dnQwS221sOUoFS5TSZuWUpcdz1sbQuIPiYEyGQauytrfXsJ1tEBc2LxQ0lH+htNRtpNSxQg77Fah8LdvYpJtWF91reqpss7OjlknyNWY2GlZrpEVRokE6WUxZkcN2/cg6ey3LdZjvSFk32bB2qm0tim3kyqdGbWh62rZPGvbg6a4dnaas2cnj7qekk9iFp6HPkLifobpRIN90U2QzQJILtRvaek4HZaQ9RKROnZhAH9ehEgKgKONCxyhaawoIsv5R/Z/yhOL/Zes9d+TMsjW9Fd5mpPeZJJNkkSyyXFfXaXvmHMwAugLhQBgMoB+6Cs1oBP0QoMvSYKZPd0+ZLl9Fb9J7F96H8Lxr78ioHhEg6JKREd+3v73XetdrwiYt7ylQVt1L/7pMDk2um2wNidHBPKqD0N43OCHxwfWPZyXmQ1KMRAqLmlvszRcXNYFBxxsLtjjhchQuUG/C6EdIbzhIn796JWoyZhWbG7eEbN+9e99mpr25dbTMv56izOm8v5wmxsaDiJDt7XeaMvPMffHlF/bjD9/Zrz75yP74+9+HjL0b1+p4MPtUaGKiqebNNFlmkobjKP/KpoROTZOUMGXFJAmt0xeff2XvtndEU+Zgjq7STNop6H73u99q0uBYv+tZBBhEcwefl05Qi0LdEjo9r+0nLPuDNd4vP0PMmPPPElHTSDMKylpHAIXW3lAfnYIs8elYvuHNVGB9hEOPNTFulMN01yslzzKOtzs2t7zki9dv7fPPv7SzyyuBKbEZ1Z4q9H2CxhoqJkeQg2Y8ZBN6ox7gxvFkO7gVTiDOsZCIDJfYBEdUOj43FKPS7qqu8OuPIyGunh9++IF9EM6AIInRQQ2IoskNhjLNunRjUGIxPqGI5rnW3t5CP0a8Vlf0ZJnEhZxKpmO46rN24nS/1XG6PGseHSjPt2jFgXYazbTc7MvEvnCA0qUNUd7A3/Fc+jPGPu9IvzRfAeik2YSGrGIzmxHNCy3Sgwf3RDXTPiR91mS2uxuU3RRpxNvk7M27bfsv//pXW1hc1uQWyr7o9iwlTfG9iub7XF9f2va7t4ppoXAmCogG5ZNPPhaizWSQ/xgNFH0pxOxvv+++l+FSe2X16pldX55a7epcE2hie2g+m/WGii++FM0ztHDeh84yxWLz/Kalsb2sNq3TI0Ipp4aXKBj2XPYPfsDM4H5oAgeogS9BoWDTuaJl232rDJOW77smNJ/K2HSxrLiQQSJlF/2O7bdrdtprWz0xsG46aZ3QGAqsAyhU021yA+ce+hQmPPREoAVAieaD63N7fU1GS+iWKQSZFNY7Xfv5xSt79fadXVfr2p/Twc1UjIPYiKXT7rTK/kazOxqpuSXSrDswu24Q21OwXHFaOlSe1Xr10q4vjm3YrVsuhZt+ykrlgia3NLZkfwOkUGQCjKCpA4yiQXr+4oWdnJ4G4Msj5j784AOdF9eXl6pPiAPi15sYES/m3bjQC1zchXmOWrqvTTW2FMeAMbc3b+lewTx6u7Nn//Uvf7Xt/T1uvCVClI4GA1DDxyYuQUsIYCFGRvAlCQ21QDYo1EOzFVybyeElXxPARBFJbi5EUR8zPKNGXjTWdFp5umiIo+xHyzY4f0NFHsBcGg7tstnQ5BYzqcJUSTnb9+7etvtbd2yqUg6N1Y1B4+QZEJtMnnVAGAzrzk7PdS9gC7GOXOe35HnO2jdggiQ9qW9cUjvQ681tzY6OjtTccu/+y3/5fzVZ/YfPPrN1JljBnyWeFROnlO/NAVSlruH9QB+nuUXWA90YYE2NQ7UqgBNwnBoC9gISIF53UeyRtOK+eGZlqBbdgAPFPtbKGhbBaMtktYdQo/IZ6rWaPAh4liUtajZUY0HRZr2xb0cgmnvG8IlhloD0sWN/0Joy4Qyu1NRM7n/j7EfkXZwJY+CM4UConyNldZzJHoYRsdYO/N9AFfbaLtYEAieVqetZtdFI1Icj/gyrvtPkGJAdVokPN6KDdQQgBaiEyaRYISFtgamhS+aC4Rx1Y6wBwpmhYVoATQHKeP7evn4jUyjFx23d0XtgUCLZEHVsuH4CXIM0wptbHQo6J+VNcHmuPYP7xlpgOitG4FRZ95PPjiTu5PjIzk7R53ZtYX5OxlAMI/m+rPM6z1qrbbc2N20e7bTSPQp2cn5l3/74zA7PLyxfLtlHn3xov/roAytmkI8c2+XZqbUadd1bZ9LcPM/Vel3O+dOz8za3tGwjmLluTzIeJMV6xIF9r4E4b07PTjVYwTSLGgKZHaBRsVQW+0FuyeEe6JEJBYbXyqbIs3S/a0evn9r2T1+Llky0qvbs//Pf/3F0+8lnNn/rkY3yU5rcxiKb/x877H63bdvv3og6xtP+7OkzCd3v3LkjwwZQLy3E4Dx6wyWniAuTOImw/R1CDTk8PJaDJAiwm1VQSORkyU6hy/twJL6lgkgRMEKLborryeb2ZooL/cype3FqEh3k4gYTN7tiqWClQjDDkilVT5bpUFZdm+vFDse1CjwciIPVeZyEcY0ocPi/PEWlYkmFjze7ju60e67tkhlTjBziWg86BnX+zvqM3VmbsnK6a8PalQ2um5bugkokDdPiEU0DejemtlCmQZpobitZS83lLTWbt24Ksw8C2P1wIly5WgNEIA+wbDOzdyyRLknfkkzQAJ9bNn1tMxX0PQEZ76Ts+hKzjIHNzuH67E1gq4WpUc76g7INcZnsXlkpWbPVfNJSl3Xrn2IoxRSEPA90WSOh763EwJIzeZtaXbTmKGVv9q7s5AKqG+h/cF9LjOSmKT1DOq3pCNfTdXAhd1gUGG96RSMLNBKfW/k6ZTLI1DpmVcZpHv8eaZquxQNcIpYpOAEzwQVJY4Mc9CwBCg4yrs2yL+Qaulgqk7NBImH1VlsHpGg3cp9OiAYXmQZMHNnQ2QBErYHul8sp1J4DeWV1xYqYtgS6i7CoMaXVJ1Iq2YLGg898fnmpAuj07Fx6ntXlVU2htu4QwzXrjbZM4HzTjs9tfFZunhkOFNgmbU1uQYTRxn755Rf2t6++sE8++cj++Z/+0crofSh0okNymGDG1xkDPCHWiw0XF0cmUbHolNtojMYRWofrc1P06ufPX9rJyamur+udPEaDIuzJk8eihCp0IWi8FWMVmsax5iVMbPyL/MmODZ0XDzcUsNAHOnkkosFyxQ7uiKLQxte4yfrTtQzUJ6GBExRjGT1NGEp5w30TJyaq5JiO4+s4RrQJPIPiHzZK3gYFMmDfXz//QsZSvj6D42AwHIuIZXxPTu+KNGuf5sRiJv7fyXvG94v7pN7PhKvvZDPM70GyhX4HNgL7hmt5MzYIbAnA5fW1FfvVrz6xzc0NNWaKIND0BVOstg5X1hk/mShRUBFBxeEPLYliQ/5S4TDXnonLLAdvJmvXtYZ+egY8ZoQ+reVreOYBRnme+WdFgOm+hII0GiSmANKQGPg+ARgRoynUyItR40BQ/Nyiz3megfbuUimvjOqtrVvS4DL5iIYX8ZyZLFr9ujvYBIhHc/vf/vzfbWllzf7whz/awsKKN8FhCu1LEN0rk5hLe/f2jb4HLr9/+cuf1egQlQA4xpRZe3zQj9F8RTzbizl/zpOG0d21mttm/cL63YYNuuSf9wU0NGoAUj1N/QDjKDjYf12LL2jJRglsO1LW6Q6tS4GQzApIOz09F+NqdmZW64SpUQSh+VxM/6ZSOVsqVKzUT9hsqmDZUdKuzy81tZ3Kl/T/m8O+9bMZa6XMzttNO+001OC2kiOTXzsFMM1pLqe6gXoBAIN14KCAS4RkCieAgrWbtFtra7a2tGhFAYsVK5Qrdt3u2PbBkR2fX9ju7p51Wy3LiOo2UPasnivtn0wVMWfk7Guq6f/4o4+UdVtvD+zovGYtIvpGWev2farUalat365aOW9WKaZsfqZoszNTqgOYdsasYBog1hv3mKaBvNlXr1+pQYrKhZnKtN29c0fxOawDJr2/+hWGVnd1n3TuiJnmaz0+r71uR8ZhUM+ZWB/tH4rSSA41BTaficz019s79tU339oRDXUmZYlAr9c5xHqf0EmyllTbyKzRi3pBOexPPCO9nuEgsVwo2kIuK7dkRAxQm+USDR07TNU4G+WyzP8L+fNk3LrpY8jWHgxdgsY6zmSsPTKr9nt2jc4Z0ITJbalk8wuz9uD+XXv04L6cYQHFYr3l+/1NlJvvdU4jbba7tv1uW54PiwtEJy7o/VDDkrWJiSPyK3wiFDkZzPzcl+PmnKHpPDw6VD4ucpA//elPql/J6txY29RkKZr5xfcTz6i472o/Itd7d9eePn9u+wc0tzUZ1fHtAJ54b7wuwATXkXNTcp50avx3GN2xXykqS3E8k5F0E3KUfs9mKhVbW1/X1PTy/ELALdIm6t7zi0v9isQD2QVoJt9L8sKU6+DRomOiJZ+GQHXWmSrWm9NsY1OpaMJgrAkNfzx3G8sBnBWBjIG1RAMfpQV+9gZmTBgK+77t7Aae/5upp0t2/J67l4Oa3cAYpS6BjRF7CvfPCQZSwWSVe6LGm4GF1qKDyZzZLkcMRqsCz3zyrHUl5pCzPGBWcP6x7nkWd99tS2Jy6/Zte4ikwUYy0fPEFjd64vuydmGnNut1Z74he1K+bVMsHkx8VSfBkhkNZcTEtWG9wu7BQO6CDORaVY0iSRdkVTNEYdLLM4h5HTdsfm7OZqdnrF1vKP99embeTk6v7Idnz63aamty+96D9+yjD57Y3FTJOo2qVa/O9XkUNikqtU/VYVFd1arKqa7Mziq7HRM9mtvJ+6E6SQN4vy9ehyRFR6b25Fmiud3c3FR9wPpbXV2/WQuhZnNbjHC44xcEs3jQtdN3L23np69t1LjQ5FaDo//4L78b3f3wt3JLHmRLxkSQ1eH6H0e0eRMcgExuaW65uNCSQQ/u3b9nHzx5oobOaQSR/hd3gWDPL5pCrB59+nVyemZHx6ey9EdzpuZkOFDxJGSA9wJyx6FJkdRqBTfDmF3pk5FolCJUYKLxjQuVdyLdcKAS+kPpEwW5zeEgqAlAcPUbT2vYJHxRS00TXBkjpS9+X5+SuWU7ixvhOPQRL3ic2kn8gFOSb7TF/J9Bv2GVktnj+8u2sZC3/KBpPRDx646luylL9miy3E6fBSydMPpRNK8VJrdZSy+ULDmds06gJNuob0mmFO2+HRyx8DI2v/TIMvkVe7d/IT1foZC0tcWMTRUbNjPVtUK+5wtllLFWtWv1Wt0KxZTlSjmzTMnq7ZIdHpkdHrctj8V/tm2p7qE9WCzYVLtrneOqpXvocbhnXsTTgLdooisZm1pftE4qa+8OarZ/0rP+qGxteYx4lqq0VUK2KaI6orz4ZNMLdkfl+jf0EPd0cvq56E1BbyHELxQpgbLpaKbHAzlqp9GVXD35VXmXrA/cL9tty6dTVikUDJUTlD0otx1s7zHoSaWsRUQDukeZC7iJgigi5NFBx5KhiDtk80Ro6iDjlZwoyRvr60LmvSkJgvvg3jd5+MUGl8Lt5OzUnj17IdQWne3czJw16k2BS9CSVdwlXEntG4c31j5VujF1cCoQtGRvbimulleW7Ntvv7WvvvrSPvn4Q/vDH36rfE0mCzeNUmwW3Bxi7A4Y6D0cNIrpYNITKP3SpAZqkffGbhhGrvXe/r798MOPKtzn5+fswYP3HE2endHU1jdPbyp0iIhFGtdDdCq8cScOc68I8AbKrje3vi943RgRYjUSyuwMM8DQ3HpP7G6tvj3HejPEm8WJuq6zAxsCNXQo3tCSx8XLhJGSU+a8IR7vKTQ2Qtj9+xwdn9mf//K5vXrz1jPkgitzPIhVFIaNXgBd0CHxASfpyHL2Di6dsWmNBVZsbifN9mJTPm6mY8SDaLvhYA8yENY63w+KP0wN3L/fe++eCmjpz0Njy+pr1qtWq17pc7P98QxzbnAIc0Dzk+cGxoOyMvu+h7J+MaggGxlA5OgUky2iX9iH3WCMYoXJLiCPx9V4kxH3/ehWGidd0iJnXbsYD9i4vn29OeU8nhfKew1yF4oVNbcLs5rc3ru7ZXPzNLfuru/PWJxeBB1YmHKpkEql7c3bd2puV9c27He/+4PNzWLiEhgoY4qcT4qhGb5+/VJoPZOTv331pc6U+/fuybVZOtZ4f0Mhr/c/LujDlM3IyMT4Zt+uL49tRPY55wMMp74zYmScSAEa9llACM5CNTXIPUYJy+WLerbbXfZXztKk7R8eCRy6tbEuDReFDs7rTH6objKDkc2m87acn7Z0o2+VbNmKhZJdXVyCf1o2lbGz6ys7rF1ZplS0ClFOqZRd9zt21m/Z5ahnHfwBABuhSxeKdnldU8YuOaQ0IDRKcspmYsy+LxluQs3o+w/u29bGuibITOFSOLwOE9ZGRtEdyMDn3euX1ms3tTaV7cy6h0Yt6QkNNADHUKZin376a1ta27BWb2T7J1d2fFa3q1pf5xhNDAynuZm8zVcyVswObWYqZ3PTU/JhAJxTc0uTS3RLpy3tXLfrJj/7hwd2cHgocIB9kpxeANA6hWO1qqniB08eiyWBuZYD6aG4Ds6yPHc0Wy+ePZOD8ub6ujWuKUyv1BDPz88LIMBkavfwQBpf9HKAotRZ4KKRuUGTqPoI7eRwJA8FWGduPOfZq6pvoBf3ulZJpWwhm7PZTNrK6ZQV0CwDkCHLCUZt0rmjtWdoEVgG3D+dmYFirWaJn0iRoCIP+nbd7kqL3aYGgC6ey7qecH5WbsnEAWH+5vWYF87Rf+FmLwhAIxPXRkPJA8izNjY21SCyt6BzxbCOe9TrDTVpF1AuiZefBmOjJbkY1+UvQRNIcf6Xv/xFeyXDnvX1TQHOAsfDD2f2ONsvArTsDezpMJp++vln293dtqsqRmcupYJFSH2DPpb7x/UnCo2mgNcR0GE2nqzGGJ2418dhgGr64A0AA4B9hAnl4f6B9jwmsbwPGlloyki65ucXBexQd3Nd0KwDwDBgguIvPbnyr73OibW/OwG743FkwnB/I5PNI8aciUTzzn4Q2SNTU2WxHCKoSgPI9+XXsfYyZOnGyW2U50TfHhhtYlSGZlYgdwBOGJCoeQ16XI/HdHZYZOBI7uD+xEgpAAAgAElEQVSVg4NdQbpIrSczWEw74//3wiTUWy4TYmqr5rrft+OjQ03VAX6RkPG5qeHi0EylaJBPkq4CmAXoSHPLGXl0uC85D81qBAnoplkX3E70z1CV2QuY2op1KubTSPpcgAD6EmV5462TyykPu1Is61yZmZ5VE1mtt+35qzfWwOwql1FE2PsPHtja0rwMmq5h/LRbzsYSw8XrI3xCeA6YCE/Pztri8oqutVaEBhsxQikC+16LqSZPJRXN9/nnnytZ5qOPPrL19TW5kCNPXV/fUFMe/Y5ihnKUh/F8AUwm+11l3L774Ssb1c/lliy48z/9y+9H9z7+rc3dfmT9dGHc3GKopAcjOMTSFOzv4a7a0BuDlkyHjX2zrNRxZhs/xsHwJRRxUUMSjXMwJcBenynU6dmFtFWe3xUKMq9r1bUz/eHGRhdWJkQUIkJKghtyXKyTBdrfTy2i/pa36FNcb4qF9IlhNwjRG103wWBqKC2WF+SR4iJEfILuKmpivEZddGItoU9oGrh+BL2HqxEo1U5zFOUJo6LmuZWyXfuHj2/bxlzWUo2q9c5qliAKt5uyRI9oGm+SdYDLQbZv/cRAk1u5Jc/kLVHJWy/letsE2bqWsEazZzv7l2bpRVte+8gOzgb2eufCzq/qls8k7L3b03ZrlYPo0lKJa0snupboDa1xXpPbYmWmZNlKyfqZaTutFu3n53U7PevY8uqiLc0nLdnats2y2VSra92ThmWHOcugUVH8Ch5ACWslu5aYzVhpfc466Zy92a/a9mHHBolp6w1Soli4yUHWJytMYDUBcPow9033OZh2qPhIO1UhFvrQwvm/IKuirgedy7hwDSYFbHp8LzUv0FpC94jJBIUNGYTQkYvZrALkdTjLsKPrBRUgBvluaJrYBCiWQ1Pt1vCuDdY6l97NKek8qGx4FMiLCwtC0JnsK+c2TA798IkTW3+SbqajZscnJ/bzs2faGHje0Klenl/aFlFAIXLHmzjXpXqxEN0FQzMVGjE2KJB93JKhhTJJptDDte7J40f22a8/lVvyZHM7OeWLVJrIn+BQIeuMiIVowKF7MGEioIM+UM14thqNlv3t62/s5YuXaoo+++wzp5YJ6HDDqhhDIKgwTMknJ6GRmjymKIcBbrxufsDfaHDZh2R+MTGljdN3n8CGax5oqrpq+lqXNozHKvHoGwe0B61X0N7G7+ugSjCi0HbrrxMbKC9OHXxQBFYiKR3gF1/+zZ4+f+mWb4F2640LNCWai0ipDs19mBir4bwJAB+vodjc3lCgxhv1LxrgMRgYEGyuFUCjxzCEYHgZjRTc4CeVspXlRXvy+KEosximcaDS9AKewCBp1KtCnrs4pyZGRvHiuY4Htr9/YM2Wnydy/cTAp9+VZpYjtABtNUchP5AbY7NNHiZRasQdeP6zCmWBSL6+InU9mmL5OXDzbEXjrNgYxjNEwJmYAqEgCxpHGqduu6PrgI/C4uKs3b61rqIaSqDoahNRHzdX9oYeGAvMV2/e2J/+9a+2srppv/3t7xXpFTW3vmb4/t7ckj396uUL6Qopwn/4/ntRBDc212VmFcE6B1d8oeuzjovYAOQAMDSqdnqyb9dXp9Zp16UdTgfqsAOwbvXDvkHhxlnP5I79S1THVEpTLU1OATI7gNAJmccBtDLFxqgISU+91RQ4meH+DVM2PcpauZ+yQa1n6STmfSlrN1tWTLtRyLvTI9u9PrNCuWzrC4s2UyjJKfly2LWTfsvqw75VaazYQ/MFu6o3rIaEBXNEtJs9poAOLlFwJdHt4CKbzYqWvLm8ommDqMHliuVn5ixXnrEy4GCjYT9+97U9+/E7u7o6F4LG2Y/JkKVSMjLDERk2AnvURx9+aJl80ZrdgV03unZZ7djR8bVdXLnjLAaNM+WcLc4VrFxMWLmQskqpZLkM1HfNPAJFciRvj0YDJ1WamJ5dU8ienlq10bZCyUEAajCYD9Jhp9O2vLxotzc3NNkBlFTEYkgO0HoYDmUGxD2RJnx6xi5PTzXJvb68UpNEowCL7Pz62ppEuUhX7ZpYb7ocqKcekv42MAs4k+UhgCmmnjl3JB0Rlzfo22wma3OZrE2lklZMJS3H/kCDwdrU/fGCW3Fi/E5O134uCfgP5lj8DX/uMyxIJKzW61m129Pv3XrSTco4KwAcMJPiWYT5E6UhkfHkoOMNC8qP5YQyxTFmZG9F1kNjRwPHvra8vKKinLWVyxU9Wiz0bX6m3dCSWT/HpycCoPg90h5kaJzPd27hHu+TW68eIzHo5j25ThOAzptbcuzfvHtrV9cXisGaBJZpatk78a+g7qaZ9mvmDVUc3NywjG7SGsa0pjBtx6zxk08+ESAFZf30+Fjvg1qb6wA1mffNWqEB5p0zUYOmzGSX+CPqG/TIPiEO6QIuspBMz5tsb3ylCachDJGdWrtonEslNbXnp6djVtb4GoeNFE029FQaHWffeS3gZ5rXW7pOwQlZQHGQ88i3J2Tnwpjke9LoeQ1/E93jRYIDktJTK/4pZq8Hwz/Ark5bTRj/xgCL6wMwK1Ot0BC7vAOzOAc9mdrSdAJMzs7NqbaN5mWwU6nTImCkaDHWvlhwXdvd3bFnP/9kHcC34NXj0pMggyEKh5g0IhNHo7AnDIIkzdepxyq5JwBAXT7nRlLL8wuio/Pvt29t2fTcolIarmoNRXOx19+5tWnrq0uWHPU0uYWB5Wwg2csHenlC8W3sB6XKtE1Nz8h0jn0+6pojf87vbTRncwYZQAqaWyKNaG4BUWhuuTara2v6dQxQac3FWCl/qgDPEr22nb57Ybs/fW3WvLCshTr///oP/zS6/fjXMpQaZEo2CNlccrTSpudoHpvwwf6uooB4CAjexUDm4cMH9uDBAxXwbMbjnSCcuY6MhJmtdGtOJ4OOdHl5LcdFCjseBNBIFoovPNMC4nWh1YBIgmZziDAtAIGIB3yckkStbbwYkwX55IRXnPG0OzbLyEgGCvzieYnQLoBycQOUhlGmVe6WFydtujaUmdGVDaRG9ApoxgXpIikAO310SBQDXuy7lmRkKTVjQxv0qjZd6tsnD1dsdSppSTRox9eWbCYt088Z0bLuwOhOlJ7P2rfuqGcZDKUqORuWMpas5Mzy2FhAy+vpfaGhPTxtmqWXbG7liR2emb14e2EnZ1XLpczubVTs7nrGKsWapRMXlrKmjdBOnl7qUKrMT1uiWLRudtYOrgr27U/n1uun7dGjOzY/M7Bkc8fmrW2Zy4Z1T1qWHVL0uq6CRTxMmnUzPUvOpiy3PG2dbMG2j5u2fdi17hB9NxRWL0h9KucTM92XMAWRoYfuU6Aahimc28JDP/MNVk7YYZOPxZo2XZBlKCDSQ3AN3QEY/SybHQUHlOSUJZVfqSksyHqjIVpyjtfnWWbjzuc0uW30OnJ3JOQet0cOABoBDkfeO87evLaMWjDfwhUSh8dszlaXl+325qbWtnKIQ3M7NjeI23dowiLN8fD42H786Wc19k+efOBi/KMT19zOoLn1Yto3ZddEcrALwR5TT70Ipnmk+SBOBXSQDQVa3Pfff2uPHj20X33ycTBhcaAgHpyTVKpw3o8npBS87Rab3E08De8l5lbzrPqUZSRzKUxUvvnmWzs7PbNHDx/JKKdY8sMiITefkFWH0UJwZI7zTm30sZifaCz0/sZUooAlTzR7+v/RiCI2rtI8xvUXEMWxDiZOfSevge9wY8ft8XTUm0/tD+NmyhkJ0YDOaeuuEY1AnvaXeO8SSas2Wvb1t9/b99//KA2j8iGDCRQsB1/2jojGvSj6tt9MaMNnDwe79z43wEm8jxEMnAQDAsvT6YYqGcaIwbhQFG0XN9hcTo3Wrz/9WJPbypSbCuLLcHF2am2yZltNq9fQfF5pWkUhSZHC9AFEm3WBK6iM6ILzuaIMRLvEqM9kXoTGkyKw0Wx7TFIIk+/3wzqXAaFTltSIj+UrN80n/x5NRuJnjuvbJ5U3Lvu8LzS53BtcSPm36amSraws2r17t+3hg/uK9IpT+0nWUCQPxessL4pkyl6/eWt//usXmtx+9g+/tcWFleBoGvtTn1uhtYvN7fLykopwwCeaIAzacAHmDJauKCLKgY7nGJBPiOLaQ+9MtBBTQMAGEHh3tPZr41M4f97kpo+hlmh//B6AziNa+JUJXrvVUTHYqOO/0ZHZFoPvbq8jM0C+bymds0I/bal6z0bVjvXrfWs0O4p9Yc+en5rWHvrq9NDOBy1bWlm2W/OLVmbKmk5abdC2a/LacU1OpKyXTNt1qyNNGPoutk7YIoMB03qfqLH9pZIOBMPEWV9atflpzK4GhvnJ4sqqzS6vWaY4bSlkTwmz64tz+/ZvX9h3334lAAYQQzpqGpMwFQaYRK8KbS6dzVu93dEE+fTs2k5PYSG0VNBR0JZLWVtbmbfV5VmbKme1x2OKNpRUz89FCkGy0JnI9pjAUDfQxLW7lipUbHPrvi3MLzmTodOxs5NDOzrYtVwmbfNzMyqYaRCYXjMho+mMhk0A67CDAJo6zYbtvXtrB3u7gY3nRTxTUfJruVfas8KUJQIz0ahM7D3lkXrskopwzs3xmSBbYcuPRjadSdt0Mm1lpkOa2DowLFtQnQmeMc/ElgbX16k3KJq4qtFz51yiHzu4VCcJihhaC8CF+yHXZc8IhYa8ubEWNLdbNjNT8c8SXjsyhmKD6CCOm4xWazWZGvKcPnjwUMANTR2/MgXjfWF2CchBPXOz13pTFH9wDwCdMVii7vvhhx/02kQL3bt7V89BbG7j+4j7RKx3nKnWtb29ffvp6VN7++6taOpthiI6q51N4BFv/kzH+jYaEk2+dtzrvYHzwYD21aAP5T5AQf70009tY21dDc6LZ0+t2ajLV4CvhwmDDw6DAk/+KApw4xkC6MetXMy12GiGhoPvhBElkiKuv7J1a1XtKbAX+MkdZz/DjRyKLd8D4IU1BzuBxpheg+8De499Cf3lvbv3pDl3Fp9PSvnJJNW9VlySclP/hD1VzCjf42QUJ8mCD0eU4a3G1Jtx7jMJHrpu5PYK7PHWjPVxcnKs84waDBNOZFRMFmONRuoLZxy073KpqGt6cnyszHKlbCj1oik/ElhqgCJoqPm3yEyUZEZ9SE9u+c+e/myjAQ0xTbYD43Go4GCZH9O+vuNElN7GTSPxE2JfJ6qROpozm/pzfWVF9S76VkCLtc3bBvmu1etrWMIa4RzKZ5M2wgehhuFj3dkc7AUwemGW6ZoNdC4Qe1aZmVXGN/sMzEh/Tzeu5ZPGbqxfmAIwBvF+efz4sa4LDa+DGrAoXNqm80rSBVJBbmqZDOBTF0Opn+3dD19aplu19AA/hoEl/p//7X8abTz8xKZW7yoKSFHoumChSOOBklsytORta7dqWvDYlpMVhnWzNHKlaEsdSoy/myBE2ouKePZEoXlewIBeu4tYVw+6O4Al9X3QHx3sH9iLl8/t4oJ4DN9kPUblxizHH2qnKN1s0jcXIU5y/cFwHS2ND80tZM4sCzpcQKZx3JgmqCp3T9RTLqqjMW7D77oyGfQony2Y3OCom85oMidaG2hR32mt0oVBzQO9hEJHnM+wYQvTZh/cX7Sl4sgy7aZ1z2rWrw4sNyhYaug6BaaxasyCQ2jfBpYuZS1ZzlgvnzArZyxVJn+OwtmtukejtAygBsl5S+XX7ewqba+2r+3g6Eq6q7WFnD24U7S5qaZlEpeWHjasU61a+6qucf/U3LSlpirWTc/ZwXXOfnx5Zuxpd++u2PpiyipWtUKrav3Da+tddC3Vz8mkhIWvQzwxtH6ub6n5jKUXp6yVytveWc92j3vW6mFK4vSFODGIyA5FfHTG06bD5gV1LtBg2Cwj6BJRSVG+BR74dNubDNfMyU0O+iAonxpOmlV0RGj9UlbKFy2HAya0d4qzdMquL6709RRJeWJSclnLlUrK2iM+gbWRwGwqk5U+WTmG2bBpMlmnmgkUKaYIUN+hyuFYyeaSh2YDYh2aLK2JQO8J2GSgYHvDf3xyquYWzRQIF58bzTqaW0wxRAkOUTGxqL6hpcYmLVKzErJ1393Z1kHKJvL27Vv7+ecf7dHDB/b4/UdWyGVD0Rt0pRN6o/EDFptmS1qrhQ39lR+KmsZ7YcRz5hN5p7fpuWq17dWb1/bm9RtRt1aX3SiHOBlQeSemeX6iaGAhpF3fN1C6XFfopk5cC5+8TtLG/FASlKSvc+1efI1IP44GTbFhFRo+kcP6i2IkvJ7uj+KJQuEXJ2bR5CpQlHltOTCG/FdvhAKdL6KvGq47igw2uH94bF9+9bW9ePVa0/DYfAmcG+fz+eeIIGBcZ07DGt+dX2jO4pqY3BsnC6ybz+nUVte9euPttFqPQ3P6Z4iUYEpTyNvWnQ377W8+s4cP3rNsGk3YkWLjoFOxztALYaqBZgfGCgcWZoSg4ACJNIkclOjWmKCK/SCAi72S4iQh0BUNMvsoa02anmRKU132fF43xiF5MxqAnQljJ18+8dq5pIXr67o4Z3TIUTR8DcAqe4ecQodDmyoVbFFOybft0YN7trS04PKLcNH91xAwH5vNcJ94DnBL/vyLv9nyyrp9+uvP1MCIqj8xXWKNkCsPkPvixTNFdrAeeT5BtCuVKRXObo7oHgT6XMGAi/8vt/yQ1cq690lfy52nyWaVvMUbAQEt0m360+JNvhdYTO4oqNhHNaHo99VUyUtiOPL72+vY8vKC0hRoqnl+lUvLVKcxtN5F0/rXLevWO2JrACpWiiWrlMpWxXDl6sw6xYzdvnvH7q6t2XQqZbXzU7uoXlhupmyF2Tkb5Up21ezaq9192z+msO4KFGTf5XweJJgocrZyFg/cyCiRtqWFFVuaW9Szv7a+ao8++MAqc4vWT6QFXKu47fXs7esX9vlf/2ynJ4dao3LM1t7t2kHWQAWd4sqq9jMV7eR6X15ar4NnQN4KhZIoxew3a2vLduvWqi0uz6ko3d09sMP9Q02sA3/D2UntjvJ/M0QRFgqWzJVt5c4DW7vznmjggMQYprRqV/bsx2/t/PjA1leXBZQq2k7gpddORPXw3pjiABZRXDVr17a/u20HuzvaK8ROUzGfsSS6ecmliOdyGmeUPjj7wb0iZKJJ0xAiS1jhYtmFKLBUYmSldNJmON/Y76mpul01tnnYdezdwTeA5gKHZWljI0jN2g9MNo9i9OluZzSwzmgkA6kuzz8DltCMS39KFNDCnPTvTx49lDZdgKH2yDhkCeZ3eEyEmCeuQ7Ves59+/Fl75cOHj9RgsK6ZZOI/4ZrboZgjsbm9OUvDWQNlutlQdA5rg/3x5cuXoikT4YQ2WjVmqFHjHjG5B8Xfs26Y3L54+dJ293bt6trz4gFB3Avgxpl3EqSMjXZ8b5N7e2SL6L6HZz02uVy/J4+f2ONHjyyXTdurFy+UqU0NiyMz9wHTNuizK6vLAjChywJI47YL6CrqeMiNF8NSTJe0LcxUbHam4hFkZ2dq/tkvaKqQLrK/MxSTz4Kc5n3dlaem7NatTaVTnJ+d2eHRkQAgB9aTiqxZXllRg90jJ9oStryy6tmxHSJqYCG4VlbNXmBU8r3ZN6/r12IEoOVkrfBce2wSw7S05XMYv6X0uVwfH7XLnoZAg4qxE/E7aLH5nrwWtRfvmWf5zVs8iRq2srSs3uXo6ECRdTzzgPx8L+417w0gBfkVTAH8ALgeDgCQNME+ZpLs7O3tGNFY7CPURa4rdy6s5EWanPvkXjVy8Afi9fgMGP3yzDJx50wlG/fW+oatLi/qex0dHuozF0oVTVuZWt/ZuqdJOaUXDM9MciCgjDOcMwEgk5qY8xEGFZNbaMlqbrm2Ag4VEBaA+2CEGeqf+P6ptWhkv/76Kz2f+EnQ3OIEzsR2nWzyMGz19ewGsJLbhQaXoVRq0LXj10/t+Vd/tlyvbjnBYCNL/N//678bbTz6xGbXH9ggVzLINUK9OPSDAyQINs3t9vYbBfpCj3jx4rkspaFg8KaYWo0fsjCpjfo2LzAjdcALABaUU7KYCrPhOe1NGhectKCa5kBDyUI6Va4uv441cdGxNDSkmsYpoiOIyDHxUQEQnE2DRm5SY6dpIDQBMyuRQ6foFqafGDMNrEN+Khv5OAIjZCzpe4bDQBNu04PNYaQoF0t4sH3QeYKQCm/BSThlvsGrqIWWWrfZ0sA+frhiC8WE5QcdG9aa1jxrWqqbsdQgo4ZWDSMNE1SkYULRQqNMwtLTORsUEtbLmbJlEzlWwMB1LsYBlrOBTdkoOWfNbtmOzrp2eFyT3fnCNOh2ygqpS8un65YZta12dmHdeksbXWmmbKnytPUys3beLNj+MeHeKVtbqdhUrm353rVlqlXrHF5bspG0lOWU9yp6GLm4yb71cGJeLlp6Ydaueml7e9iyw4uBdYdE8DiVWMdofECx/Q/Zr5RbOrhDADT0YdaHMhQnQrxFv+D6h2m8JrY0yAAKweyJXwdMDZKAD0lpfeuNhqUSaZufmbN8Li8aWpWJLQ6OWJ73oXeb5ZlUZVKWhp2AiyeFnvL6fOKh4hr0T46Qruf2gtGbNBpbDnpNbpeW1NxOAQaFBlBF9ni6BhsgtOyBKsa/HR4d2w8//iAqDJQiNrSD/UO7c+euDAUiYhm1sLHxccOZaJzlWlVelvu/t7drtRr5aWv27t0b+/mnnyUzePz4kbI2NekOOiFvhGKT7FNzR+R8c603mnZ6ciZKkwzg0H4EypAX4EFrbglthDrEr65VUEyVpkT7++Tjj6S5jRp2ZRRG9ohyfMOEJkxoHcL05+3G1n88yvKplg46b269oLqx9Y9fGRsSn6AGo4lwP7x3mHBeDtdThUQ021KxFynCN0Ym/Fd3gvZrHqfpHqEU9kQNqZ1OjkHP51/+zX5++lw+BKIlB5+AaH4UwUHpyjURDCBbwHNjURMbt0n6bWxmJ6eMf09V9j7tpkOmkI2mIBF00eFCbjcFb9JsaWHWfvubX9unv/pYoMjbN6/sxbOfRUemWWBy2MWMgj1fUhLPXqRoho4M3ZdKSXojQu5DhJqGDbq30BETnosNTRg6KtNx/q5PkwKdNOtOsqLTOk2Mz+4Tj5sfN0XfL2Mj4rMqEzg8JmI2pABMX/vTU2VbmJ/15vZhaG5D/MgYQg/TjHitpQzgrEinbW/vUFP5hcUV+/Cjj21udmE8ub257m4oxeT2+bOnmsJRPG6/eyd9EpFPGJNw3Xy67j+cteHMIrmFStPk7CJAkmaja81m17pd2EI0tjf+FGJKhOJBpmmwbmhwFc/G19LYenIBlGOKqF6na4cHe9ZpNe3Wxpr1+p1gtugMKEbtw1bPutW29WstGza7lgT4pelhryS6otexw3bDBtNF24BeeueOLZaKdrD9xs7PT2x6YcYypSnrWdbOq23bPjix84sreU9wXvPjiCkmBaoMXTgjyXEfWKFQsQcPH9vW7S2rXl5Jo/nBxx9ZcXoGWFiAiQ9Sh9ZqVG377Rvb2Xlnp6fHAvwoiAEEFN0DzVDFrov/2a2ZTi3OzUsbWy6iVxzaNvtpq2Gzi/M2SAysMlextY0NJUNsv92xnbfvrNds6SzX2oaqTK0jB9oZm1tctYWNu9YeZqze7OjsIupiqpi2+vmJHe2+s/fu37G7d27pvAvHhxflIyRQHsfG2qHIxoW8VUdvfepNu1hLPs3BIJEzkGECz6KAHc7awErxWibsWZEh4NVlkGk54J60oZWhzDLZR5/d6RpO/HhOQKH1Ea3vvz4ldsBRTDbZuvjeDTgNQ46CmOkuNVJbDDWWEiywpKREOuuV8VlUc3v/3pY9efRIJqRRP+lbc/CNCY7EqkGp1VKYbNbsu++/UzQYk1skZDQr7Bkw7njP7DPF4pQlE1yTm4Y2vraa5FrVDg4O5JZMrYmHBc7maHhhI1E3x/17svGMTW1sVAEqDg6OZCj1bpvJ7ZUmfPq/jn57mxD2In/eHcz+++Z5co+PTMP4NRGUZK8AIPv4ww9tYXbWjg/37eXzZ7ozam7VdFxJSwkVnmbw4uLczs7PtDc7E9FNOaPml2djulyylcUF/YrcicauBfV9OLTK1JQcpL2PwMyLOC+yhxk8ZHTNHjx8IKABB2pkK3yveP66iSDO7LNaI7VaQw0YjSQLkvsniVc0gFR91vd7dHzo1FmZmQ00iMNEDF0xjTKvBeCqZ6jbUwMNZVrwuICZvii5/GQiq/8HIJRMWqlcDiZtdZmUUffRiFP7HJ8cqcaDRUGNyJ7C2RfjbGjgmN5iMBcTP9hjPdKpK4YNP9kfPPot+LOMa5NgfhdMJLnOMnyDdSNjK89/11qt4pU0Ut25sbZq83OziuDbP9i3i8srxfckM+yhWZuZJa5y2WYqU7a2PG+ZRF++BNTTyoVXHchzmFFDqyz0/kCeCOUZ3OOzznQMfhJOfYgDU79HXiebGFxMblnrT5480aAFPXkmk5MJ16ScNK551Tbh+YZVk7aBXey8thdf/smSzSvLJ4P2/v/4lz+Mbj3+1FbufWD9TEnNnAflomUZanqkJnHQ16Sn1axJvI/FPIv03r179ujRI3Xx8UGONAnPlwpIdsjNi5M2DuJub6iFReYlBzBxCfygEEpn0zYzO6OHolavSn/Ew+X5koHjr6FO0LTJWMoLJo+Sge5WdLMJaWt9k/CiNGw1oB00t8OhlXMFK8hsxM2fBgmcGkfWZpIQSmgVIBrkBjfQgEr6FNdH9VBcIw1WlBs2A74PToPFrDLlOv2uO0Dy3odNqxT69uTeki1PZyw37Fqi05butXXJ75OWsXSIbhhZUtmqHv7eIc+pmLDkVMYG+YQNCwlL5lKWzHjjzZh4RIM7ylp/mDdLz1hvVLRafWD97sAK2aHlU9BvLy2XaFouadZvtK1+VbVCMWeF6ZL1yZ1NUmDMWKef1wabSw8sN2papl213sm5dY7rlsFMKkHGLIXg0O3fdR8AACAASURBVFLZhI1ypqii1HzZ+qWSHVwN7MVuzaqtjCWyFRtCN4N6oqLH8x5R5AB00GBKqxqyyooFqItZNUSgPWwiY11HiOOR8ZnQ2zAhU3NrVkQDIvfjnlWKOctlkmqwrq+rlk7h1IuBUcaqrZZd1hsy6xKdiKkvz0PQCiSZImdSlkJnSySQtBHRXc+zLAWOYDqg4tj1FzS3HKxMa1dXVmzr9h1teK71jopsL0RdJnvjout/MpmNfPPdd6LufvrrX+vA3d87kEkBbqWit4YmktUdTYNiU6rXDk7TfF9QO8wraG43N9dtf29PaDZ64CcfvC/zK89odibEeDKqjeVGTxsnR0xjiVbAsQ+qExu008AjjQb6oDckADuXV1d2fHSswnFudsbp2rdu67qANpIdzaQ+Uu6idjZmz8UsP39Fv0ZRcxWZJ1GPKM1leOTHB8S4iYvTyWA+FXKsf9GsBGkGLzFZTMR97u8Ll3DB9ItyjoMmfww0xBIv6IMUGTEY2cuXr+xf//zf7YwcT00sXZMbG/gAXd7cDxla+VQ15rr6fY/UuSADGTcuUe/ir8u9E/ofLPu1Xwfqtl9PL0bj9Fb6Pk1xVSYFI7iRrSwv2GeffmL37t2xbCppT5/+aC+e/iQaE4c2+zl7sJtoZFQYRQZNdHREc0ORA9LucWwdG+AOL4eglPVoiMWaQZOHCQ3sDTf845yKBoRxAqtJd8wIDpKHm0beQZk40RivDVgbyqSFGufsg/g67ENQQpcW523r9i27/96Wra4surZqPFEf95pjmYXOC9DmVMr2Dw7tp6fPbW5hyd5//4lNT88JOIjgU9QTxeb26c8/GbRkmgQQdgpnvvaDD5+IFqdnKxg/+mcLdPUYSyRDOdfDNxpda7T61u2OrNcF/At69MCycS6LF5DOBAhMCIBKTbjd80ETcbEMerb95q3Vr6/s0YMHAjmYFkgy08XsxM3OmEz2m23rXVQt2ehYDlCG/FPMqszsuNOyq+TQ5jbWbPP2ppXRG58cW6N+ZaWpoiVzBesMU3Z22bTD4wu7vqpabpSwrbV16Sxf7L6zvfMz66eT0tl6SkDCipV527z/QNPxQbtlpVzGHr3/0PJEntDYh2YBd+h02s9zQE+aCmI3iGGCWUKRXb2uapIrLR3XdNCz2akpe3B3y2ag2Yf81vPrK9s7PbYa5pejvhVnKpYtFpSXWsgW7GBn147f7cKfFKgKe0sJEdmsolgqMws2v7JpzV7Srmo+tep3W1YAxE4MrHF9brdWV2xzfUUgBw7S0CcpymvVpjUaTTVuNCVXl5eSnOACjVaQ5lbGjdQhoYl1GVgwPArNkp5RudrihBzc1MPzE8KuAh2Vf+9bYtC3cjpjs7m8FZC7QLduNiQ9oXinGeZe+0bikqwoKYLlJTYPgAHXkPM7/JnBiia1rDUNWkID7EQegRVLC/P23v179uTx+zIljIMMnatRez72XPAzDOCUhuebb75RQ/Tw4fu2srIiIx6edZoNrgHNrTS3YhZ6Rurk1JSvRft6eExW7rTOfoY95Aozlfvk40804Pj7mjjuEPHc5M80i7CwoCW/fPVSzS0U/2j4F52P1RSHF3CWyS8Buv/xtW/Yjb7POzOD35MB/eT9RzZbqVj18sJ2d97pc1Nz4Wtwfn4pl12eMdYCzSh9ABKoRqtpV1dVGT+xV+LwyzayND9vm6vLlkczf3Hu11T1UF/rGxCBfYHm5fKKKKOgCQ3yCCaZ0OpdF2u6p1xXajqas9PjEznoZ3J5mdHSiC7OLcicU+w+PS9uGCrTtn7fLq4urd5p2sr6muWKBd2vd9vbmhTfu/eelcsVuzi/FDDE5yZfHXacclrlxs4UVRCrPiONMQw9vp7ow2GQfSHVgOIrIyf1SwOZcTlgMq+1o3SI0IAL1MpgjFbWtRELI+yzMJokWSBhBfaXpFm/BNMjo426gec56nZ5vwKOxzUxsqiUfCxYPEiHoCTPzU6LtYLc8/j0jE9nCajYabK7mWTn7M7mhj2+v2XWbVq7XpMsAjBDaQl9NwS+qtV1rcrT07a8tmYzc3OWKeS9HgutVgQJIlimWi7k3ALYfvXVV7pn9+/f17PI5Jb7vr6xOQZxxtKuiaGWQB72bZrbvTf2/Iv/ZonaheVTPtxK/O//8+9Gt5/Q3H4ot2QlCIYJpL8JD0JGx7m/vyv3Sy7Q27dvbH9/X9011GRueiyCx0e8blaYUATnVLf25nAcqqk9Pj5TwwIyA/fcOf9tY1Bz+85tW19fFxL59OnPdnpy7HrSOJIJbqXS24TMKg5gaROC8yE0LL6ewikicDLuUAwPCPPAcmiEcvkQCeCj/9jc4tTIRk0hFZtkz1h1va1y3Hg/aE+yWSsXS5q0Em2jzZbmGqAAa/dcWnQbjdSxFwf9GHUsn+rYnbVp21qbtWJmZIlB2watjnVqbRtUe2atkWVGaVGnExw4mj6NrDXoWo9Gc7ao5rabGliikJZVfrRpd8SUQzRjlirYMJG3/kC8XAnFbdiw5KgJli1EXSgYOWfZpCICoAMy/e1b0YYjj0ZIjQZW4r03m1bdObLhdc/yCRpfMm5xSR5aMmeWLmYtOzdlg3LRroYpe3PctN3jrjUHebNUKZiIeTEFcYF1J60q2oB8fpyTymeBjkeDC9Kzu7cjjr+MvxR07XEdzsx3+qnOUwydRgMrpBNWTCetlEnaTCFr2TRZdx27rLIZpSyTLVqX/MRWy2oU4kKI/fXQDvE63Mt0LmepnIvlWWVsIvG4AcV0LejQhlCWVSgnZJKjQw5kK52xlaUVOTRCRRFDYgxqBQr9eILrT1Gcsu0fHNjfvvlGG+c//PY3ahL2d/ft/v0HOpCFCE5QOCJlKdI51KSGaCF+AwWGSUW1emm3NjfUaD5/9sLWVlfs4aP3VDyz+TmY5O8jHshx+sn1id8HWhebEg585K1RTFFBi/6oZt2bFFH7DZe8c1EtYXzwPUFEFxfm9fnY9PPFgpUr09LbKN8yUD/l3hlowHEqxoEvLU5w+Bz3duHielFyQxeNgIS/L39+//7zca3UQIeEoPFnV6N8Y1A0RsrjffNv5SDFROzOjYzil7KJyCRBO0ocxOeff2Wn5xdaW/EnrwM9Tu9xIuJhEsm8ARSdVqtrFJx/YzyQkF01v97Qx/cuR9AwEZlE/tXoBAq2rmE4gFUgY7CaNCsWcrZ1e93u39+yAvrIdtOePf3J9nd3BI44vdz3zqiV8rxA6GAJW5ift9lZ3Eqbaij5iYESEhX2bjWGNMQh7gUtXB2jHzF83FQKYCc24d7seSEbi91YlCpnc8zCuYl4ik1sBHJcp+b/X6yAcHZBSYPOxeT2wXu4Fi+43CEAJb4NhWsW9iK+X6SPIS148eqNFcsVe+/+Q5ufd0Opm3PTgYxsLq3C+ccff5BpFQDv+dm5aI8g+5/++leacEhXHLRW0RNCSy8Y6qmBD+Z3zSYRd2g9yWNn/YoX43hvAoCOe+Wg1Rhp91GPwG5JfuRfAOruRjE7xFycn9sHjx9bIZcXBV2smQlmAgftgH1158AGJxdWZD/ptHyfzGbspN223XrNiiuLtrRBPInZsNu2JI6XmaS1h2bVZs+OT67s8rJug07P8pawzcUl5TTunR3LlKqT8mlAYkjERtHK88tWWlrRPjlTyNnq3Ixt3drQWnQDKo+mQGcYn3/cr5kKsprIir2+vhCo/tf//lfb2dnT66MpZH+H+rw4U7GVhXkrY743GEiuclqr2lWnZdmZii3d3rAcQF0mY8V80drVhu29eG1H27vWbrSCqSST1LzNTc/azPSczc+vWaPdt8tqQ00d4C+8heGA7NprK0Pjn5tR08HUiCKw1erY+dmVm/qJegx93OMT+TwcM5cMBoZ9d/UPmZqSPIT1KumHdLUO0Aahachx97ZKyzysD/3fXs/So5Gtzc7ZvbU1m69URKV8+e6N1VpNyzI1YvIZHekFtngMEM8tUiD2BYYJUFRZqzQk3gD713GWOyjqcV1+3gzV3OLSjpTl/fcfKd6EH667DROuABRHZFOsHDS39Zp9/fXXYhhBS2ZaBKDGvshEj6+BEaJs4hTxYe5lEYFNFdXJpP7P3sG+mFNQfQGfvv/+e7HAfv+736smnoyknKyP43nCr+zzAF8///xU3heXVQyd3FxI/izoDiea2r9/nfi+4lkczwJ+9ebanYPF2CIuKJWShOTenTuS4jHBq1evQ93M3tO0s/NL0a6JyuQsRyaBYzMRQrxfaNRR+NPAmCiVsJWlRdtYWbJM0qSjlWtyOi0QgXN9bh6afkYUcGjXAJisM6bFPIcwb6j7+HruDZnDMHJggUFRpjnk3ChPz8qrB51ycpS0pYUFDQ66rbY+C/Uiz0WbswT38VzGVjbXbHpuVjTy73/8UesYbfTKyprOilab5hZn+JHSHETjjQ2iDC3dC4EpNu+RngS3eJI0YuIGQCtGqFxzr1McHGJ9RPMkuUTLr8dBY6a26FujMRZ7EeAgfgaAwqohYqa5i7/9WeA5kCkuGvSMrlMEP8TG6PUmvD7ot7yOoz8hr3tpYU6MnPMLDGavpDHnZyKd1ZCRmmB1YdHuri1rv66en4rZStMLeAMV++T83HaPjgQ0V2Zn7NbWHVtdX5ch3ijlyQUC38P5H89hAaTSzyYlZXv2DNaAiUFILcvwihqQOlkpN8HdOtYu8fnzgYvzU6/239nzv/2rJWrnlk8ESeB/+l/Iuf21LW09ds2tapiY30hunAvSKVSchlTXdOXdu7fixdN83rp1Sx84No8inoTizs/9X06iWFhsHkx60O0Sps6iVfSPhOE48yVt89Ytu3vvrvjur1+/srNzp9c4bdl1sDHw2IsQp554M+v/JnflJKZBCMZdI+e9MQdYX40ijW0hk4W4rgNAmz+IJxslm75G6DETE7qXu/fyerLbZkKXSCobFP1MO2ibnEoi1qH1yezDsCMxksOuBhKjvjKZUsOmzZbTdmt13hbni5ZO8766ilJIt0c2vO7bsD60RHckN1+ifgaJvrWHXRvl01aYn7JeemitUdcSTG419SKE3g82bwbQyiAAh85Ew0bzxkGAcybvhcuadDMoQ+uBIJpbyqHDtMWDmbHFxwkzP0ja8Kppjf0rS7YSlk8VhMYM0yMbZoaWreQtV6Hpzlt1lLK9665tn7TtqpmxziBvw0RsWGTgHvLKmMJ4EQwYwQJ3oCIlbR6ulehRoMhwb6PDHw+/G0d5PmFsfkBvsDEvJEc2k8/YApnGKdPmS9l6dl2zRqdvo1TGWoOR1bs9aXwANvhBoZUW390zMfMAF+mkNdodTePdyAok3I0bNHmRoLxnyWFfUy6aNj4LUygalLnZOcUETFWmXR8RdH8+tfWHNf7wnGU/Qo5PT+3b776V1uoffvMbUcv2dvft4YOHNjs7r03Oxfc3BjpelNNMBhfYOLllYt7r2s72W7s4P7VbtzbUmL55/VbPNlQvUFQ1t6FBik1OqMTHBXlssOSyeH5u15eX1mo0VBxSfI81sSD4MoHIjN0hMbSCkrq5sS46q1Dz4GJOQ0N8R3FqSi6D0FTihA1ElOKfZ1ARMmn0H7mQrWdaJ6wPijvPPA4TcTEtbogb0tcqxitEtwRmx98j9OoDtI/5vuG/9UPG7473s5H+PNkoxyJG90ETPm9+xk2QQDMvtjnwv/vhR3v2/KUM97SOQ7OifS1MAOP/j0UMay8it/H9admquAnN1kRMWpz26syO+XHBtGEMEIiC6B/ZwU03hQHQ4PoKp4CeWcprkrSwMKu1D62T+ALyQ+Ne6+8tXneMRtDNEoHSU+NGpAdX001yQjQSIBvTWV38hJgSfFPQdYqPGDXALibNkaKogunNmJIYNIMAVTFgeOJsivdmPPEJk+wxMBQ0x1DMeLbLpYKKgnv3tuzhe/dsdRXKcMgVnmiqx2dfWC8ywUAjf3yirNupyoy9995Dm59bClRiNwPx+zlUc8skm+aWyS3FD7ExP3z/gwq/3/3mNzYzO+3a2VDM606G2ClnMgYXXGJC2h2ZObXaNLdD63RdxxwNSSSK0Jnv8Rx6XMI5Op4eCb+FRui65JENbH/PnVY/ePKBldChqVj1qDF+o8xxihziPt68s+HxqRW7PRu2cBwdWrKQt4tez7arNStvrtvmew+ciSWdb8+OLk9t9/jErjGiavc1ceZYyo5GRjZDgUK527bLdtN63Ac9xynLFSo2t37HsjNzmjQsT0/ZfCFry3MzIRUB5hSSFwovBzqZgN7Z2rI8dG+xiTrW67RkCENUxU9Pn+kMUGRKv2fNek2A8K31Ve3xyFhqrZYhJmjb0NKVKSvPz6q5pYgjp3ZuatoG9ZY9/+4HO9jeCQCYCeBjAjVfmbPlefSNHbuq1q03GkkCU2015NsB3bfdbOhMglbobKaM0/OhnodIRRpCJp2sOSRkPGOY09SIXJIHgGtQx+s+FMo68wL45So5d00Obe0vXNrVNJENm07bvbUN21xcVMIAMTYvOVdqVcU3kXyqKB2fmbhjvIySPC5GOmDWFZIiGUa5J0GU9VDjMV1bmF8QmE3DdXZxJuB4bXXV7t69I1ncwqJPx6QRjjKUCD37AzlmpSBHwvyJoQrToq2tLTWq/P/FxSWdI1DJmeAhpRAwOzG5VXGe8uaWrOT5hXk1sgx7aJrZV/7NH/9RjYtTwW8a47g3RACSa4Isj2g8mtvtvR07vzjzWEnRfwEBHZCcBGFvGtcb4DkCk7F+8Igyp4RHxpM3Xim7e+e2bd3aVD2JQ72iJmEpDgbaX49PzjRAmJpyk0dYAOVSWbV+rpCXhIYzmMa223HqLIZ7G6srNlXAOb2ue8zej8kS0hH0zNC+WZmw5pAZ4p+CoZG+jqEWYBymde22UhxoqNnzqOPZX6h/MHQ7ObsQCDrsDW22MmNzlWnFUmGUqZx1+d04NZmBXTKftfJMRewGJrf8/eLCok1XZqQtlucJUsYcDNShNPXcc8AgyTuGZA1nBUQxuUSGdXR8IjCGBgDNPUwK1kSDiW5obN3luqK1xR7O/iqWq8DrgZVLUwKqokyHz885yDVz2U5Ozzh9jybhXoj5oCHk7PIc0X+5MSPsRqeU+znmz54fRV5Xz8/OamLPnk9Dj94/myvaGazIak2/53sWUmmbYT9s1a12cS4/DZpj2IPIAEbEtgE0D/qWKxVtbmHeFpaWnNItADTWtDfRe5Fm7HVFwq6vru3NmzcCI9DbRlo69R4xl1w/OdEHKnOsh/XZwhAhTm6fffknS7WurBCjgP7zf/gn0ZIXtx7bKF2SY5ZrIzz7Kb4YG/rh4b5sqdEdbe9s2+HhobrtjY2N0Nw6Ij85RZio1QOtg+mDO8SdnJzZ2dmFKAcUx3EDVFGfTGpat7i0qAeFBx40QwdmMhEE1kFIHcyvxg6RNDuRsiVzCW/aVJyFKa4mCSCIlhLqw4TOC3IOcHQe6EIHam4pqlwfc5OX6XRSiqmkKMNlohJwQ2vU1dwKLQtOvjSJg6QfVNAYCqUCOcdqglJo1/ptyyb6ihGYny9avji0cjFpFcLKh0kbXfasf9mzUZuJMEhuz3qjtvVTI8vPTVl2pmjEm7f6XRsmaEpdb5zNQ1fwQkQ6tgHvP2WJkZv7QJ9FY6UGJUxz5F+QpHEL1FNlVgEUhDwvPvMoZcl2wtqnTRteDS3bzVoulbNEOqE4IismLDdbslEubdf9hB1WB5raXjYz1kuUmU3oenIvGSE7IykGdpN3ifi+b912QKA0KWIxBxfUQHhwBMw1z3GqxB+cmhxok6DVo4HNl/K2PluxfGJgo17HeiOTSUmtg64nac1eXw6NTG0Hge4u2riopT5VZhMAiazWKTZ6mii6QY4/J3wdB8Ww07KUDGiKyv10NBknQRz2Zm1j85aVNblF5+GTTRFJgz4oNkuxmePP2O//+PNPQgZxOmQz3dnetXt37yv/zmtrn8ZxP2UBHza0qCf0KSXvlfvpk1ua2zt3bmtDfYcmrNu1zVvrajh50TjV8g7uxnlZ9L8Juicb78XZmV1fnssBFECADVmHq8As164rK7PdNSbRaHLYS/hemG2xyYtqZdjLe74weXora+tWKk3ptShuzs9PZdyhbEka20Je1E0KDMw9mDqDNLPB84PNkedaU1KmoJhcyYAob8VyScixb7o3V3yyUIgAXdzLxlPc0Oj6pfllPM+4wJi4Rv53N82tN7iRFu1N9svXb+zPf/mrrlG83tFdGWCA9fdLarQ3Ro7BsGcHVDeAhL6nhgl0OGw0DdV1CBmrgQYfJx7OOHG9l7wFuCe6jV5g5XNQ9fgsGKlRuOdsZnpKWlHYNezTADsydAsUwTh15r1woFJk8MZzhazQ4LjOnGrnwx72HM8A9ok16weEHROpqDOkQPAzJ4AMId8QJJv7TLHB/R/TtiaA1niPY5HvDpw3cS3SAKLz7XTE0MEoBWry1p1NZWtubKypuY33ZxKYirRXp3k64La9u2s7uwe2uLhsW3eJL5n/BS3Zn1dvbtEpf//9d6JpTU/P6FmBvgWg849//IPNzc2oufXi9YaZwGtEQFPgRCKhIhWH6WarZ60WGd1+TYVeKtpBXYy78Qd31tjc+oQzgLSRIh9oelB2Dw4P7PH7T0QN7HWYJMOF8aJKU4qUWZeJ5svXlji7sDL3q1HVtDhJ5upgYDu1upU3Nu3RJ5/IpIVzmPP+2dtXtnN4aF1YKcRLsA54TQDrXs/yNB40Y9mcjTIZq+H0j1Y1P2XLd+5bpjhluUzKNuambTqTtDLrVhJQjK9IXMgoiurg8EiNyIMHj9Q0XZ6fWLNxbaN+V46i29s7tr27Ix28pqkBpGJaNVOZ1rOAtpBJEed7bmrKsuWS/Bkw0OIaADbPTFWsnC1Yp1q34909a1RrAotUMALkpXN2d+OWGFTQ8znpa92e7UPjDEZ9ymmnqZTmGo0dDSwawXIw8+t7UQ+lkuYW3dzaup2cHtvZ6YnyM10zH2PJHNCAeaSptnTWDjaL3TFeX4EZFOLuBHoMR1ZIpWy5UrGFqSlNcQEKzqqXVm03g94P8w2fpkZI0IEFZ6KIes1ZIjdkP1NY06KmDocCg2k+Md5hHZOLfnh8qHW7srJsW/e2JItbXFoImeD+/scAZcAkx41h0unERFnWa3W7s3VHcpjY3C4tLavpZp/BCdfdcP9Hoz72Kc5M2DZMJMUqOz1Rc8sz+sc//lHay7+f3EYQys8Cv6bsX7u4Jf/0k+3s40VxKbfkcaxgyK/2PfsGwPY90yfuYkyE7FiB/MHxn3POp4FeS/FMspfhlPzevbsCSlqNuk9uidDK5WU8t7O3p1hLQBQaPOpamrvbt2/b0vKy9mf2pMP9fZ+WYtKaTNjq0oLNz06rUcXkiWtBrURTWpmetoXFJU25eT+AAciYXD4Ijbel9ygjO4OWPC/mCo0PNGA+E+vr7e6eouHw6pC7e69vU4WSanjDBDTLJBOAoqd+Bq12B/M9xS4BArU0QKNGhi2qWCsSNfAWCtPGarWh97m2vuaDskFfJlFcA9YeAMnR0Ylyonl+aMYYrODbAtAVQUE0r9DWadD5e9YEk1zWDk7BvBhUb+4dXxN/db0x0XlTmmhDVUbHPJRZT/TZ8CeK9wTQw3PO/vnu3bbt7O5oMu51tZw59XmiiS7ns4PbZrPzC3bvwUPrDcyev36rs4KaKMFwotuyYatmPdy0M1kxrfhMNNIltMTUEpmMzczPKudWcjIGBsFVPDKpdC6FBBCvCf3PSD7evX2r98akHvDw+PhE65z4KWd9hT0qss7k9eGgt1532HNa8lf/auk2za0PzBL/8d//4+jWk09teeuJDVPulKbiKTRJnJtpaJiDvh0fH0jgPDtbUYwIzS2bDi5nXAz+n+td/39ofpG2J2qdd+PQDI6PT+1SJjSea6rCK1g+y9U4FA9sdozrHX7zh3myidbv4Z/LsKQvTaGs6JNmBVAIDHK0cd9MW9TFakBJ84tfE0i4N8/RVErtF7TeYILFYS+6TOB787WgOTQxoEZQMtVE42KoeAqm30lLZNPWHfX1oGULTC2Hxjw4xzfudWzUbVtGRkxdS+e6trlesc2lGSvhBnmOZqlv1sXxd2gD61gv0bFMOWulpVkb5lNW62LG4hpJ0YswQEKrk+N6+wRnNEjZqA+6HbLJREO7sbb3zZb3QIMEvMEk3Gmk7l7Me04YBv/DxtC6Fz0bXZvlelnLJcgGTtogPbDEVErRRFeDnu1ddezgMmlnjawNUtOiRuu0D9QjabskAPfIHrIQKVzZtCLiyDGrUOxg0qRaPYBSmhaMF7vTuJiq6u/Ew+ladtCz+WJBCH6i37R2s2YjNE+ZvI0yBWv2Bioe2rhnBsMhUH30JLwHHtZIQYbJoIlS0HW4sQfUEN8slO/Z6dhMsaCpJOuSg5NRAY0txiFrG5uyW5c5Rzjy49TWpy6BNhpmg2xgmJy8fP1K070PPvhA1Kft0NyCamtV6xD2Bi2GuXsD5dEg/tqR8eDNLcYtd7e29C6Y3O7u7MpE4sOPnmhTp+D1exVjdEQg9+8TowpGOKde29HBvl2encr4rARVj/UIiDIaieZ0fnktwwIOgesqDrp1OTHe3qS5zQkR5NnHjfHi6trqrbaVp6a1+dLMy/kwOEkSh8Fe42Yv/pODAGSZz07RLffrwUDX37PjfCqgKDCimQpFm5mdEy1tRrrl2JL6ZHWSOnbzL7/8XbzecYIdEfW4N/GrT/VvcvUm/y3+PYU7gN9PPz+1b7/7XrINreEQcSMjDxnvsda8EHVau0caRDMVnxA7HQ3AIRojTTbbTrPzda2+JnzW6JY6jkZCOsFkPLwHn2IEIAoGSgbEOmfZtIN8PKNM68cOq+gUFddA4+QTWe59ZNT4ORHWlQBp39y5DVARZVwiENG1uvw9bsnQSl3aQlyNe+LQBAAAIABJREFUmxGGuYxem4NSsRJpXIevVTRE59J4yMb75ueFRzN5c6uRtEeeMK0OMWR8Nprb5cV55dw+eHDfNtaJ8pmkK0bGkkpYXVuKT4om1i5uqGdnV7Z567bdunXbSuXp0NwGTXtwAAckaDTr9u2336iAp/jhrPzzn/+i+/7P//RvVHQCOMfJTDxzdSUCdc0pxwm5FNcaTWs1MYRiUhaU6oES7ZpIz4ccH7ChKfDP8Mv3Fw3FDg72bW9/zx4+emiL84sCUCmeMDyURETsgaHidvafv7B0rWZT/F2jLkMyGFG14dD26g1Lzc3Z419/JloomryXr1/azv6eNYkPEcDMzwAOKVsVSU9K7I75xRWbXVi2i3rN3h0eWaIwZZWFFa8p2i3bWp6zlUrR+m1MllqBKj/SlJYzhSJwi6iR1TX5ELx++UzSlbmZik2XAWNHmu6cX17ZwemJnV5eSj6Dhg/AU7UJtUPCBMZxRsisCYAWADuTlMESa3J6aloNceu6Zid7+5boU8BOW5K4q2bHZvNFm58quvfHcGQ1Gh+GAJdVNfi6p8OB6hrXF/clE4PCB+hTa9TD/W6pYFesx/SMngMAE/TC0kzLuC1ItmBihD3F8zC9htO3CPu/m9cFw7Ko6YO5NjIrpVI2W6A5h0LYtyviDAc9TXCQ4nB4KA4onK1uIOUGgYqhAoBEgx1ouDyb6ITzWaY3W7aysqopKrR+9nXOQJqX5ZUl27ofaMlB1xiB3Hg+hXGxA8eh6WNY8urlK+mTcerHZ8LPiqGmR3g9AC5SxGfS+MD4UOOXe2hSDQpUZJoVGh88YTCqonb53W9/LyaSpq/UndHv5eZFvDZUhOTQdvcO7Icff7L9w32rNaoa6PCeBFtNsLHiue5NswOP/KDm5Zzm9ahbBOCm8LOYU7OHDMhNnJwyy2f+9JOPbWZqyi4vzuzls6cy9FteWtF++nb7nZrAlaUlW1pclAaY6S7ZoyuKaEmpMSEnVxGKqhUHMvqChSUqcbMlQMKp7wl5zVDzANaVyiU7OT6x3Z0dNYgu6XCzMAH0CSKAMH6aV8PDM4h2tdvt2Y9PX6iOgCItedXbbQGQ1Pu4i1Pr6yxSkQ6DMWOtXlcUZWIa49BJjs2plD7f1PS0prYnp6dy8mfoRlPJ8I4zEGYYIAbgOWcF2l2m9pgxcU+IjXI3/9743FUdls0qOSVqwAErN9Y3dK+2d3bV4Ov9ADLIvdkZW+5R4awOGjkoygIn9KFCFGHYrRkCMqBg0kmNyXsDZIFZi7Es7y8HeEasZ6djdabSgKg4XCviqWKPnnxgxfK0/fT8lR0dn6vpL+TSlkOy0m5Yq3YtYJHPT8/XG/RUn2UKRStOlW11c13PDsarAo0nAH+dLQF4keQgsJzi+Yy8Bd0xzwvPEfs/6wtW8JjhoHgmug93WPHHKTTog45dHryzF1//2RKNC8srMWVkif/07//N6PYHn9ni7fdtkMrbUCZEegt+mIzcRASq8uHhnrXbTTmawnc/PjoSZZCLihBcdJK/0+jFQs4PyaCJhBA7hMJ2Zjs7u3KBpADh3wv5otNBhOB7o8a7kTEJEzdlUyk0bqyBpVB1KpUjz3wNDxxj9GI2bYvTFZsuFZQZ12mxSBCc0liQYdjTAmD6qkmDoo/8YHbrqoT1MDEJRRV7vWfWOoVHjmS5rEyUeMB0uAsVITrD6QCgoozpFRCVSVg2D82XyAKzPJ8TpIrpglDllqWzLbtze9puLVesyAF5WrfOBSiKNxuDZM8sO7TCXMmK89Ok09rRxbmKSnS5GQyv0sRjmKVz0EHdjTU5TMOP9tcAFwY9gcqaclMW7jH1bjh3vCAlQzBBALZHAIh1i+Nma2B5TKqqA0vUBpYZ0JhCSx6YlZOWW5q2i9HQft69tINLtMZzZukpTcG1CsK9ZePwRppGiIfWdXGx0NJilm4tUEhFlXZkmbVGcxspCoqtCGZHAiAwqoCaPOhbJZvWJLzXwrysZZlc0XJTMza7tCbTivPLS6s3iSdpCjWl0EXTJPKptMDQJLteMLFp5dCGMsFywwSQS6aeFA/5REJ6LDZE1i3UC6ZVS8urNjO/qOZ2dm7B9UQhODyWw24qcwM46PkxMotbRjHJAUrmGw0ak9v79x6MHR4n9XuxAbo57ANDhXUQTK+gJUMjhdrFZ3n75p2oj6Clv//DbzXZuEGeY/C5v7fYhsT7cHZ6ajtv39jZ8aGAIiaywQNBn/3lm7c6wPMFaC0VFYscaDS2/MSkjoOZz4nmlMMFEyF0t4XylMAirj+bPIwDBcFDTadxDGAaxQiGXfxg0s1zSrGGyyFFbKTE8Pn5PcUmuioOHIoo0Fd/Ym+mgHHfmixsxlMB35z8q0Oj+feuzZNT3qjNjFNM3jfrg+KaNXJwhNnFjuIWAFCi1kRFkLLGoZW60Yg36oHFIjdFP1TYV+PnmwQb499NtuaRfhubW5+k+KYl6ml4RvlzzOl2N3hqFBDjjJWLOe0ZiqUJOYf8SuOFczqABY7YFDrQJtXAjiUrOPkiswgmhmFCwf6JB0Nbk3+PO5FuWMUwQI1n3joAwHkVutHQqLMmI2gQzTXi545NoN81LxSiL4SYDXzuMCGRHrCDdtyLrspUyVZXlry5fe+era+RuxiipiLgMwarQldoOOnntN6//fY7Uf7ef/zEbt9GowwgHPWv4YlCqpJOWbNVt2+++ZvWJs0tTIU//elf1Sj/23/7zyqoRfsPP8KKDeDAjTyH14cZhftpvU5+sIOVHO5eVPlZrDldPJ+lYQ50AK5uQOGdournHhMZvA9wXL93/56ybh1A5dWhNuN6O7Cr62vb2X5nR+/eWqbTMpw5skT9EfHS61tzOLJzpjWFgt1++NBW1zdsd2/PXr1+rTWjtaj7yflDIwQICsiakr42X6jY4sqmVWYXrJfO2FWva8Ms0RxdOz88tkHtyu4uz9qtxWmrXpzZyfGRXq9UYiI30qSDSJGtrbtqxH/44TvFWE2Xi1Ypu3kMzAIomdlCzrqDgV00alZnMsUzyL4/HFkT3SJMET5Xp6Oim7VKkwu4DT04Q7RULqcJFlKoYatjCc7SvlntumH180tF6SzPESNo1mDa0+lbtdWzBhm4mZwaF/ZXaNvIAIhi4szY3PABA98TmdfJ2bkK+9LUtBoappW8N5nb0ThDFe11NVUir5OzT+BEiDHTgCOYgmkpBIp+ZI0ICB+OLJdM2hSN1HBkJZoqcmq7HVEVqTvwmyCLkrNRADnMqhCFqBpOTsjUWEOffMc81gGNUkmAA2cxDReGPWrQhgPdt3liue7fs/cBVxYXnb0yIf1w6qZPnydBSNg/sJR4PfSaTIhkYDcY6CyluaVGBFAloSEyeibZPDx2mtwircEEcaqsSSbNLV/32af/oNeSwWl0/Y1u/eHRciaMm2Du7O4J2Dw6ObJ6o2bValXGTZPsEn4fGVlxn4+T23jfWAv5Qk7082K+YOtrazK0xBWXRiqa78G2/MPvfmery0t2dXFuz5/+JAo+a52pOtMz1sPC/Jzdf++eaPWs6ykyXMtlXSve4+72ts5hGBI++c2qyaRuoEmEIqvBQDKlNUZzNr+4II009T9u03x+presTZocJuo4fTM0Yu+LAiAkGuw9O3v7isqiKaOppEE+PTmRmWEJeRLMTs5ECuDgjyKpYdSww95kshvu+dz8vBruysyMzuO377btYG9fchD2WfoJGtsoEWF6fHh4ZKdnp9LwAmbQswh0DckJDJoimML1EpMym1EjvXV3S3FRRycn9uWXf9MENza3EXDy+x4kQSGKLcaRasuXFscjU8tTJa1/pupQvJEHfv7FFzL99Z4KxqHL/PqdrgzA8Mfg+RJ4MFWxjdtb0tw+e/FGQBqfHeZhMQuNtW3nx4fq02g+cesHMDhCA20JXTcm3AuLC6EXihVUqBMjLT/InFTTBkAdfe3e7p60zACbAonOznR+s0a538on1lDU+60YLOQxopCAunax/9Z++vy/WrpzLXYmXkqJ//wf/nl0+8lnNn/7ofWTRClAj5NvYgjLxakPFGSg3KZ2h+Z2VosScx82RzpsuPFqboW++cWPxZM2lmBE4EgUTsk4xB3KYQ69H00DH0S0QvLFpJmlAXNzn04XahUmCe5qJwoNdIKhu5Pxd0xnfAFA3+1aOjG0mVLBVmenrQBFCO6+TBeYCgyt2fHCkilYAaMFNbdDaXE0bU2ldXB1ekNpvRjX3yhQODuSYw2L6KhQdaAoyHGMwpXDOKEp0QgqVxZ+EpNbjBTIXKUZVfCtpYJWKWkdgw5/5/aMLc2krNDvWPusZtXjmg07weUxa5adylphbsrSUyWrdvu2d3gqdDSTSNj0VMEyGSjVoMaIe0Fh8VzOWIKGVW7NuI3STbqm2HVhUhZ7cPWQLFSaRRFz/z+63vRJzutK8zu5b5VZe6H2BRuxkRRbasnutkLqJex2R/vD+INjYnrC/jfGnrFj/iqru6fdiyiKpCRuAEiCINYCal8zK/fV8XvOvVkljQ0FBAJVlfnm+9577jnPec7zWG/IVzik4MnXdc0Lk9OWZhbquG7WHFiWziFKZUWz8tqC9SsV+/LFib3cY+5h2kYJigeJ/QtZgWYpD9Q0SSuIsSfEToUKkz7S3nKEUirekSqpZB8l1p4r6gaEmU4KyRgIGjO3KM2lmJeANgxVtt3QQY2oy+T0nM3gI5lylUyKIFTqoLRymDJjCxrHDC69+k6nJ1osya+Ej0C81W0CmQ5KfSgDopCMwElQpqQgYb3Pzi3Y9OyCraxv2CT+jeGgHxeLf6AEFwsjvg4dmU1/dHQolJ41i8gJoghzcxzs7oenrSdPYKcvXf7igI+FhQvE4VsNXY3ilkL8xYvX9snHn9j0zJT9xZ//uRUKbgEW0W9/vegp6/WcK/wN5U2HncbZ0YEOunK5FPyGTUUNs4ZHx2fqVhUnyrI2ArjY3FiVdyN0TwAuDgspIfb6ls0XJU6Ar5xAJQCL0VAUHaHaYRZaitpBvAkElj0Y6ajM3caZSaemOgDH/SkWSjqUkL2/ceOmDu2or6J19gezuBFx/L0CMcyq6r5fQdi5njivKkJeMJP3Qpz00meLSCJAgEGxEXcQXVfUbFTjWd9O0dJnHM9Uh9iquHo5l321EBf6HbrFVzvHV2NyREVj4udAigOaxMC4eryYdjEq/wZAR1fUBWEnEY9rgesUwyKIMaF8PT01oy69zzEFa5wwR+adot64uy1wQGJtA6cfi3bn94tfAthQ+5YlhQvTSFDqSmvFfYr9Ui+Tcf95//xhvCTMP8fnOaalM4IQ1P89JjmYhv3L4uK81MVv37xha6v4nvq4y9X3j/PYvhdxG8ip8PnNb35r7U7f3n3vPdvavGH5fCmAFL6vfH85C4TO7Wef/dZWVhDZmFYyRecWRP2nP/3TYC8RtTFCssNrCIh2QR72F0Xo2VnVjg6O7PycOXX+Pfi3kvwlXM0bcIuExe/zZaErP9OgoMuZRaEB2FCvNe358+fKCVZXl0TvdJCXBARmVt/OqlV78eqV7E2a1VNLov7ZbtsEtk1QPznPOV/xjsXeZXbOFldW5I+JHgegAmwqOkHTlbJmRhsthH9c+CiRyEoVeW55w4bpvCVKFctPz6jbe3pwaLXDA+tXj21pMmersxWNASHMxVq9dWtLXc8M+39xUesVezLE0DgHEI4iScazl4RrslxWAVOZmbL8ZMUa2LccHdnbo0NZBjKigtYAv7EqEgggH+aerO2Ys6OIG6LGnc9ZZWLCFqdnLZfK2s72vh0fnFqv2RGLa6qUt2wmpUK61e372Us3HFsxKRn73qP4pisXbWykOwKTo9eX6BoEcQpiWDd0l5U9QFZDrEh/x/93RcqxdESjum08Q1x4M1jqhNPlEgjzznGB58ZYFwUKM4vBL5eink4ZzwlRRfeZdT0LClno2qxEimC0TXoITWnO27vDbHIo/2MhUDHmEJnqy8YIWuT07LRtbK7bnTvviNLoHU5vUFw9+/zcCCI2yaQK/RcvXlqj3gxFwbrACPIJigTOCcA1L24R0fRdcXWPx2KE4pbzkkKM4hZqMV/74fs/dAAqAJExxlwFRuM1UvxR3KK3sH+wr7llFJPVvQtAXWwaXY3fXgBFmzl3C1C3j1nnZEJswkXmGCcmlDtwznAPyZcovH/8ox/Z8uKiFM8pUilyI+MHT1vOLGYrub/QXj2/dnor6xrG5fffPxVUNj01GcAT6P45L36rVRVuDmqSQ3Lu5uSCQrzhzINRwLOM1F0aCqxx7KsABRhLJNfi7MBTnfOEcUYUk6dmZm1yakZjA8+ffy9aMkwL2laaR8/m1JRhXfEeUGa92HZWAeuAAndufl66JcyMUj989fCRnRwd27X5eQlbsr8mpybVxYXpBchO/XN0eOTzurA02h0B0vJpBhQVi9JZW9x/9j/6PBTrMMVu3rwlhuGvPvpIDT4BqYE14cCyF8oxZ4mq+D7uwrisW7Qh5EeRSt0EyLhwbVGA8u8++8wef/04vL+Pe3FW1qs1sVcoXNEKoMimG7+8tm7HZ+f2xVePZUN2bWnFphGtoxHXbdnO29f2/fffKRdfWna/7yrU7WLJVjfW1RBhBIJ94HmCjzFGO1gB54FtG2dx+cx8doAJQBg6v6wdgFwvbtcE5rnCtAcgCWsqBfGxC3L59KhvZ3uv7Mtf/aN8bgvJoc6NxP/57/9stPHghzazdtsGoowy28KskwcJdamEmo9s72DXWs26qn0ugM1M25zA4l6bl3RFUdCC6p7UhIPsfUwQCXbIn+NphTcbBx3JhZsb4zuaCzcnIVSUooKF1KKrFubAYqCNVA0CVEjPVNgUsymbKeXVtcsMe/IsFWdd1hJm9WZbczQg6xMlNBhd/VhUaAp1unU91Ac5HAaa55GQCZ0v0QMxrs64bVKY16UTiTIiBwqJtXy82Oy097kNGQzbs6LvyI+RhAvqK10DlZF9m5pM2s0bszZZGlim17RBrWEXJ3XrdVCuTFm+XNBvBDkag5Htn9Vt//BcVjz44k2WczYxQUeWQEYiw0GdtyEIOUqVQ+4h3rs9oTzMAGeyPv/JZ0kn0pYYJa3d6Fq/RwBNmyXz1h/m7Pi4aW939q1UzNnW2qKVsIA4q1r/vMWormZ+kxNpm1xftHZuwh69OLHX+z3rDMsCCyhsEdJypV0EoyiuAQqgxXUDRdzvf0Q2o9XLWDUxFAjRJkWbyX1TnFJIYQCCD20KyiqPDERNXRjmlQo2PTOrdax5ii7zIQ0BIqCTUGkANZjIbpIIkGwPPWCRVGvGQgJXgBhe2MIU4P4WsxkrkxjrdZousgWgkADhmrXZ+Wu2cf2GTc7Mho6wz6TGg04FR6iwRAMLpyLgD0gpwg7QQggu26+2pVY+y2sp6IWgOAwz6UEYK2y/cXHL93pxu21Hxwd269Z1Jc3Pnr2wX/7yQyXOf/VX/70Mv6XWGaj8ses2RsHDnDGgDlSS7Vcv7ezo0EqFrBLS2H1HfOHV9luJpBRLZSuUyupScniury7Z3OyUkGEEF3gdxDxkA8TMU74glDZ2Jdnz7XZLHdzYVfZkzIsvUeGyWcUTPUfZCvhejZ1bkgDuH4GUz70wv6BA6vNW0FR9nj5WSFe7r7HzF+OYz6a5eJOe45Xe7+8XCt5N86IrIUGNVyT+r15LHdBFM/AV9tnk2HXg77E7HalbcW94seaXGWlA+u8AasRrpWiJIESkcHuX1hUU473V6wUrIVHyg6CMi8+4Eb0/+yj44lQ4mCLyQ6UzRPYcDmauye8xAiMNpweP1ZqjeI3PRPMJBAKSiEtIxZNZWQfxPML9FTiapLPJs3VqXiQlx567Fz6uDHpZ83pR7B3uS0EvT4S9exmfKV8HSBMzh/ggej3Jbs6uzc9p5pbO7erKkmWzPgYTkXanVns4ivsExVUSqY8/+dR6vaH98Ec/suvXb1o2k5fCbexO+3NjbVLcNux3v/vUVldXlIgCgnz66W80G/rBB++7WnJ4XyXuEciSZ7bP8WO1gp3F2em5He4f2flZVQm9xO2iewAjOZwRFAyFohhLJHg8N53ZAaTg2Yiamkpatzuwvd1je/7suR2fHGjeemtrQ4Ix7FUog+fVC3v5+rW92t6W3diw35YKMgDzbLlsk8UJ3ZNqs2F9KITJlHwSEZCjKCKxHRAHkknN5F9fX5XiL91ixFYSqax1sH3PFq2yuGaF2UUrTM0CzdrZ0bE1oQ7Xq2bNM5vOJ2xlYUrxGp9cKJMfvP/Ari3MqPuGEN7B4Z7t4gYhSypYXIBggKMpJZDQN1nHQ4QhWTP5rCULBds7PbFqs6nOE91Q/GU55eiWYR0AsCmAEFY1VoMAyYxEQHOsVCw5TNr+zqHVa205IXCPaOXKbhDauGZwAOzdTkr7zLkKSuDxQSZXAgjDXgUbNkAf9kjUOECcj+foFHqEubi/XV3D6sqaustQGEnaIyCm2CHsLO4LLxhjZ1WgLnEUqz26R8RehCbNWXDEqAZjERS9BXIrZ13Q+pCll9CwpEaBGiT1vJwAxSsCbQB3IRY6wOUiaRRnxQkXtVlbX7U7dPyXFlXQOZh1qZh+taiMIB9nDHGXOU721vraujrLFBcwJcgn2Ze5bF65k9fal7zk2FyJnVsE8SieeF2sgFi77z14zyYRORp7oUeV/ABAh9l/vs49YuaWogpa8un5qYPoke0Y3vv3mkUhbkeAMnZyOQ8oolgniLwBjFHgihm0t6c8BHYkNjswwOZnZqxerWrtQ0vmsVBw0njieZHb4z+6sDCv/cMcLfeHX8SkJ0++1V7B8SCyhzh/OVtoFEgciTEuuvP4kefymtnlLNjb3VM+o3l0LIaaDXUXmUulMGbGdHbOfWCbjabAM+oDlJqxatrcuq4mAecogmnp5EjFbT6bUT5Bc4n3ZA95jpvVHqGRQXOA66JmYM6YonplFbpw0j7/4guxYmCjcF85ZyhymWmFSUCjAU9b6h/eh80oT18UyoM9JL66qhGSNOzK0hShbikU82KB3L5zV6DSRx9/LBX8CLoKTA1nM3867dxzB53TcR2ibZBg5r+ifJZ4TUd1ZW1V+c9vP/udffvtt9IjAUjj87GWT49P9Awp/jjjKSjv3rtn15aW1HD4+NPfWLXetMrktIr5laVl3de93W17+t0TzWZTI9EJbrQ6ytF4TxXWC/Oim2usEzoK59JYsNJHEGIDgLSFjvd3332nvJa5egpk9jlrjzyF0R3Wg14rOOIQE509FgQ2sV9NDOx877WK22Tr3PK0IPme//y//eVo670/tqnVW9ZPIOzhMv8IPkjAB6QHMaXkyHb23lr9oqoFT0LGZuYiWJiXyNmlYIoCpRDMS5EOUVOCiuf+/oGoEmwmUEMSeBAOZixYALIhSJhoLixI0BuoDfwbXbNL5CoYHIfkUUj6oKuu7XylpAFjBqPxK+UQSOfyQjSbrY4QTtBBLC1AQxGjQaGMTYfcOEg73k+IKjXbPevr9HevTxAWqRVics+iRugC5bKC++tSYJE0ZPMUtyPrMVfKsHveO2L8VuINL56kT/ZCPZuezNrN63NWLkKpvbAUswo95r9GErjSYQWdJZG283rPdg6rdnLesmy6qNnFQb9lk5M5n38olKxUxFM1Ya06B/uZ7H9s0JYicqlcsFKFpMbVUEWBHJEUJazdAuE1vW42N2X9QcFevIA6+VYqejevL9l8JStv3v5F07pQvlEJnshbaX7WmomCPX52ZNt7besO8rruJDLdUBhBopMU+SwQRFQQZEJ0Ca9CUzLMYc4Bwz0FXBCCo7kfL/p8Ts7FwhDzIqPU8DkCCpqfddqGzmEYBRy0BM9iSUGhxMxVr239Xsv6HZ9PJFCjGN7HG2wwtCYzzsFrjy4/aLquq1gQ3ZyuIAIoXQ6G4dDmpqZsqjyh5AE1QApiiU5lspYtlGx27ppt3rhps/MLmjWCYiXqepidcVBKEEropvvBSiKIvQOfGfoG//byxQsVt5q5DcJBAy4eBD1LVyaUV/HPQEcU66Hf1XwZtGQSdRLbr7/+1v75n//Flpau2V//9V+puBVIEGbx4n6OHT4XrvBivHZ+brtv39j5ybFlU2GUIcymI84B1RjmQzqbF7j0entbARvF2XwOqh2zgdCHAWScTgQYwt6Lh2VM4r1wcSV0EgmeG/uPtI/7SMEqNFUHjKPZ0S85FgQksBx2xBvUDEEwoSbLtiko9kbqqtvmXI5NxYRCxeCV+ehxERyKzSvpUMyxBI4gdPXN19/Y8+cvRNmmaBh3GMVIGejaCWcunpcJ/t2O5MfvjfWM4qBQzNC7D7TSWBBK4EGgiV/R+O+hcL5a6EbFbaf4IeBGxyXEBYnqxTF9txrye+tosuZ4sBKRAJx3071TTtxl7MTPAlf49cKTRCl+HvaVM3JGQrVJKmB3RMVnZhl97cGK6WtvaRb8DzwoY6LgYkiXM8iXSHiwp7vSzYmso8h+EC6sRJrilgJ0ICrX/Dzemlt2551btra6bLksoyKhg6qmcChuw73WaySZ/a3Zx598opnXP/qjH9qtW7ctm/FzwvOVmPTS3cCXsGGffvqJRKtIQJiZQ1CKtUonJRa3sSC/XHvSo/XnzKx03+z0+EyJZPWsKiomSZiEbPRcXfGdYgigWmyDVFJJJJYQUhRnNisIdBEDT06rVq3WdSafHB8KpYe9JWuabN5GybTUVrff7IiWPEJrYtgTo2NuZsbWlpZtZmpa8fG758/s6PRUiwqqqcaFZDnluQNdjndu37Rrs7PWaTU144cIzcjSdnzRsrPe0CZW1q2ytGr9YdKqpzWrH59aGk/zfMrS3bqlunVbW1myXKlsb/YPZT+xtbZiK9dmrVmv2sHeW9vfeyMbKwq+KD5G8eOOChQK0O+T1mZW1YZWmJq02aUlq3c7tnt85PeNYS5LpJRUAAAgAElEQVSsVihgDQaDAywSRux33dtRcZl47/6Vg97QWhcdnbkpqNzaJ+5dGR0gXGDC1wdnWujz69mUS/hkuiIz/q1SkIUajqCgxi8YgQIwG7r4GZ3kMNrBTCGUTNgiEsEJllcuPBgtoXyW8nJcI1Lew2hRYEVNZ7JWTqZtIpWxXKASNsMsMvuatUizgNlaCXJJbIs5zL61yJ1Ccau7qPlv998VeBjB7DAwR4wqoNg6PWWbWxt2//49FXDShpDacgTtHKQkFl3t3JI849IBiEMjhdwVUJvnDVhAsUNhROcvlfRCzneoK9Tyf2J7NZv2+vUrFZB0y+hSbr9+rTz29o3bTqkNYGAsSuJZorMjIJOAeKglf/XooWjOZ9UzATxOsY5nuBc6kX7srxNiRxA6FWVZoqluMwnbgGubn5szcm0YUZypgFBrq6s2PTmpwofilk4poA/rl84eDCqKONSj799/oI4pQAB5uue+aXv96pVsXDgf2KfEJEBlF6BLCDRyiyV/1oCWzKRDy+XBAATA+GIvAFQAWHIvUBAGwOK1iIV0dWVBUyiKFv385SsJSnFeE6dQbT883LNOuy7HkgW6iOWyDfsOkFIQpXNZib5RVMeZTl5PuaJU+UcqbjlrX7x8qTOSrjYUZNdsYMZ7UeAHgl940lOA0zWl6I6dV7H0+gPNEUsTBDbqxIQAMlhOEmJCdZpRzkrFPvn0U6kFE185O6Ko1FWQOgKXrIRxR5eOcKFkM1CpQ8f31q1bGq8g5/nVrz8SFd2te/I2PTWtQrHVZD46oWtnPTFac+fuXZuendWsLuyBWqOl8THyTIB/117pWqtRk6ZK9fxMAKd7T6dV+G/e2LSVVWfwuuOFs1d4zj426DWTPkMYgwFMovNPbnvjxg3RvnkesHlhY1Hccl8iLXnMQJOTSWARAq4nBlbd37bPP/wHy7Qv1LnV2ON//l//crT1/h/b1MpN6yVzNkBASLNWjhBKgVg2DGZ7+ztWq56LW80wOQUuSQstcS5EQ9yBmnv10I0H7zhIBPU25nYJNMwEkbjzYfkwoCMTBaZznHfOQmf+AGoXC1StaFEMvZiJysXO43YLl1RiYKVcWiJCJWZoQYM7FMltdYOYtaNQIaCR5NKtZpGwielcUXBD52pKNQ+bm6xmb/lNQRI5l1CXPK9zDjwB03niHpwpZCmCoCShvjyE1lEsiOaNSTMFLosnl6Hd7pThYiFpG+uzNjebsWyiYalRR2JTIg3zNgMQyox1einbP7yw/eMLa/cQtioLkaqen1gqOZJ/5NK1FZubuWYJ0UQOrNHYNRvULTnsWLGQtqmZktFAHRkqi9AJScYI6BlrNQfWqGOlVLRSccFSyUl78XLfnj9/rbnctZUpW1+s2GQxYYm+z0LS4TQU0woTVm0l7fF3+3Z4ig5iQbQIrotkAWoctCl3LBDp1/I5AkFRAZw1wZ/QENhoYEB8P4Gj26cAcjEQNp0G44XoOBrEeiM5jomad9aZrU5YuVi0yULBChRgdJGHXa0Vrp2koAv1yZLWS6SsORhZozewPv31BFTnrjY0yLu68fJ+pFgf2qjTVnE7WSzJMoQER35uWDdkslYolURpBxFb37phc9cWlVRynWz6eNCpqAg2HBG5Y0/t7OwqCBO0OZDZK9AC8ZiGlix1U4nB+SGsg05FrSfy3r11RV6+ruL27bYd07m9eUNB8MsvH6m4ZX7if/qbv7aJiYIKyDiTGFH9/wrFToys3Wra2cmJ1c/PrAdFp90MhuqO0CNi46yHtB2fntt3T78PapgVtwUJIlixwBE2p06Re7hFqqsXZ7FD7cILxAenvaGci0UUUm0BbZcQiidqXpS6uixJE4UL86AUwzMzs7axsemzW8HXOiaUsTD0+xhEkEIRo6L3sj0wToTEAI/KvFIYpfPft+rFhQC9r79GrbP5e/PVopMCrggt9m6mf16PdVfFJq4ma5dv7x2d+Hz03K5Q9DwOhzURZnOvdqLjf4viHnxyx0lZoAfrPip5iT66QZ1biuFhPjLS9lmDwT/X7RT83pMs01EnUfI15WJUkX0gZk2f59rx4isB+8SF0Hy/uPcjzJjAYByLYo2LPH3MoPEQ/DxdbOVyjjzep7iuo/CFKORh5nTMVtDMdtJmZ6fsnXdu2v2773hxKwENPysja2i8CAKbQsVtrWa//vhja7W69uDBu3b37n3N3Mbr53N6kT8Qos74zyef/FpFI4f+6emZffHFF9r/JDGcudqbiGfosQZrCHWt/EooKAART49O7c3rbTs6OLbq+bmKu6hNwH3MZvMSU+HzKdFLJLy4peNP8kLXgW5cfyj7FArk8tSUTU5VbPfttpK96zduqLA9Pa/bwfGpBORI8n1Od2DlUkFdNpRpSYAQC0Jx9OmzZ/b1k280cuQoPZYkgJIpfd+de3eUiENtHfX7shp79eKlndcadlJvW684YZX1TRvli1Y9r1nztGbDRssKmYRNlrI2ASOo3bBiccKGhZJVOcBlJzSw7KBtw1bN6meH1m03JNIkUDAIWrJnYYnAyEGkRrZuuZw1eigy52xyYc6qjYZEpgBbnMU1UtfW97ALCelckocz63Wkbk+5MqFuC84KJ0enuPt5E0F2TD52xf6VAnqg0vPaTu0LPtZ8jS4xAF0FZV6PfxJjDArIERiTeA5xCMBvwHmMJgfPHrGzMOsaYlv0X1eRyJqUHkdQYo9KjgLiJT8qa6bJdNomkxmrZLL6/N0h7gN9L2Yl8JhUcSNKMns9zLZLeKtHR8cZLU5FIREOc3ahrIygFuuaZyRa8vSUbWxt2IP79+3awrzWtLN5PMY5+5B8xovCGBsQgYI1CJgDeysWbXS0KHRLxZJGkJjnJP/wgsIZMTH+x9EXLDEROuJ66FSSmNeqF7axti5Qil/RWjMWLM448zOa12GdvNl5KyHBl69e2unZmYoqZ1FENeRLBeiotaB4IdkBj6Eao1FRMbJ8Jq2iintEzKBohrVAkUn+cOvmTZtn1rQ8oRnMk6MjjY7E+eSDwwOBsLDEfvCDD/T8I8DFeUws/ubJt/bi+XOtU3IQYgYdTABxvpfCljwFsFrNiNFQ850UQXyuly9eio0h28pUSgU9a8BZJS4oqBnibNYqkxWbn1uwfLEo3QKKW8A0niFdXWxKT473rVTIqZhnL8JogylGDsE9gp0AiENuz42jiNYscberBtr01JT2EKJS5PDMBVNc88zJ4ZgLBUg6OT2xXeVj7tMbR9MEtsvaaqixqiDbJyaDHFnSSatMTQowmJmb034gpsOC5d4JCIPBpTV8CX5EVpY4U+HcLiO2NT2jRg3xl3tNnLx1+x3FnA9/9aFmeiWEOD0pYTHWN7GI2MvPkBMjRkeDZGNzU13ng6MTCej6OBg2UJ7bYfM0Pztl7caFZrOp12gyAU5V6zWbnpvRvC80crrT4xGuCPIGRxHth6BIzWd9+pTObVXFLZ1i9hp7iP3BDDHdZldL9n3MZyOP16xtAIcyiaHVD9/al7/+f2QFlBshbNizxP/17/98dJ3idu2WiluSUN1MWcGoj+eKjja0/cNdXQgBgQWFkTEtZWgEmxvrY2RJBfv/D5UiBhgSFxJ2PgioNgFWs3DpjC0vLWu+ya0J8EXsirJAhQ/VEAQ/UiDUVQhdKwfJmBkdWj5jlk2ObKZUsDLd1V7XOi3vDnNAlSagyTL76zOFJEoscgpNFjEHhBfdbUulc5bKeMeJYO1zYU5bIhSzkehYDAjS8oPUoKgn0ySBBG7ojvydhLpEpxSBorZEsuhWQiUhEXDq3tBmZou2tFSycpHPQWEG9U2q+uqm9rtpa7fxTqzZabUJ58kqlRklI+fQWjQ0XrA7t+/axuqmfqh2vmud1p4NezXLJgY2MZGxUjljoxSB1C2QPFknmaa4NTs4rFvCijZZXrFCYc4ODmv2/Pkra9RrNjedt621GauU+LgddYJBYBMcCMmC7R217PvnR9bs0IUraKEqhxU90P122dDM2yaTPSuXMLvPqOsJ6KBnM0pavjShZwBlnvkjmCbJlBc8SkpIqjnmZTHrtOFxchrmE/xZ4WmctemJok1kU5YetFXgyjeY4tZS1oaCPkxYg67tYGidEagjwTGlgCWqST5nCahLoqD0NOecoMs0GFqBhCFDQeYHF2g6O6pUrgRqMnNC19W5pXgj4Lv1VQTHnVctSnJY1wAg0DdYV1LEm5xU4UxxS1CInVy6BbGLRzKqZD0kJb7v3NtSxX+/p86titvbN5TIfv7Zl/bxx58oof4f//p/EAqqGfpQdPmRfHnAx+KNwoUAeK7i9tyadJkbdet1224NwnNP5yQZTxP47c6evXj5SvcSSiOzvdwzOiPaOqE9SGpCYeB0VZ/DEiJHkz4U83wqfw6O1ktwDr87lGTVSLtUKeZ1YWbwM+6p54UZQlIchLdvQ29bdhXrK3OelxVrlLa4pP7GhCUqzsautsqd0Bmlc8KBCfVMM8WHx+5DJ+Vqf05ue+MzZaDNep1QNSt5CUU0zy5SaGOBy7+NC7TAaHBf10ukd3yd4d/4e7QJiGhw/NP3p8/OhtzSWSOhw+iFKFYvJKDeWfCuvnd6uUvEMxgxGvUI4xt8L90iAZbtls9cqoB1OxOoncTnSO2CGqjXBuAQFc7jBdcBG8I7Ta527GBABDAclPUbGFg94Vnr+3Xdl7ZZvtdCRyrcPwBM/l0qsuGekZyQKOAD/eD+XXUD6YaJCBz2cexwSRguePASkykIQek5T+jaPrj/rhWK5dBN51oufZBRS0b07tcf/0p7Ebo8OgCPH3+tJGh1bU1IfFSPD9Wtg1sUPzJzDpS2wcgO9w/tzatt29l+qzkxZkpJFFToox6ecXVp1gzgMfeX+VI9bwEVOT2ndsutKogtsj8pFu3wcF9Uv5u3b0vU6dWbPXv8zXd2UW86rRs7ixLn0E0Vt5zvKAOzNrjnhycn9vDrx+oaaBSI86AH2OUe4XRLlpZXvKOWTiq+PH70tR2dnFs/lbHKypoNiyWrtlt2gXDf+YX84fEyr2CtN1W2iXzBZq8tW81Stt9oKoHsn5/aqHZixWHPkv2WJfiTkRpiELOyiiF0nAFAEVpMipY5OTNtZXk8Ju28UbdTQPCLmnU7PXlMRjYLzwH2EHuXRJ+ioY0tVacrFX3m/DkDT8/P7ewU2jYdN0yUQkcuCFZ69yOs4WCrxd+JL1GFVuMYzCoSKwHWSaxZf4E5R7eW34zoABA0AR4BsqH0cc1BPV3nkJdjoXuKl63TfL3hcTk+46MqQM5DS/X7NplK20JhwiaCBV1n2LMWYLe+0UFcZqEVUTSkT8MknP9YPQVhOGn7BwBNRQMUTVl9hXF/uRSkVdCjGL6+sWb3H9xXB0rAcNBliNd8hU08zhlfv34tpwE0FihA6caR+9E8gQUFaxCGAoAIIwVxFt/j7BjKDJ3b1wKfsrmM03l3d7XX52bm5CJCrIzq02OwMxwoApthofT76tx++eihKLaIIVLcRiaSjydFMJGY7kCDRzdnXUQAGjACFhvz2LDToNIDBtC5pbgFNEQhl1n+jbU1qUVzdu3uUBweB6vMlO3u7wmQQ/zyRz/8ofJu5naJ09j5wCz64ssv9W90Y4kF3GtGixw0xr6mKQCTNYZoKeGkVHZVXAp7hKDOTk9cxC8AkBTCYxYT+Rqq9zAO5JM7b4uLy3KcQI8jUsZZh69fvbSHX32uEZnl5SWdM/yMOsHlSbt2bUlz5XTXyY/J71Gi39zY0NlBN5f3Jc4p7xSbjhg0YeXJioAosVDTKVGZafLJrrLT1tqB6YlOgmak5RAQhPjk4jIUCEohPY07w/KKZfN5FbXPXzxXYUpOx3XI2SE0CLX143jeFQYS8ZeuPDOxxAtGIbhuinM6wtyzR4++toOjQ60Vuvc0L2hIoqBNIw37Jxgc7CpGStc3NnXOQveemJq2qZk5q1Rga7p3PWJdaPmk5InuoBsgW+2ibruHBxq3hAUiz+dK2aNIGGmJAHuMHzFHJQ5/9923Y1oyZx1fo+F5WdzC3PL9zzpnL7iNUWRRmGUTQ2sc79ijT/7VrHFq6b5bUSb+w//y341ufPATCUoN0kXri9ZIAhlbEpdKlMcnh1a7qOpmUXywULgQHgzdH5DiS0rIJZ0iZkixsHUee09D2QwUg0pH6huvgeIp8yR8DwuMRJV5Wzj4IC98SJ8jc2qVdwwIFKCdqA4PrJBNWD45tIlMWr5xI2hsmgEZSukWGgmvIQVW7GNAXZhVMdMAOH/SwgfBS6XoviJ8lLE+D5ZOk0RUXC5fxUwqY816yw8pXV9KyA6IED+Dpx9iEols1nJ0JyluocQOvXPLocRm5PtJAtNpLAJSNjtVsIkCXomeTCIsMRikrHbetkaDbiuG0m2hLeWwGBluBxXnsHtw7127vrZh7XrVjnZfWL9zbJkk3U6Qq5TNzBUtne1bb8CMBzRwigGKiaydnXXt6dN9s1HZ5ue3bGpqWUX+6zc7tvNm2xLDjq0sVlTkImBliWClY1hZDO3otG1Hpy0bGF8vuhJytB0hsQrUbWi9k5W8zVSgAUE3BcEbKQDhh5vOQRXFr1F4s400q0vSCT+1rQN7bDfA8wXMuNKlkyiGQJCB5diEZbq3acupJwut1Smgo2TG6p2hVVtdu+j2rQXIzzOTv2hWSFubWZxS0VLI3TPPCSDDgce8d6djBVTpMKQX3dh9/1j3sAX4vbyyahtb160yPe1jwqHP4sCCFxBSjY7DlHSRez17/PixDjAoWMygAPQ8e/a9iluQQBU6zCv5C7qg1H/VTfKurRcEPduWoNSe3bx5XUknxS2CGASZn/3spwKYmD25Wtx6dy3SUINwR2KkYhaf2xricPW6d24FTgCS+T30WfeRijziBoUd3a+pKdRBZTzhRatENFzBW6ipZigvu6ZjhD50uAWQQAcUAyMoJLdcgI6DRzTjIIjEgUayieejZveYE8sXhRq+++Bdm5qcdt9FEoYrIN24wCWmXvKNlWGIQBmKbwe+Qg8v2E+cndeUCOANDp2HWR9XJvXkhB9nrUdUVgkdhaXGH/zNYM/EOBdR0ThzHOk6KsaYY1Ph7gexswC8yI+q0lFBm3urvRK6TJGKDCDhlGKKfw4Un8+lwNX6Ec3ZlUm98PMiU6BSULJ3XQT/O79dBdwMxFnAJcAUBVOwikCxlYLp9ORcFh0kRrwb1Fgv3hz0ke0P90KCVP551a0KIx4qWnWyugpxpAFKA8JvROiMhY7rH1Czud3qbF3pbHMfSBARFpqZnrTVtSW7d++Oba2vad3y/XpeEvrx/RHBKZY/Zwef6be/+a1sWmAIsNbK5amxEFwUMuNeUjB3u2376NcUt8vqJpF4A3DxvPDJBWDWSEBgZXgy78BrnPvV/Hi3bztv3qq43d/Z1cwV9yaXyUlMjaQVlgkdEG4cxS3JJt1azbUjAoRydbvj83CVSlBs9RGAi8aFNbAMWV6xTGFCxe2LV9tiKZCETBTztjA3I19ggAHo0VBwKSJIGEmMHj5+bIcnx2Il+bhkQt1bEPt0NqsiBMGRpfk5jY98+803dtFoix2UnZyyi35Ps5sdrDSgMkIeQrgpjfpq0Rbmr9nc4qoddbq2X6spsevXTqww7NhsPmOZYd+6rQuxipw6Kza3J5kUcCMEatxHG4nIi2bDssWCzS7MK1bQIWGemWsWoJVkxi8vCpkKdoArzijOikRSsYYEnxk3qKKatgm2hC48x/iBryGnB18Ko4n8EEZW1A0L+4FcBsDA9UdQ/PYzpAuLptmw+ekZW11aksXMi1cvrEliy3NGeCfjAkAqwkJxG99TgFUoGK8Wt968GKnwR0zq2kTZlsqTloJx0W5ZEwHQflfe8dEVAKYcgC7UbNGmoXmPxy/IHd1yzuOnUxj5PNIYILeDKRXAFdYrXs8bG+t2795dW15m5pMiiRdwUO6qkJT2BcJo6ZS6mHQNKTQobnkWFAcUFnRx6dx2O4iAXXZur557EQTkbKEYnZuf1VqmwEFDBmbEZLliN2/eVNxw4O3/q+HjxwafCd/3rx4+lG8usYKCF1unGKPFrVMc9ZNIFm9hZMB96/0zk39SiED/R+SJLhfxCeXik9MzAfT8ohjHkubmjRtWLmLLs6/fGrOje7a3oxyS3IKZTEADBGShNE9NT6sL+uTJdzrLJlRE04wayLKQWM5a5PsBMJnxRXCN58leRpyJM/jFi+cqbnkm8mANZ914vdlIjATmRuv42pYr0iqYmJyy8uS0zcwg/uV6Bi+eP7OvvvhcIzKAj/ixosZMjcIeKWO/1WzpGZ+dnShH49lf39pUrOf7KNQ5jyj2uJ7jILAlVwUE4TTLHpSYA1OJOWVAjfpFTWwbGmbkNdGnnf3E3icmwAidmZ61a0uLYgCiNM/Psk+J58R4wO8/BEGib3Fc0/xJzM4px/PZe9YJf7KvWAs0DDXaNCR2ASgnlKsWc1nVLN1W0wVXsTkqEtsmlKfloDrPL1hlakaOHnwNRsL52bH8v8mKAE6otwAwpH9Bxz2VED2ZbnqeudtAoY95bMxZ+Ls3JEdqYj19+r0apszMk3eyXwB3yDUiLRmFbcWbcN6zpsVy1UE/smxiZPWjHXVuR/Vjy6Ldw37/3//tT0db7//YZjcQlCqqiJClCiTKQL3TEG/C7ODowGq1c8lZc4EsXlAw0Jx79+4JHRBN09OLKwhMSK6CQiZfY8MTZOjcIijl1JiRaLWrKyvqZvI9om30e1Zv1vXwSXq4GK6JDxw7txzIStr7HcslhzZdzqo7l0cgigDScUUzwibFLeiVkkqpwXqRLFp0JmMlKMt0DjvQDCj00ypu5LXIHPJoII886JH9Loivd1ZaDacpCJ0mcCN8Ax2JDjSiD6xEZnAnCurm9mmfh/LGKSVYB7hHKypTGWZi8ylDZJmDV3RLfW46ASTuA8sVitZqe5eKg8q7GH1rNpirStm9O/ft2uyMvXn+vR3uvLRcsmu51MBSCeTNi7axNW/5AuJZ2C44pcWpgHlr1M2+f3pkB/sdK5UWZbnAzCiLWajbyaEVsmZTk1gUuD0I1KpBP2nVWstaPWjcCFvgu8YB6qiPPCeDkIKH6qEVcymbmkhbNu2dd4KIFOcobrMIGyXsvNa2ZpsDElVOusAMk3vyMUT1KxQd7mkJagfyPNBsk883AVQMrVzIWjmbslIuJUXt/qAn8ajOIGlH5w3NcjFvi54kAiCa/wxUVYCKYqWiNcTakdIrd63btU69IWsnkjoOItG8vf2hNYuI1Y0bt2xtc8PyJSiJdPaj7YY/di8k/SCOs4Mkll9++aXu3wcffKD9xkGKEAEHKJ0dpyU7PSl23lR4adYhCut4N8m7V317+/a1vKuv39hUd+bhV49k8UWg+cEP3tf8WSxuvV4IokljSm5E+keyCKshDHdxoQ6FEkg6F0EACDSTbihiUc+ev9D7gPa+c/uWzcxMuil3mM90WlxSHQh1VsP8sCP5vmeFCqoQcbYD1w+ar6Qo0ABFUwzjDprn6fel6MfB1UIdu9WWfQbCH4hFoGBIwPamnxeW8TMrjMZOqmcqWrnjhC9YkUVqqmInsUIqrDv2619/YrU698TVTGW9FUAMQImxZ2lISv3FPcGO3ra6lyHRjZ3Hq0lTLKqirZq6rwHgjNrH8XBBWIa1xl5xITLfiT6T7HRH97b02C+kNlCMNGYRBAdVxEUafShgnUIMIAfY6MVtnNtDwRNhJhIhvWkY66CIAZzgQ3P9rA9QfATCuD7umQrsYA0k2noQevFuuc878ovimz3gIhw+aywGQygWNDoS55DD3C2vQVLgiauL6FxFmkWFhIo6Wbb1jWW7f/+uXd/c0LrlzPPRgsDWGe9jP/coCkG4P/vsczGeOMTffRfBmRl93ngr/JkipubA6McffzQubjn3mG/juubmFtRtinZNvgYu5/N0T0OR3e/0ZGux/fKVHezsWqfZdlX9aA0hYZGMupLSjZDoh4/7aOZNCr1uxaQ9FpRQ3bvT7BwdjHZbQnkXrba93QMAb+o6GQG5sbVuhRyvz3zjtO3t7Fq9VrfFhSUlQsdnJ/bN06cGAMTIAjY5szNzmkU/w+ta3Z+uZts4x5jnhCHS6nQtTRHCuUvRSBGBYFW3g4SD/JW594wfzczOW7ZUsZ2TM2v0EP5D2OrCJnMpK2VSlhz0bNTveHGLvzLWfyEOM+Kkipu9ksrovL5o1rWvKG65d9UqIzQjK+aKWrs8C3Q2egN8hXFo6AW1A5Pgzf0HD9Ttevw1vqb77lgwoiPhQmhuW+Zd+MCwHc+de7/UgSuRgsP5ovExzh7yFHIMBP2GQ2vWLqyQTtsH775nq4tLUq7+8vFDPTOYNOwV1oL8nMP+kVuCcjSecZyt95EGX1cIatIIGFqi37eJZNo2KHpyBesj+kn8b7ckHgVTjfxHoYPEVqNaOXVvoSjXWi2x4dQtiL6tyg08xgPAaF5PAnPkRl70c98Rcrp+3VkUFCp+XjpVmnPPbcNcd0P2oAJKU/b8++81M0lxByWTLl/sMvI66E+glszsbRKgP8S3mF84RuY2bi9fvrQZBKUKeRVZ5MQH+wcqKO7euSvQKI6TeC5wyfqJoPFwlLDdvX378uFXavYw68pzPT0/UzyK+jLjex4FhwJQrXujpornkBwsgIgAcXTrERnTOYg9DYBXYEgAVOGPurRwTWJSR4dOj6XYwI6LtUtBiSULOjTkxhS2jSa2hLu2t4/o1EiWPFjHnNeq+lmpA+dyKrDcDq4skJ/nx9gfokO83tu323ZRrSmmsp55BorBgVlDjj2JMnmrreKWQmptbUOdxU5/aNPT8zY3f02MEuZ/D/b3rFTI2+bGmjrWKKPzbM8pPFuIhrZ1bxk/5HWpMaDl8rnoUlPcsl4QNoJF9AoF6bMzrYNKuSwRLgpd1vsK5TsAACAASURBVBjFJWcbuRlAOetdoqJymfE96sxDZwRR4AKQQcumE8znrDdgbznADAWXz//9s2chhlzJL66smatdbZo6xGfo07BNEahCbfv46DgKYyhusH4QBaaQhY2H6CyWlfzdZSKosahF3Bd7em7BJian5ZlLfkTBflFDUfulHe69FfWd+xGFcxEBxO8bv1v9npiQ40Nk010dUY2MW2Iqz4EcFlYSAO7a2qqaMlDbCX08a83cCrhxBh5Fc6QlB2qxGLrNk3179PE/W796oM6titv/9Lc/H63e/8Dmt+5aD0Vd8UpJFRzhITlwkREoqvviajsFJCEDa4bCQb7effddHXygAxFNjh8qJviR/sLPsuHZyLwG8tx0SIXUplKiCkBJiogXmwJaMvLocRbN+efQ4HwGy0uIkdv/TGRtZX5K1NsMyQtU3q6jVxrylsm1K0Dzc8xD8hlBsQlKrE9a+BxK8OchvXJokKSI8pUYWrFU0HwMBSyLF3S7HwosYhgLSocAxSa/oULyxHIZS5ewBXB1QJx21FVkA/A6ynh99gRpc9R3ORLwsyPBymlzpSTooYWLKBKJW6B2UBBwrVgX8XbXN68LxX725GsbtOrqaDNnOug3bXa2YO/cXbbKJOUZFFLmTt36AbGn4bBkb7fr9vWjfesN8jYxOSe6wkSlLNrzzs4b63Wals1EOfqE5XOYTjMP1w/iW04/ZnFSlFCgaHZO3m+ukAodjLnX6XLGJvIgYyRXqNw6xZnOR3+YsvNay07P6b6nbZTICD0qZFMqbmWrBPgQDjM2qwS7EILJYEeAsXhDM7p5fAcLOSuXmDNzifJ6u2/VZteOa015C3Y4I7g+dY4oqBAW82QgXyoKIfPk2g9SFdckAyoC6Pz0ZcOE2ACIH5+XA2Dz+nVRQOShGxB2CqnYDRxTQ0NA805cx7744ksFvffff1/oMsUtew8qLUP/6rYpQXCPydhddeA/zAw5aqJDkM7tzu4b29/fses38HjN2Ddff6s9QqDZ2twQtVRCKOFa4uHM9TqP2ptq7DsSS2iBDaTmG+5TF30xpcALewLaYxuK9VOBYiCkdMCg6WVlPRMMvjUjjZy7e9MqUQsgEHi+1EdD54Dr5bqgZovSFIoYftbFGbBw6qq7xAGPjRD3k+cHS4RDrlKe0swQMvpSyKT7IcaIA14uuONKsSpAdFO9sBeqGu7FWMkw3BdPygZSd/zoo08krgNdSbFOauw+9BGBQD+4XPU5FlcU1JGmhPJiVNKORe2lyMgfCPmFA3ZMNQwxkvgaC7gIDopZkHXLC+KVDpHQMRJYEn+F9a7OsmbandZN8hjFT8gvozqz3ya3FqPQRVAD8JJil+KNNUdMA7SL4OLU1LRec2dnTwBSfH+eZexOJJM+CxqBoLgu/bwJImexWNXcsQNIVzvcEQiI91FAmgraOB/gnS9+Jqo8S5hjetI2Nlft3t07trGxKtBMc2pjY/moaul1CecKoj6MuPzud59pn7J/Hzx4z6anZr1zI2Q6sCFkBcTMsRe3FLHMMnG/vnvynQBebCuYtRetWF1j77h5+RHOQglZISDUt5PDI3vz6rW9ffXa+u2u+4YrxhMvvAtAd4T3JaHlPfjNv81MoVY64VYewYdUzKB63XUwoJEPRjY5O2cHR8eap+f7OHO2Njbs7u2bNuihdVGX12ur0VQnGWxEiszJpKjJ+0fHUku+e++BPIC5J2fVmj1/9VqJP8U3c4SoCSeCKn6Jrm2rbYcIUglY5Wb2jROT9cxeY49lc0Wbnr0m39hqvcpJZPnMyBbnZ6SUf358pHlbEl3iPOySNgKGJNmh4y+6L3Ecqm2YWaUbpc5aOmNbG9dtYW5BOQ1CLoRhnktv2NOcK4IyUAJJcG/dvuXF7TffSE0aAJeYzd6gKNfzRJtCDzSAM2OvVkerxoBUGJ+gyHB7OnIU34MUOt1Gw6YnyvanP/6J6IiPv35kL95sq9OtBDTqD/A6muEMM4QAhJENwZkd1rmzJi6L23Svb1PprK3NzlqeJgGuFwL8XdWY4lY6IVI6TnpHfDSyVr9r1VbT2gBJMEwE2tH1dlaIA52Iq7mgE/HBWXpoJaS9uJ3z4va9Bw9kT8J7cl5pdGXcKQ33KzRWeF7ffP3Yvv32iW1tbmkfuW9r3y5qF9JcoJiRFVC+6HskWOi5gJ7nOl7cdlWMEBNgU7FHKZBevXypz/Heu++qWHQmSGTQRFpzpJp7B4o1/tXDxyqW0engHtfqNdewCUwZBx+DxUwARCJTJc7fElAAnmCTzUxOKZ8lZ4clQ8EGWKiumo10HrIH775zR5ZSeNWzhnZ23qp4JQ9ltA21X85qQDnOQ5pS6lY2Gq5EXCiqG0vHWeNwhZzmrmmwkOfMz13THHGtfqHnVirhu5pWMQ1DBTCdz4lvLLR9PgNevSsrS9LC2Jbo7MWYYlyemjFLYyk0b4VSxVrNjmyFyPU21tdserJsJydHorvSKOPzUqgiYEf+T8E7Wak4uyyw/hgf436Uij4KIXEsXFoaDdUYxB/OJgpznSaogTfr0h3i/kr3o9d1gpFGii4bbxwELi6VVoeU2oB7x2fmdTljYODRHQZUkFaLgHDPkVUgXwFh/Zzz58zZS3G7tbmpvY+3LfWUhBoD04m1SMMFJgv+3dQUnMfMJ1N08/mqtQtpwsAmonOLmwdK1OgxEOd6vZaaWfs7b2xv562XKPwvldb3Ly4v28LiNUvncgKvVJ8F4O1qThs7ubw/a/Lhw6/s+ORYIMv1reuKM8wzE/9RUGYvuhWQz+K77eOlSDF7AtvNxtGuPfz4n1TcZgYdudAk/tPf/tlo9d4HtnDjnvURlNIMPjfTBXmULIQDH7Vk5muYr+VNUWul8iYZpnPLzElsOWugn2QhzCiEXHSMKPN9dG1ZdPjccmBSHPKwbmxtSXCBYCJvtMFQFA0q/PHiCTNg0IL0PQRpZroyZouzE7Y0W7ZRp2n4+GD2TnCpt5qateMGU3Qw20QQAV1jJlI0aNrsjYY2BuixZMxRMkz6bAqdIe6P/JwCai+LGH0fwcdpSBTCbCJuIoehvNxIdrMpy0zkbSAUE7UxV/llkZH0DYbeSWbRZBMMorMQR1KCy+cRUiiKWgJlmnXvIikU32mpHqLWVihMWK/rKnF0pUgGDvf3pMQMgp5AiKnXsqmpjF2/MWOzc3ShOYTbvmHUWeWwydvx0cC+eXRojRa0UjrOSRUEBEFmruV9pvXBoedoOQtXtGJtziB0ALoY6EI6mGFdMjudlryRpZMDm55AyZhiF1GMll5HRZFeO2entZYEtPoDZmC55rTleIZQCBHyIDHAB49uvzzHHDSAvoEadqdVt0G3Y9k0IgUZBSo2brvXt+Na3aqtjrX7CesME5q7isIiosGizEyXi+elzqcnwporkxWRSe3SDxfo2Si9JnRoiEaRNDdVX1nTzBxUHhU/cb6IBCccyDEYOM3Uk8qvvnqoAwW5dzed904Oxe3c7LzAFc3Hybrg6lxs8AgL87YCyUNxu7v7RiJxdG4JvE+efK/34jADRWP9gqBzD2ORHG2ZVOApOhAfnGJCYVs7PbXmRVXFrftiYq2VVXKM0jgK5SQWGHcryb9/T3O3Ga0Dn5nXiACiKCMHP6C7jIEyOgnMuqDE2emI9YFoBvMeSkTUPiPHda9Vpzd795O9QQKDhx/xgMOAfQoYBEIJBQpKGuiqEHdAtUbdrx9LkIJL7kuxO4iCRKqvd3gDKh+odU4BTwrBfvj4a3v27LmEcOgie2x0sQq+x1U+o2iIgxHqVAcaz9WC8yr6HzuxfF6xC/jMoQiP86lRIEY0wrEoShClCUmz6H/qjHpxLVE8Dv4opBIKRM3b6NqDNPPYXieKzsS5tNABHbjQjtuB+L+xP3hh7mX0EpbyMcqr+cJ4jpYYGD086SJGYJNkheIlCrPEmTjvhFN4xznBMHcbOpnxvmm/hjXCfWVtUNQBHvA7oDnj/SiAI2GiUy8szNqmvDVvq0OQpUsc2ms+dxssP6I/L/cnndE6/dWvfiUginnZO3fuWrk8rTXuatCXPrc+p9e1jz7+lYpb5pic6fTGdnf2RA1+8OCBEhgSbBVD43nIICAXQAfAk/PjEzvY2bPjvQOxK+SrHijaElQr4MGI/UlHMZ3Eil8ksyTtYfjWOxAInvX62hdnWJO1u9bkjM3mbHf/QMktsQDV+Pfv35OHNWMnnY4rn5IQnZ+e2eH+gUAm9hV0VeZX5xYW7d69d60yOSO1Wv79ot6yV2/euubG+ZnUOonfsu5aXrJXb97Yy+1txRoBKCgbk2ClmR/jzIG2V7HyxKRid6tdt2yO858kaWgXtapEqihAsetgj9NJE0Va8djVj2XtYwl59za7zbEOAPFlbWXN3r33wMoTFVE16cBRBLuYJJ8YS7qMCmWeNe8Bi+cI+7Q3b8UKA/ikSHB6Y0trMIqsBf5dAJ88znuSGFwoAtCveEang1gCvR3tiy5MtpTdvXlLjgzPX76w04uquqU4L3ixCuDtjYKYRBOLKe5V0AUKpsdTL25F2x8hE2k2X5iwBcBaxHCaLSWWWD2RrGPx008kDOVkztk2M7+9rtWxTRp0bZhJ6azVeYKDQqAcis55JX+MeZ7PMEOpz9rUtHceHzy4L6q3BLMUW3w/xfP0akzj37766it7+fKFaI8wnyhAyQtr51XtN+/cDiybKahbH9VqI/AX9xr75en33+v84TfvQ3H7/dOn6oT/8IM/0vgb3+eMk0vgLXaiHNA0WeM9+vpbKfXCKEINmqIJ2r83naOHr8cX4hRrT7PrFP+wgULDQC+IdVkuN2Zf0SxCvZlZT1HXUylZA52cnNndO3fUlaQo4lrJ66HpquOHy0OGPLIiqu/JybGdnZ6O2VO8P7UAHrGMAbGf1IQJQmVQvxevLakIJH8hXkGJ5nu452jOyKYGEb1gUcP5hTI9+QHgHYUXsb1aq0vgla5iocxnmbBCsWKJJPowbY0gLC3CYsNmFN/mlmoT4v3bnbdqCAh00fmRlpdtrAc4vyk8tza2bOHaglhg/OLc4V5wFjIzCwDIL3IPmm10jImZ5M3kSr5nvYZyED4SWX3PSpwvlVKMFSMrWOMx2klXnF8Ut6yjuN4cPL1k9vkbUDA7iESXHgVqQHyuh7OU+08zhhwj5qQAsQiIVUoFgY/MARObuY4qHuiI3VHczs3bzPw1m56dk0ggX69dnNv+7hsJSp0CQsCQQYcgV7BiacJmF7zAnZqd0SiJchHVgJe6H57rBHCH8Y9uV8Ut3eaNzQ1R5GFqMLJGLQj4RL0z1vuIKu6yuUtoDZM/UNzWDt7Y7/717y3TqVoR5idx6z/+7V+MNt79kc1u3LJ+0hPjiOw7Zcx7CwT5t7tv5MG1traum8cmYMYAtAvkwROkIIYS6F2xUveDwpWXFThRgGXm9s22ilsWNqgNF7uxvq7FHdXGCAzMZtD58IgFwkhRC1XF52Q0SzXsWT49sOXZks1X8jJEh44sgaRkSnO7HBwgmFCP8zlXN0ykM5YtkMgPlVTLB07zlT1riZqs6a8xDY7DgPkr2vqgmyQedEolcHKl0wEKGz9/lw4SNJ7QuR2kzAYBPVfSgOWKumTQSzzI53WopqxUgDZE59bpfhTd0dIk7qURSr90SxHTQPxKrr50HbrWacO9965pAaUt6DqinCRtbb1sC9dylkp1bNDvhm62e0gNhlk7OR7Y86fndnrGWQoKyaINYiUhmXcbEopQ78jzPhT+6iFIVdHn3GR9g5qfikA3pYfanUhA7e2p4z5Z4plwH3ra+GxpxD0yuZI1WkPb3WduhMMQWjI+w1gogPi6HRDPj3OSolvbCHW4XEazX83GhWa22OQEGAANnsFprW7n0HaYwE0iMeVKvaKLRSQuUIWVFAfKmtacaIcI58iV3jLprM9KilrmdHJQVP4b2waEUZaXV0VNkXhJmNV0JePLA9nZD8wIuborhSwCBKBZ7DWQwq+/fixxGmbwnPIdi9tIlw10xUgnE5XTk+jYud3b27Hr1zdUaCAUpq5mMmErqz4XFhHCcZSO4m1xtlBz5yMJK2ApcHF6bM1aVaI17CPZQGDbZUmJoXE4PXnyVCgqan/3793VDIeEiYJFjKjQoTDlcIUGC1DCMxNSzYwcVgFNRO2qSsI5HCL44DQtXiNQtYVUu/cxhyDAFfNU7FfGDziU3fohr+SQ58L90Ow9ao0F9+5EsZGOi1NieT5+0MWiNtrOuCpwiHdSxEzZebVm//rLD+27759L7VGdYH0taBqEmH+VwsNLqxALid4fJmtXZ3MEbsSEMDybSGFSQhrnVEJnNr5ufM2rf8aOJUWdYvZ4nCTaT3jH1iX/fQ7Jfz5SecPpqzMgeAqLcuwgCCCeurnslUCdj5Y4sUDkuXP9sRjgTywqFGPDCEqkYrKmPRFwIM1p2b4HuPcuquZ7jf+O6tOxoHTV4aFlQyKrTnDwzIz3EDBUNLlK2Ta31pRQb6yvar4tite41YHPjGsvy+KJeJyzw8Mj+8Uv/s6ub24FxsJ9m5ycDcVt4IT7XRQ+A8j54Ye/tOVVBKV8DAgw+PGjb1Tc/uQnPxHAKB/nK7O+nlA4GMW9ICZWT87k/dquN60JI4mZbD+QvTudTgX7j329D8k+3QASPO0lgb5OUY8CJ3w+ChUAwaPqhR2cnNkJ823E3eHAbuA/euO6VDZhJhH3ZSESRnigI2JvhIYGwTGLtcvcgk1N43WYkoIuwOZEZcpebL+xR48f2/kZs1hdmygUlCNg6ff85Us7OTtVskxihJXOBMVtRlKBOg8rxYotLSwqZkIVhrcMfZICnRglCi7nd3+gZyOl+WCtpbETFRHoSDSl6IpnvcDxTFbUvLXVddtY21DnlUTto08+tvOLquUK+HR7caB4RvHV60lUjKQfZwEcGQDmbt64LVohMZ1ZPNa4XwfMLt/bDnr4GhM7J64z7XvXWVBPJ4xyIJvSb7fknztVhH6ZFkUTajb5kKyJ5D3PRNJACXqk/kXbGxhIcXQg0padXQtLzmwa39LihOUY62o2rddpWzGbs7nKtECTXsLsrF63o1rV6l1slEwiUx2ANCzEImDMKQITDfuqSLOPFE+BAlFRzzu33H/owBS3CEohIiRGIPEl0Fp5nQj+icosFV6z3332O3UmKYgBiwEbKGLQjFhZXhHQqfOAufRsToBMpBCHyKb3guL67NlTrRkKR/6NouTxo0e6lz/58U/EVmANuUVhSF/DGRrPe+IS9PQn3z217bcUYRcqgqDKoszL86aoirmV8isl9jRdnOVDDOO80/UG/3meP0kJRe7iwrxGcjhHta6SKXu7u6viFpFKcniKwf39Pan5E0NpmshGR6wbCuqkcmfyXhpAxJ3yRFmdb4BhRJnY58qtAAy6Hc3iAuZBjaYg5BYolhYQmUyHUcOW5YreTSUvJxdgP7Oe+Tm8cVvEmaMTq17UrViZsvLUnHLzyal5m1tY0voAGGWPIHImQTcxt4bK0flsrribFNWYIpw14K4JadGvGYdYW11z0cLASmIfQB+m4OSZOEuImAgluSVqNk236O1KjKGDDOBIfPE1mJYwlUB7ntNopAKUvJG1x7nG38lh+K21eHoadFQ81xDVWRRnzj+vA6RvFJgX0Onl2S1btYQDx+HcFrMUkDnNc8lbpVgU25I8WFoAI7r4bTHVcPOYnV+06bl5zd3q3nc6dnp6bE++eWT12pnfXwHhLgAM+D89M2Mra2u2trmpPMk7t54DxXM2Mnq5V9LJ6PXsm2++0Qw0VlK4AHDdsHkBl5ivps4it/GYE/hJqiN9zEE1QMrs4mDHfvsvv7Bc70I+t6pS/o9/9+ej9Qc/svktfG7pvHoHWAE0KI2CErHgtne21UJeX18Xp/67J0+EajDzB2fc/SiDRE6YAdIDudKREjIXZuVAjlBMZgPXL5zGCMIJ7RkKWPQd5YNReGKj4Upm/pAdSXbbF9mJDPs2kTdbnZuw+cm8Jfp4M3VsMKQY8uKWxQ6yWwDlFL2mry4qVBkeLmgCCCsHFwUeaONFsy2LJE2iBdQUFJ/rILng2lD45IBRMp5K+nwvCRMep8m0aEBtKCZ5Zm6LNkyDDtO58/Y+tKhBry2BoxyWBCqGclbI0Vmmk4IEviurukiOCyRpngQKVY9ulVNcuj3o0khfcBgyixZl1T2waKC83Va3dn1j0haX8GyloOy7ujOkFSGFGWvU0/byRc329ggOE4Qm6/eCgbLopi6oEmlFol+k47xdoG6KvuAKxi7ScYk607lNJqB/daxSSNvsJLRmAnXXVdEQxYDui2rhKGMHx3W7aCAs4YUlMyUsdFdQI0npOMAQrEykkFsoWKXEYPy5vBI1l8N818ystXoDOzqtWr0/tES2IJQZekaXIJ32949+g5rhG6/lcX6oA4USj7VPgNV2TiaUTEDESox4Pm3R3ihu2T+I55BYyPdZ5VKcsfVGSSxuI+0UKhCHTgwCBFbEn6BVuaBU0G4SLdntYxyVv7QQ8ALH0XqSZ2jlO7tvbWtrXQnt9uu3Km4Jyth9aQYCCxBRoSLVyzm38WDWIWsjzVlVT4+tQ9e2fmHtJjYAePUhnNZ3le8hquR9+/75c2s3WzY/N2t3bt8SCoeImHxSM0n3Oo6JdyrrlOIw/8dhwAxfr+fFLfGH+0li6NNWPi+qQ8Wtvi8tl1T0ElT76kjRySWZBywiNoAWEnDlhR0V2ROIYJQFhKASiTAFzy2yKzQjxK4QWhkBHQSiujoAoYGxPogtn3/1lX36m98poVWhpcsM82R93jMk1SHGREGUq6CHivuoXq05QGef+Ct5kXe1UI1dhvin/GXVdfaCSnNagY7sTAF/rXHnNvhE6vVDl1N7K9hXxddVzBj72HnR5CPSPqfnPsPByF3iVJQezBthR+I0pjiGonn5oJCqpFTd9XQYE3EFWp5P7HSrO0/nOqxLCpV4DvrnCzTOEH/iTBT3jmsSoBCpuuH+El/1s0G8hevE4ot5rKXlBXvnnVvq4MKsYX/4PvbiPt5T7Wq6wemM7e7u2y9+8Qu7+85dJTDM46FuT2GuuxSoZ9xnt7oa2D/98z/JluvaIvOEjAG9td98+ht1ln72s5+5fQQgTniWYhXFJxsKEAZOYFRcnJ5bAzXhC9grPR+DCJ0xrpmEunpRU1Lqvqk+MxWBGqffRwAuIT/z3nBkF52e7Ryd2tv9QyWqJFCTpYLdvr5hixTIUpN2yqlo5epW4Mc5lGovtD8S7uJkRcUq6QOxgq4rHvQT09N2cl6zh48e6ZMV81nFeKntj5Ki99HVY5aPBIu4QgKG12+2mFfnLZvM2Nbqhorjk7NjebpLFbXrCSVsmgsEd45PXEiLeVGNIzjNlbxkXCQRF2CT5Ol2ZwXUYlGyubGp7iuCXL/+5GN7u79ruULWC9xsWkmtAPygLSL9DoH8Q836v//+D7QPPvzwQ9nBcIRFAErnzpgy77FXa3bMwvA9LLsmQDeYFzoXE2IqJfC9VVygqOzZgKYFqDjgBwVfUHQVgywwD3gPnT1a06EoAxQPY2eah00kbAlLqFTGOrWajUQJNu0JLPEABRu9ru2dndoJhS97jVliidIhKOWvj06HThG0ScI879hBIIDL3Cfo/QQV+czTuZ2q2Orair373rvKP11o0IHRGK/Ge5HiX8KEZh9//GvD6oazlDEf8lZm4U9PT2x1GVeIguuZYJHFWBKRNZzJogmHGEnxhk8nHq2xuGXm9vPPP9e9/5P/9k9UUHpx64WIj4n4mXR1nIVGz6vX2xInw4OXeAcYe3B4qOKM+KNOtmJ26NzHPCEobGtMq4CKsDMNuA9Qb9kzC7MzuhafO86oYPn++QvNrtNZhcXGmUWziX3shSAiRUXtVUAgGHCrK8tWRDwL1t6gL6YT3TUKUYrFKHLIvnLVYLc2o3FFh5HXRGkYPRLYmTRf5A5gJsYY9l9ytkgkbHZuRgUgs7wUtjwjbuPU7LxNTM/agDn1LPZcgOOIuHreAMDRbOGv63ZL/Luf5+QWOY0mUcRj48Rn5p6RQ5G7oZCtHAOBPbqojWYQu4qaBp5dEHNVTJ6dqsglFlMLoDoNq04aJDU8voeWyxaU79UvfNxDkAMspWxO70PuQTziNSjuPDbRwLo8y8dNwjC37eBGjAMuKkVtJHs99rXA5MuuqcCoQE1GVArGI7Fa+XOwoyIfmpqatdmFJQl2ASwWSmVRyuv1mj1/9p29evHMTMryzkjlZ6VcPjur4vbOvfv6rD6S5TPvkYUWz7jIMONzfvvtt7pvzEjfuXNHZw8ibYB4FLuAI3Ecye+85xUCbkJunk6OREv+7b/835Zu1yxvfY10Jv7Dv/25OreLN+7aAC9XqSWLVByCJ4VXyrD7eP3mlXjxBBKCO6qFoAzYaMzL5wqRnBAglVEERDo+hFB7c0hqFu3tjn6D+IDQiG6TSNjaCmbAFS1Sn/NxpWAOoGbbE+Zx1yJI0itp67RstpK1pdmSlbLQRIfWbLHQmaPx2SYCL8guVB1RIAc9CT1h0yOOOvL//YHPyGCBQFHdbFlLpsXB8iLpyaxMrwOSwtc4UAgcHNbcF64xR1c4UF97eNsyd1YuWjKHDYOrpIL44u/abl7YoNOwSjZp0+WcTU/lrVRiEVNcBFsO52WPRb/S8sZL2qBLYPeiD9S73e5ZKl3QjKMcXeUP6YGRBUmHs9Op2sJiwdY3py2TJUlCwEkmR9aXqAozrEXb3WnZ7tsLG41QxENhkxsBYgP1i641xT8WEd5lknqwN9h1cGmOB5QYBDsk4ShLcgQlVdyObNRvWSmbsOWFSdkKdTp10agISgIZuhTeOavV+1a7YGZPpG4HD9Reda9UkgjQX22sQV9Io5QuCzlr1i9cuEdyxCkhgOeNtp3UGtZm1jyTsw5rTfRJ76B4mFegVwAAIABJREFUt9A7MOpCh848G47gA+UQRVd1JnuXM0JekHBwo9SMehsztxO2eG1BxvMgbd4dD/vtql9qLM5CscH7uPH8roIIBS2BAdSL/4Z6o0645qa8OJaHXrBsiTOJuqZRmLkd9jVvu7v31jY31zRbs79/pLkTCmkUIO/evePiX+wtiVLFmUaff4jFEQg+iePxwb6lAYvabXXJ2UscovsHR9bocN+d0o3AEqIEq8vLtr66anW6KM26bKLmZqZtYX4mUFfZkwl7u7OvDi0HHWrH+K0xk01xC1JJPJKNDPYy7bY6W66ezvNz5WwOYoFkzOgj/lIqjf+bTxUFdJjh9WIHGnPLA6sKlKyQTOZuoC2TuHF4QzGmcOVggobOLw5nOtckz3jpkWxygJ+cnduHH31kR8dnXtxeKS45zFyZ2FHZWHB6WumF5ZgyGDQLtNeCD2MsqiK1OM7sxte6LJDZJ5cqu1cL53EyfUX4JCbRTk++PCyvUv28VI6+6EHEJRy+mmANa5szRMWkxGvCzL1ipndr3NcQhWWUlPFHdOaGdyScFqo5QMTzmOsJ3r/8jOaTxOTIKOmIhW/sRMWC3UV4wibRtQUbpTA/7QdwVIL2ucEIMkyU8rawMGerq0t289YN29pcV4dBitBjMNcLXD0rdaFc/PDg4ND+7hd/JwsgOh2ME0xWoKFFq6pA9w7ULcDk//KP/6DidnHpmhJ6lIY/+93n+qx/+Zd/qbmwsViN7n8cA/JxB5n4jUZ2cXZuFyen1jyvyet92PHiVgWTG79IWdMLa4Ab9yQeC3iFOebYGee1SWxavb7tHB7bm4Mjq9axo+jazFTFrs1O2+q1OZueKAlAFigSxosoYEKtFJLEMDbBbHN/oGQblgSF8+MnT6xBkSmfypQtLhLnBhLIotOAqAy0OTQzpIYuj3nGAE6sO+yKjVUqlFTcrS8vy66MMQweMPsGYZy1jS27++BdzfS5MNTAzk6PrFHFwcG9aTk7ZVVGMogfMPdI3RCs/0Y2NTVj62trtnBtSWcH1kavtilQE5Yr+M8REyhuBUIyCyvrQ0/q7969Z/fvv6uzhuKWmUcxGgiIYSzAZz8vvR0jq8FZGa7tIZG04NFL8Uqi3GeGUUrN7smOS0O6kBN4C+hNLqB1cKV4i7mVBMsCr9J1x6+oNnO2qridthKd9saFQGZiIOdxCgu/YsHOm007rFWtTTIsiz6H1RgHYk2L9YKuC6uVUTNpEXjnDXB5LBzHCQsYFWjUUGbZR2vrK/aDD94Pxa2PVXhXyQtcLwocCFcsSCTtw1/9UvRaKMgUt5wrKOmenpxoRpPXRS0ZJo88V3W2+qqNcZXXIjd9+vSJKLkUt+xFzuhvv/1GMQt2hVu8+FiD/7wDf7GbFa8T5ezXr7fFfkAtVqBDIiGFfYokNTHGAlkOcGhsS396953X5XqlDROKPPLi2amKzc9MS8cm5lO1RsMef/vEGi26q3RLPU4Dcok9knLxLSyr2jAW6nX9/PKijxmgN8PnJ15gQcMFPH/5SiA0DxgWBZabAgM4E/t919bIpAUi8E1T01Pag7yGqOGdrujRNLa4DgFW01Na13TvGLs7PDiSBsvkzJyYHolUTr9pFKUzjKpgXXNo229gobXVkQU8cnadqYMKFZoOK/cV66LIGuIsoMCFDk1Nw5mM8nX0/JYiOaOXKP33yJ87ArOgW2tvDQf2Zvu19HHIfxpNv5c0t6BuR3G5eI7yubkuFfiho+6x8lLMd8y+ChTcGO85R6MwqwPIPgcfRR/dOi+c18HvXs81gexPSmxGLNqmJyf1vBDlAuSHBTg5PW/5YtmK5UnLFydCR75nJ0cH9ujhF9aoV4N7BYBERawJ/G3RLMEXGUo9v7jWuF/iXoygsRiorbY9fPjQXRWGA7t714Ffiltqtc1NtGC8SFceHhBrN6dFj8frDdV5J3v22S//3hKNU8sO0XxIopb8Z6OtH/zY5rdu2yDJ4gheeSpuHV1y1DahgH10cmxb1zeFODz59lslIYgIgZpCK4gBwIsCl7dwpDH8t4aCXa6aTlQUlGIhsiEp9jbX14XgQIlBWIMOCCgWiSeUPgkwBGEUKFCQcfiAqWHPFmcmpLo7wiIGkYB60y6aDHo7hQif04LmWaGR0lEaWpeOgkzFOUyoOPuWQ3UwlZYtwAW+Vq2OdQm+Oui9uIVOwDVj8cLmIsklYJMoKDEATTU6Dy4+NEyOvCOYz1haIjmeBNGtpivQqldt0Kra4lTRrs2VrFJGpRk6sXeH3HaSAObU7iGKgmwEJSqhAyDhJgI8r43nbcN6fAh1TylWXVVUaOKoZVPTKVvbnLFiiS0CcdqTJPq+/PxoWLDzs6Ed7CFgBYpZsPPzjnW67gUKAsemlSdbUFn0QO4HCYW3H9DRAoB/g5YQDiAOQ76l37JC2uelkwm6Xk3JunOfQaGgsw6GaWt38NbqWbsbZk848JQAu42TpPChpKH8KZCC5w5QkVE3UfcOJWZAiVzRjqsNqzY6TklGNU7rP4jPBGqjC9IE/1Ul6t6hkzUK6xyvUgUX0PNgUaLn01dyyTpkbnpiomCL1+Zsi67GEjQqqLqhaoiKjLELE2Zj2UesJej/FLh0EW/fvq2g8fjxI9GUYU4oMU06dZ7rcurm1XmHMA/KihSlJRa3O3bjxpaKB2xYzs+rQp6XV5bsj3/8x5oZ9nnQWNz6s/VuWEBGbWT7e9hDvZb1FskU95pEhYLu2ctXVm91ZbVEckhBCnCxtbFu05WKkrlWs265HKyNRQm9AHiQqNUbIMwvrXbRUEHDvP+1+RntXdYdBxSdW13/2ak6OfjIQYUk4eVgovNPskewFb0NxWvmfPCmlliBd3gBpCjuowiIvD0Rz2m29HMk2IAZ2VxBEvkknBzOUNhAhFmAINzq2rK/8BxMs8/NTs7PVQCgAAtQ4zMpV+lujnTG+3q1O+sHQwjkIaHxrlr0o73sGF4Wt6FjylyNCym4OE4ATGJ3g6Sbr3HAXBWnGnduwkyuEl4600H0TmdCoIl7t9zxjt9LKgNlKixp76wiMRAE9LjvJG3EC7136EgT72WvpplSOukUPK7a65YebhHC19yCJ4Cd6gQzOwo10UdfYjfXuz05py6K9QNLxz+7koCQdGpsgtgV7kfcf6x/xFlmZ6dsbW1FnVsstFizJK9+iOuVxsCrU6KdloaC6j/8wz/ae++9pwTr1q13JGTm6HZkakRRKX+df/gvfy9v2OXVZV0f+//Rw0ca4/mbv/kb0SEd/HWFY2ek+Lwob6x7OxpZ7fjUi9tq1TqNlvWhJdNBDeI9fP9YvCSc9T4u4bcHgDJ2X2PCBFPppFq1V2937RgxEoEECVtZvGYLM1MS7MPzmyTE2R/OtHJqXfzTSx2KGI0NBNoY6quA2J99+YVdNJtKZJlHoztE0ghdE7C6O0DwryBGCB1gRnuYxyUcd61vTSiymYJiDZ6fxEM6TvwdQLl60bSltQ1bWt2wZCYnSh42NjvbL23vzSvrdAC6OGOZNfWCX56dhhhKV38nhqAqev3GTY2bUJh98fBLe/b8qTQfXDDNu6ARJCWuwLaiY0SnAqCDpJB78+mnn9rrbZI7rM0yQcwzWtxc+jh7fPAYKfBf4ks+BgUd2GfiE4pFgPXRr5YRkYkppz7KY1oaEd5VvMoecHsvn0cnOjpYeDlqRHzN4FOeL1iJvQnd398y5CYjFbC1TtvOWk3rkrQHRWQV04H1FcFuukoJNfZ9H+l9A4YqrZOgTyEAV1Y2WYE7Gxtr9t57D7RP4jOSSn8MSJFtJx0T/wy//PCXYgtiR4X7AE0MOm3MXlPMTVamNOLFGqEwcZr/JVspJuzsGYpbWE7Qcn104I1EoRh9+dM/+VPtUb8e7/ddPTtjjOdr6EC8fPlaoksIM7l7yFDFLXPsrB/2Oi/DWSegBTEinkt4dqK9Bp0TroXxHrq2zL1fm5112zIpu5usoJ48e241gbleUAlsCPT3WDzRqeX1GTnKZ7M2PVURA07MRwQ2A5iCOjjaEuQziJ3Kez6cC3QHyYV4xpwzMBkoXPn8qKSzB6CIE9c4j7DMYT6WuMp/Uzyjos46/f7pM9UC8wvXbHFpTXs/nS9ao93TmY5jCLnS7u6O9iZxY3V13WrnNcUIbEY5M3jeTvXuSeyP66VLSH4iz1686Q8OQz5QkmYEgDjFMs8L0D6ODrzZeSsRMfYais19LD45E0bBAi9Ydrn7gAsW6n9BBDQWsPHM5RnErq1qpzBWMwZxY2NBRaF3lKPgG0uMv0fAOJ7H/id5LXm5XMqsXCqKTSiLo6DqPzUzb8VSxXJFRrAmdD/qDTzLk9Zs1OyrLz+3fRSTRwM1FN5//z01QSqTZe0jL1QBp4I4aABd4p7xhitAREb1EyKLjH/xrMllKZaZl4Zdt77udaYaS2O7V+9YKwrICs+MMr5zfmhf/OofbXRxbNlhV9TpxH/8d38xuv7Bf2PTK1vWS4CQkqg7ci0CBQmIKJPeuT08PrLN65vqiEGLJMjza2lxSbx9T5xdeGCM+oWL8ADqiQQPD2oIIhkMssNrR9mRn70Ob7tcdhXWfsc6vY51210hMbV6U0VVKgNyjwVMx1KDnhWSI5srF21+uozbjhYYnRc2T7vDQTJhE8WiClsIQfwpK/RUQop9FLgp6KUsFGY86XBRsJjZebuj2aJm1ymNLBxElVQkoniWL6pDXIVyEFBUjZWGhIkiWckhh/hoYMmszyGGPFsLrZjPWL9Tt0JqYGvXKlYuocJIYdtTd5Pi1HNUzOSDZYCUzqLNhheQEsOAikyRNkxZ9bxunRb0ZQzmKX78gAKRbndqlisO7ObtJRW3ybSrNGruTcUM96BgzUbCDg/qEphKJsq2s1ezen1oQ83ZQhmPNMDQsRh7PTraLN9nQdHe3ebfWLDevQJFZ40NLAU1uZSyYjZhmRSbn4CTk/BUq9W1oXHPstZsDq1BsQRap+fonVuhm106t84MkL8Y5XiB+ei0KDq6d8mEtRAAy+btuNYQta474gp43p4s8OzHlE9RuBy79vvtX3fYGdErhMZcaGM8f0gwofhw2Q+ZixcKGZubm7Sbt7ZsaXkxqNmFquAKHSwmkOyheKihLkzhCaoMXYP9+OjRI83L0AV2pUk6Ct6dpMiOPpi6+zrsHeVX0j3sywaIQ8CtgLISFWA28F/+5Z+lQvnTn/1U9z92weNMpXeCHQ0XEkzxvbtjO2+3bXaiJF9FilveEhXIF6/fWj+RtlTWxVpAzaHE3Lq+ZcVcxnZ3dvS8mGlcXV6Qop8EppIpOz2/sGcvtjXTzrVgvzI3U9F8OugrCdra6qrWFfNuFCeLS8uO3g+GY+EzDtDo/cz6d7pw3pUjByN1YLlg4hJJU+ycxnXa7Q10/4k/3Ef52DGjL0ufILQSkkl2mM9FJUVjRmDh6fMX9uLVGzaA5ljwlAMMicmIF5bBNzh0CGLHkAQmzrmJLhaYCVHgJ3Z0Y3E6/jkBL3StHdGFGiy6ui+wMbrqiazPjispCtTD8QEZ5owiSKm5KrrZsSAde6vGwi4AKRyyQRQtdi4ibS1SK1292d8/Ht4UtwUsCzJZPV8Az1g9s66lBCkV7I7YQS7ykRhbufme8ZkerfcwoxSBVzZDpAmqeA3zyppvDxRjro/39+ITSiSdsIzsNVBJvvPObbt584bloMn2fLbLu2jeudeuTjiQxHrZ3n5rH/7yQ9FPJyenbHPzurr6nuDq26905x0E+Pu//ztb31jT3C2JHSynrx8/VpH7b/7N/2xzQWhK91RgkFcWokhr3AX61siqx6dWPTmx6uGx5iJHPUW5YJfjNmUOPnss+r3ZwDj3LdAsdudHSu6OTk7t8ORUQCFdGkDaqUpZIyBCzjnrZFvjBYLf/1BEDaLFjBdEACTEBsAjPjyJMnRECiTs7ly9vKtRB/bNCDXWjgmYPK+72Fgxk7BKMWsTlZLVWg07Oj2TyCBFPJ1muhWZRFLCfgCmgNVTs9dsam7JKrPzAs0pfmtnR3Zxdminx/uyRCRp9YTKu92x0yN2DPN05YrAiuWVFWmD0Bl8+eqFYoDeM0OH0oEh2An8fAQ43F5kQnGKtQKw+P2zp0rAPf4zXhKAa2kIRAAlsCCCRQ57EhAdqqMLBjHO48UOFD45MgA0YOcCfRt2TbOp14sdQbdx9OfBGmY9qSQLVFqt5XAOJsiDBn0rZzJWyResAM0xmRRjRTPaFF6ZrF10u3YGTZPXARwklgVAMbpFCAgnYWIPKcUJYnUBLOIcYItoXlQjIa60PTlV0ejMgwf3bG11JXTIHYiNNM6rMVVF8nBkH338a4Gi5Ksf/OCPghjnhUTO6MDjdY4NZKFQGrOhdNTHuccQ77hf3373rZhTnMu8L4Utc5h7O3v285//XO8Ru21+DjugGbvjsajE/uS7p09V5AKYAtBRjEFL5rPIwzQwIMllNDJFMcrYj8RYe5ox5R45W4R5RBO4PztN53ZG4zwSLkUoqd+3Zy9fSwuCpoc3TaDwhu44mi/FvJhU2FdB1YcpBSsPP+n/l633frL0Ou/8nptz38558gCDGQAECIJRFiXKoihrSz+pSqUf1rXessp/xJZd9lr/joLXXi0VlpIIUgRFxAEwgwmYHDr3zTm5Pt/nnO6mdpuFGs50973vfd9znvOEb6CZy89rHfX6ml4jLATqAuqRkCOCrKJVkFMhc7ALp39sS4vzgiDzyBkEgX6Al0uEiPVEf4h1D2ft1DrtjmDWFJbsf9YnOV1lDk96s2S2YK1Oz4ZTrIYqum/cm0qlKrEq4uv+7oEcUKA80vzpUdymUoIUgxxVDjczqT4DUWZyfLB/oFjDXtX+TKXkU+uiriMpOlPgs9cRKeu0W1Y/BqbcDZPNqH3gjeBfa/KiCxP2W2ywxjMgTm/9VIhN45hznlKJvJkcrAJjo1nc7ig4d1okR94855j2/Ggo7jR1HOsK5B4DysrcvOULFLcIwjk6jWfEmUwt9vjRA3v29JFyL4TBvvnuu3bl6hU9T/ixah6TI4ehZsxlTz+bUxR5T87vjz76SA0gnpkrl5dO4O1MbmkAKhc7cQPxQauGHxpGUiskbFA/sE9//vc2ax5YFs0emmP/x7/94ezS29+2uc2LSPjoQJb4TyhuVUAo8TB7+vypvG4vXrqom8HklmkqF4Z9DxMUV6wbhy5Q8BeMkI7QvdXEauIQDopbZLhdStuL2421NX1I2RxQONlEHFEsNODiTHEWVTd4bGl8AScDK6XM1hcq6hZzY1EMBKJYb7Z0QCDmA0SKAFzIpKySRwkPH8iZHXfbKm5z5aIOgiKqv1iR4K1opsK23utbs4vPKosiK+6VoEHqNKat1mppwkPSylTZFyh8S+BFPj3xLi5CMklLSP7egxyY8UIO3snQFisZW1nIWcp6lkoMLY11j+BBJCB+8rAoBW0gsR45+Z1AEZVsUUpmkovKc7cD73hkqQTwGtRAHe4yHFP8t2yW7Nnlq+tWqXJtJMEkhHR4gl9qMme9Ll2slk2mCIyU7OmzhnW7tFKgboO9d5Nyh0e5cIaLFoTpCWsIuDbiFCp8fUCu/xO4HSpupwMrF5I2P5e3THpqw15H3BruJSq701nakumS0U9ptvq6J8DLCBoui66ujDZsiuKDRGiC9HtOhyIwcrqXghoiPGNJO2p1rDOeWJ91pQ4xQc4LV4pFV1Z1cSnnc/i0XB0yTSXckF5wUqxoAoTeISBp2T+wpuAApNMzW12p2quvXbbVtRVP0kJRLJGv4Gt4VmGcxB2POBpJJLh0m69cvaprQGmO4nZ9fcO7dwk6pEztXTRHYkWCG516dvJQJEIxm6q4xQ4I7iBBpNloaz/+9V//tXw8/8cf/o5bGWkC5q9zEm0DxIuGApCC/Z0d29t9aQvFovU7TUGZCLz3v3poT1/sWiKTt0yhLIEXoEB0+bEJIQne28Evjylr3s5tr9lckUTZmwWHx9iBPJN4BBP4q5cv2UK1pGfLYctHxAaCC6RjS/GzvLISijfHWtUaNRWs+/uHQgLwsxyU3H+mI81Gy45rdfcrLJbEI1LCrSmhW6oA+Ycb00GlXCq+7oEdp7uyngpq61I1h/qQz6mIBhHyxZ17duf+A8UupkRAndX/CLQGT5xOJ+1xwhWTBPG+g/+sJ7uebMVJbWyEOFzRE1lNi2IsD422yEfWJOKMpyvvF6FMpwWd2wYRYWLT8sx5q2aS9l5UNQ0bW8Vg6FDrOuK0OGgtxMM3wtpESwjd5lhcc+0SfkKdV4flKaRPFjjYNMm3mkmAi1XR0Y8idOwVWcsFeFb8TPG9/f5G2yXnvPOzTBsocDWlQ/Aq+Aq7GB8+t2W7cPGcXX/tml25fEnJG2dU7JATO6OK8+mU3OzBg0f22WefC34KtWBjY1PJA4H7LITanxtr3+zv/s4nt6A85Jf85KmE5dijf/RHfyShKU1rKKZ12HszGkqJHOsETTapJdf2D+xoZ9emAw5+EEWI38WEK/K4Q3MlQBSdhhETpTB5Co1JePRMmLoSaknJ51DCeSp+mAx4kJcSb+A9czM9oUPIxJsoakzonrnoF8kUSAuSTnIMNjh/d463o6bA6GDV1uxPbb/esb1jVFCTtrk6b9UiAjgJa/a61gKJ0fSmOfkA1zFXmROEVEr46axVqsu2snne8uUFO260rNWo2bDXtEGnpuIW4TqmuXwWmqZCSaHxkM4IDu0WgTnZNYEY4Vn85Cf/1Q72dzXtoRAhYyE2EIylQDyb2dbmtn3rW9/W1OpEuC2Vsnv379nt27e0lnVPwt6JquKuV+JxmKSQe0hBDYqF+wtnmrUvey2hEzj7IybWUULVeSaTQ01v477mvWKy7Y09mgFeQMI7pBDmd2k0q2Exmlp2MrGlUsnm4VxKYCphQybCIANoQhWL1hqNbL/dtIEWhdv3cT4p6eV4kiAbiwr0lucHkd6ksytW22FoIJ9Lqd1mJFyzvbUhcbfz21i+uLhbPKs8Tjpk2ws+z8Pe/+X7mgz65PYdPSN4mC+eP1ceO19dlAgnBXQ+k/ehwQmiyqduWoeTibyKKW45X7hn97+6b61mU8r4v/X937JtGlOhAepNYf+KxW1ETFDEcsY/f/lC8Nsozskz4nOwTuar8yoS4axScKj5EPJtaGaunhua7IoF5EIpwU/h3JYLbsMmS6aZ2ZPnL4SIKqIpUSyrGKRIoTFYrx3rbMTmCDgxRXELK7vRSBBu/pRInENTbGl5WSJp+WLJkYzhvAHKjIoxxfvHH31ozXpNBf/GxpqmdNyRUp7JaNGtxVoth8EibqocKlgbJVKiQvL5aMxThJfRv0hn9Z6Iv/KUd3f3penB5J18rFgoCVlRrVRVp9AIVzwVSgSdh6ELTg0G9uzZC+0hJogR8guljYku7wsyE5qT8ke0e0rQ9CZ2585t++jDDxQrENqC7+uNDEfTaAlLOBK03683ks9ObeOZzp/x3+O/nQ4U/Jn7+vFXjyJ/HmdP19jZdaZEKSCpfEhDXPAcAhofqt4gAEGvJNM5QbxRQtbrBbszzjri2ieffiwRKCyfaPKCXKC5w/Qd7RM2c0RNRfcCriWeA3rPTFox6IMPPpBwKeucgQp5GXUh34v0V9aj6EMBWXCq5UF+4sXtsHFoNzW5PbDcjIbJyBL/97//g9n5N79hlfULNlRxS2cs+K0GfmGaPxNT+bft7u/ahcuX9GGePX6qaQYYdxbEpUuXPRkJfColiKEtrQ51OGwpSIBdPH76xB4+fCjMOkGJgE7ySXFLwkJ3ha644BQT7GFGgiHMKD6Zhk4RX5paKW2Wm46smATi65YjbF66yyRAlXLRCvjFohiWShqEapJPDisOm71m3aaoH5YJ0gmbz5ds3O46XwVo5BBVyL41O30l2alUVkmr/MQyWcEM6+32icIjHUtNTBCbEo/M4R4UChRggvGhFBiCU6mQtXx2ZsXszCoFs2IOiM/QUklgUN7pkP1IIK+xafwBJ2w2ctXoWVi8OkDFawKCk7Z+d2SNegdwtJ4tBZs6ZBQHg46gyecuLNvqRtUSScQzmBaT+DgOPpXM2GSUsKPDrg2GJJV5e/S4Zt0ePOyi7rOLaQV7kABP03QlqNYBTSZhU4eY/wnq5KIKKhClcDexXGpqS/MFq87lBCvvtpt6Rtw3YGpwp9OZspm4t/B8OWSYRrusOJ9YKtPAzqUEBzR5rCSOAxFbJ/pWBKdsqWyd0cQOW23r4T0qgR8X+ZJFi/nGcVGmACcJYl4+9QrT3Si3rgDmEyQ60nQC08m0ZZIUt2Ak4RhObG1t0a5ff8VW1la8ED7Do3LV1cjJ8cBDQECB8dNPP9XG39zYtPPnz6kRdPOzT+UNRnHr9AFvLvAfHUWvyYPogIKtS6e7bRMHAcXtU3W/geL0e0PxYf/Tf/p/7ZVXLtuPfvTDE2E3Pu8ptMTF5sR9oJGRTNjRwb44t/l0QoJSdHoJ5Pe+emAvdg9slsoJ6sJzRF0wk5zZ66+9KsXN2uGRuHaFYs4uXdi0SiFrGnYkk3ZUa9ujZy80uUUY7NL5c1JXxleXg3CuUpJFAaJyTG4RxiB5DYhKxQyKUnypgRlJTTKVsrlKVRL+NCaEHGl3xO+BU0ui4pM4Xys+EcUWAOpEwm3Dhth2ue0X0GWgklIqnE0llEXypaMHPug0YfcfPbE7Xz3CxVQefZQdio3h+YPkOO3khgQ2QL/jgRXvfzz8JCoRxE1iknR2uqCDUTxX4GjekImFscOS3Yz+tFMc+KZnJtEqCgNsWFOGgCaI0OKTA1UHriM+lMcGWgpTY/YLcM5oa3U2seP9SaJctCdCs099/U6uLRyyfkh6YzAm+ZqYRrufICQX+TkygRcNg0apx+KolswUh0M2Ko2TuNPX8sm1xyihIUIioYS6UtLklubPlSuXhTZwH0sv1jjYfd+4AtKzAAAgAElEQVQ6DFXPY2L21YOHEk+8cuUVHeYUuAiNsJ6EDjjDEfQiLmF//1//1ra3t21lbU1nKvZZDx88tLt379of//Ef29oa/rfA35y36gM+4ZF0zZGbdLy/b/WDI2seHtmIhhA/rgZEKHoEWXfqRXw2Z5MurZkQl2IThvqE8zomMRERIKXQk4mEA/D8mXlTMyYq/Jt+N/Q4NdEKFA1ZdwF7lSWdrwWfZIapogT/zDrjpL08atnuYV3wOYrbfAo+sQMix4mZDXsDKSHzXKEPcF4jr9DGOqRctYtXrtna5gVrD8Z2XMPbvmujfsv6rZp1mseyMAIWCt2gWq7oc5CESygni2BUUVojTK1IonkQt259bo36sVBCQDIF5w/rVby4mUnl/sb119UAc6ioT2XrzbqmGTQANe0NE5DI+fTE1FVKEWDhvg9GQwl9whllL5CsSwhJrgEuzkNz1xs+E+Uu7DchG4LVWHwe8blT2KJvADoAlX6mkTT4FBPZ33gbZ7N2bmXFipm0DTod9x9GDE6QVLonGWuNhuLcMjywMJX34zOoigeoM/EoFr3ydQ1cbe2NOPEM/r7yx8aeplpRQv3WW29I5VZ9Vq0TtwSKKCXFPi8xtP5++S+/tHanpX34zW98Q/xQJs5PnzzR66CaC5qDe5hJOdffVchPhap0VbOp3f7ySxVrnBnsxXv37tpg2Lfbt27bb33/+xr4RIrEvy5s+XuM2/Bs8ShFEV1No15PTYs4NWdSKT/7yUReqK12UygH4iz7hPd2MSFvxqqQmk0sn0mJ8ra+uqy8l5yU3BmkRZ3GzzQptW78TWnsUsx12207OjxUk2Funolc0fVvyL+l9t0VrF6w3GxW94/PD8da1LfQiGDrS9wKD93DQ/v88890nxcW522dQmrO/bNLhbLOplq9Lj4uolYOGZhI0Zcih+EU09QaFItO2y26OFPSaU1nuVeb2+dsZ3ffnqLpoTwva9Xqoji0NMoosCluaUTRHI1ChRRpog4d15QXS/25UtEgKnoce3EbVHtlAZm0QjGvae1nNz+xz29+qrWHGCeOLO4zS87nMVUCjRqMnBa3PPt45jvq57Rw/e+d+fGsj2di/Hv82X+tmRHzhSg4qaaXPOdpMBFffQjH+uEzSwQsmVGOJmgynOkgmIlIFBBxnt8nn3ykmg/LpM31VdlLAUtnH9BwZYLre+WUyhR1ASLCiUYF4loUt8QZ1u6lSxeVf9G85b5EkWIaFco3hWALbjJ+qmhv5dJJGzWP7JOf/b0lOkcqbnF+SfzZ//pvZlvXv25zmxdsmqJLhfgQnU4SAedwBMaNvdh9YfsH+7Z9HnXVkjXqdasd1+zBw4eaIL36yiu6GV7c+lYWvNXbDyFJkPWvEgIU4jDB3t3xiQtFGzd+bWVVC4fuDR+agivKqXvxAbCYID+wQjZl1XzaZr22pceQ4/PiTfZGiEn1ZSm0slS1XBK48UhFG51MBZWQCLWB2c0VLVXIh8ltxsatjqVnCYcgTKayiqG47faAyPl9gQeSzuZ0UHYZ3StXTXqhGT57hK7ydybgbFj4UUxv+cxwQIu5lCyMFqoZK2Qmlk0Cg+JQmql7ys8KmqwxcMT5evKSIPMUT9S5bLrX4lBJrkYWRnBuxxKcogvmXRWuoT/s2XQ2tJX1OVvbWLBU2vk1aqOKAOPww8k4Ya3myHp9vMgy9uRpzTo9+Icl9xIMSpjO+8HDzCcpMlRn8yTcJkiCJwoYHiR0zUGFF+GlfHpmS9WclQt0yN13l1vJZqGzdtzo2nQG36Sk50AnTaxmpuBjGgJJS5PAo0Sn4tLhWJpgasLsRRkBq7ywaO3R2I5abetjM0ICrATaRRkEmQ4cMPZB5AbKCznAKgiO8plT15vAARxyIisGgm5UEuazUWwzc6AT/uq1V717KA9krFTcKzOkl7+WGBN8EHj64osvpO7I4UsQIbGEjH/5IsXtmh/k4nB60ihoWtiDpxPXkO4GMYrdvZ2T4lYThNFEiqz/5a9/LKGOH/3e76q45eBUmnoCRw6ZdODl0TnDRuFof9cyCSwhgMJ3tQ6/evDIXuwdmaXzls6X7LjWsF6vY9lUwt688ZoBOKsdcWB11DW+fGHLKoW0unHsnYNa057vHgjqVC4WbGtjXZ3oyXCoptjayrJ+j2vc2dsRtIYCV0k1EvedvpI4uDgUn1G9lq4xau0UugiiRQEj/p0il0NOMC0aJTlUV4HGo9KasmIpFL+Cnfo0gNdA5fL46FACCyRfTFM05R1P7c5Xj+3pi30bwIVH20DzD7c00wGD+Etcq6H5GicOEULrpugxrvoh6QJAjlxwSOmZA/JM15i4TOIjU/RAZyA2s1djE9KbTj4h5R9dTMz5M3ECzCEvmGng6cXiVs1LwWHpbtP4cqSD1OhREQfGhoYBaJgwWZY6PgUCSRfT2RAXXAk+Jr+Boyu+kDcjZcEUJt3iUJPIBL4hXX1NocWvC7tKKqoOV2RfqMEXYr8E70J/3VXiPQl225NgeRbUpUnSFhfn7TzF7Y3XhHjg2mNRr2lwQEl44uFFLuH0zpd3BLXd2NwWsoApB5PhaCcVYbsCswR489/+3Y/lab2KiMtkKm7640ePNQH+kz/5E9vYwN5mEJwNwtrgBQIEVvB4ksbDI2ujeFmrWadWxwlHq8/hM7EH4zSGE9hwcDnwu+FNasVACRCFJkk4bGJBLAeDYNPn99Sn2DwzxUwVUhHWG+Jr6OgL8RXg8OJEC4ni/DQvqFmHzjPnqkFA9Kcpe3HUspeHddGp1pfnrJKb2mw8EJxZgiNhz5B0k5w2Oz3bQzl6MLRcsWJfe/tdW1nfslqjrYnUZNy344Mdqx3s2LDfEazYm68JNd1pMGI9tH94KNoTk0fOC6DJUBCII1BIiHEkj3DHxQ0Lk9GIJvj622/bxQuXhBjQ5D1Md4hVn332qT158lj8XX12UXdC4zSg3xBDgi9K3Obry7t35LGr3Cs05aLKsgoekvNgQ0KsUSIcVNLZe5Grzt6kkOKs2dxY1/pmkkbh1W4DY3Y0QC6RtI3FRdtYXBDNCyoKn9FV4oeOVrOEdSdj24frzfNEeFHCSKH5EiC6Hn98EsWzd70IdymIpyIxSHQO8X+hCGDLNSdf0zfefF1aDKIlBRRDpAb4XvdVDEqA+PNP7/1USEHE4d762te8QcDk7ulTNY+BnkYtmWwm2r+caQzqbPFYgdor57GEo8Yju3f3rgSLPr/5mf3mb/6m8mJf8x5PPEb8egObq4NqcO/ePfncIp5YbzZP7GL4PQoQngnwZPJmCoN4GjCt5xnS7I0IGCFOxkNZJVbKBVtbXpZCLirgNHg40zwfSkkhWMMiFaMZqZHz+WnmJTOoEJP/uKI1Z5qjEN0Ki32muB+6VGpgynPdJ4LeGJ5oms018zmKpbyKKXJb3pOhg1ABodFCXsJepLGEcwLWo6xzJscU3RTXQJYRYhpKINSVe4GRzy8uCUEhb/F608rlOU2IgW4fHHA2b2rSzvtybWcHnbrmXNQtcc9n7iNnhKa8NHdoJgT1ZRqj+L9+/OEHduuLz4XgAQHAn2paKR/3WMb9Yn+wt2gg8G/wsqN6cjxHz05fvUHsayY6CbjgZOBIBwro2eL2dKp7Kkx10vAOMVxe7tKQ8YFbXL/ECZwcdvcPNcVf31jX1JrrKDEgRLl4MpJLDtzytdUVCYBx9sJ3RiCM3AlV7kiJ0+fXMQNSyo8bNWQyGWs0auLcbm1tag1x1qE4j6AUz5aBKffLHSkchSFXHMUzage3tqSBM27X7JP3/k6T24IhljeyxP/1v/y+itul81dtiuqYyOVjdTo5eEXYFWk8Yc93ntnewb5tbZ8TjAC4Ct2Qr+5/paobQ+wI/xI/gA5qEFaKAgcul+ec26fPnumDHB4d66JlF5EwW5xfUHeH62DUzwgdmJIXUSqRvASDMJ9L2RyeWSjSYqKcRHURG4Gh4LJL8yXbWKpaKZuyBN28wKECssxG5zrGmZRl5ysGWVf8Lzz2+iOr5AriwxCWDo7rJ8XtSLCapCVRUMzmrN7u2IjhnD4z07+Q6CF2lcmFhEAYRE8oki7bD2adDZJOTDSxXVrIWjYxEBw5ARkdG5JSyTK5lNFun1FwJlzpU9MBjlw9r6mmAw5rDYWjeM0OVU0kmIzw9zNqf0k67/CXRpYrZWxpZU7vo65nECNweHLCJiOUYxMqbDttLClq1hsA4c3Ldsi5hxN9bjanLItCyugll9sOiAerxe4Tb1eMcLgrKWY2ObZqKW3FHN0ln3babOxm8JOJNdtM4tmYWSMeCo41mWktRoEUilt8kYCnK22V6mKYAMiCAH+1rFUWFq3DRL7b1/OrNZvqELPZPTD5pMcdF+AX0oHnkkYKgCQuSpQT3pEbD4AEpTTRcxVo3pPrx1A7bQsLiK3RLCnZxcuv2NLqunN8Bevx5Md5BA5PjQIk3E+K2/v372vzc8BFlVTEZTC6hnMbJ7dxChT5klFlO0JClJiGAHlwsKvpLZ62mtwORvbs6XP7yU9+Ihn+3//R79lcteyiJCFxd1i5J9CCygY1RDh9zfoRxoo26DRU3M7GU3u+s2cHx03FlkQ6bzv7+zqYKG7feet1S04n1qzXrd8fKihurC9bOZeyjLw+pxL8OmpgZA/vKGeL1TlZEUAZaDYatoqYR8UFCaBMzC/ir+hwGmKQlAyDRRONMhAjdORJRkgoWFtAK6NaLAc6k2AlR0EjwAsi94zW1IDpL1DMkCSyPkhssIFgyrG6sqQOqSbo+YI1Oj379Iu7tn/csuEkZVP473iq6jMGi4hQtHpzwptK7JdYqDgNzZEOjiQI/nfBQsftE7z7yyRUxWhQY9X0KxTOzsv24lWvr/3nxYeaIZ53Kr7FqaY4+GpueKFzcoCeRR0ESysacJrShUSOF3T4qU8Z4vpU4TN26CPPQLDI0CRy3ph7ohMrgNIxpeE5k3TVGy3FHHVywz1JyioDnn30/nPhDJ+6+FpykSgQPzS9PDYooQqfT37pgV6h7wVPdoeLTwVLnl+o2MUL5+yN16/b5SsISnlxGyfDuu5QiMTJEe/16aefCRaHMAoJ7+rquiCt2kP/HUEp7uHf/O2P7fyF82qE8frAJokFoDiY3OLvHD16tT9P1lDgeklQyqxB8+jo2Hr1urWOj31qG7QnBbKMXsahIeF7/XRBnoqfOBeSRqLWonQOTlW8fXWERCYgtZxaFBoegTvuE0TXLnBepzc+heyZRUibNyFdCdRRX2E0rXfgnB1MU7Zb69jzI0TaRra1Mm8r1ZyU6b1J4ddCcs6yGIym1uoN7eX+kSa1mWLZvvaNb9tcdVFiQsNBz7qthj19dN867bqlEzOpP68sLcl/E+Vl4jeUIqYznV5HiI0d0SEyNjc3L0gpjhKKiwgi5mgyRjG7iZpmS0vL9u433rXlxRXpY0SOmmDsKc7Xp0LlELvSnKURGh66MAjsXHv1Nbtw8YI+H3GGRieQ2JBOuyhawC0Knh4EmbQ2w5TILdicUkRci16eiO6sra9bIc+ww6+Pgv35sxc+FMDfFI5euWxZng9nYrDnEsQ6NOw449nJe7WaDVgrNNYS5B28BpoWcGAd6cfrSo/jpLnDmeiULg5ePjqTQfHJ4VaWihKiocin0YTvMbHbbQlPReaiGrnejyJ2OLR//sXPtSbX1lbs2quvuq7FcGgvnr9QcQsnHiVXkvlM2q2APC6ExqH2jPPPKW4pljhPeE340jzjjz/62H7je98ThS9qIzhiyrnXfoSeQqWZ2DIFprg9Oj52DYjAkdYgYDLR+9Do39nZVTM1FkI8J/asRNUC1UIrf0zukRFycWmhquY/4pZz1Xntp3anr8KSxpBT4p0+xlnBNUocKDwP4iZ5HEMmbgfniOs/uM9uRO7xMjxLuN96nmZCPnCtcG+170OpIuqKmlog2GbSWSAP6SFARkM9QMwlXMU6EOfcqQkSOQN6P5lo3YLS5F9L5YpUexmyoKju6ZVTsRwOm1F+IKg5CMeAfHJUj68znfdMWkFd6hx0i1MGLBR9C0tLfsYlp6JfffAv72uaORgCIY/Ni9Csc+UiNbk451ivTJJZi9Co2Fc+PDid8HId5BZSac5mVGdheehTT1eEjyiCs/DlOLmNazW+ZnjxE50M1Q+B/sJggLySOgNOMggNdEVoCnCtXDNfjkQzQcyBxmOBBXcZ4V8afCjTgwAAkYRFF2etN7YDauLkPPFBJ8++3W7pLOMc4zOTx9LEIC8jjtLUcG9hHxpq/5GZqNno9QzPNk/TRsXt39u4vmPZ6UDoncT/+e9+pOJ29eKrNkq6z626pMKwefBxIZKkvdh5bi92Xto2nRSgAL2+krnHj5/YhQvnxVfQwRMVNgMs1W928MgLG5XN+ujxEz1cYBgsLkHkDM+mvBJMDk6N8qdjn66MxhqZ+welo+JG4ogx5VBJDFMC7G+63YEV8mlbXSzbQilr88W8OowjhKkGwwCtIIE1G2dTVlhesBlYSG4ekJ1WV0IJWRKQZMp2Dw6t1enDXtdBKohrKmOZQtHqnZ5ErhDwla1ImApo9A90Ik4RKIo5vKUWmLBypayEHW/bcmFq1VLC0gm8blH7cthApVyydIZpD0WTB5ZoC6ATXDWg2wDRYSZRZUFpiisFZU8oo82IghY+tEkCgxtcp3Ipy5VzgpjABXTfSJ+k0PmjEzfoA/3NWL02tqdPD204hP/KYQOPyIMTn13+kzqssDbxjnGcKHLoiJ8blNbIrUks1dSwqeVU5CetkOUJO7yMwpCHzXvg3QtSfGZwFjPWgC8LnLVUVhIHz1ZT20TC5gp5SyUo+imoTTw0upXZfFES55WFJetjmTSe2svdPdvZ21WDBa43MBWun83pCT3dS/cDBHLE/WOtCvrDpJYDn2Sbp6YJkYuoTKYDs+TI8sWsra6vWoZmydyyLa1uW3EOnzb3/PMOPcm8Vxf+vNxChEALdP/Rw0dKZvyAQ2lwqsCAvyJibrHZoYMwHHAOQQ3FRphYe47I6TCzw8M929vbsbV1BDEqWtP37t63T29+quf4+7//e672OPLJrWRfWMIh2RL/hcQVP7hWU/6Sg3bduq1jGwFLHk+t1e5ZZzixaSIjNMWde/et22kLUfGdd98WXWCEUnrorCO6lU1OlViyfgcTxC+C5ZLWLTYTNFzG1m42bWUFSFVZSTHwY+C93PuYsFMAcz+AELLv6JbSDOFzEbuYZAIJ46CWSuJsKnXGU/GswJlHsb0/0CGlqQSK6qjvJhMSYeCQ3d/fEzQQD2z2DVy8VK5gu0c1+/DmLWv3pjZJ0jHHZ9KbJf68PTlQMa1H5kWX1pcEeE5t2TjAOBhI2KX4G3QKHOLpk3v3Zw4cXRXJwKdHEtbxJkpMGOPacJqD7J4Uq+m4IzTh9mmRphKhk1qnwd4lQp/0uqLghoRBibV345VERD5oaHaSxLOYgG3KI1jK6xQgqGA7dxaKyZTpt03s1VevCvIEBPzJk2e2s7fvVjvJlCfL+rwT7Ueuj9cX/1OTLyZCFDnEN1dw5/kx1SQOiwdJAeUG76FjHwSXwmRR4mAVRMhSUmi9cZ3i9qIUVUnW1CQFqRLUgU9RDliETe3jjz9xdefJxL72tbdse/tcsHHi/U6T5zjZoUH44x//Fzt34bzE50isQDghvvbhhx+KcwvkUc8/WKfo7D0p0D2BYInhcVvf37chPou1mpJePrsnx5FN+Os2J2cTpJOGdZimKTliDwb6kReRsSHnnwW+Z5woxD8DhOsEHutT6sDrDgWJ38egJh6LW1aVJmXuy8o7gJCZpHK23+jZswOarUM7t7FkGwslS0hJHcQXZ+1YZxPFwniWtFkqa/u1lh00WlZZXLW3v/ldaSzUjg5VFHeaNXv68L712nWdweurK/I+5X2hMrCeOE/gqJUrJeUlH39207ByYerAdQGvxEVA0+qAQBFUN0C28Ti+ceMNh6Ur34rCciB3U9Zqt+2Tm5/ITSKVSanYIglXsZtM2Zuvv6FnT2OFph6J4M3PPlNiSowDDcQEhYke8Y+45ZNQF5RSMydQg1xPIWhkmCmhXV1ZCY07j0EgzFqNpt27/5VUhnlu5ULBcuxtiqwAcYzTYJpinPs0coYgDvb2yFzgOmmPu46AxzHWBOtIglgaLoT9F4AFxHLB+ymEo44JgoBF6EtVTZdff+OGilvlP0x2zrgE+LQoih9iuzKwjz/9WD/D1AnYP7GGvfnk0SOdpzQfet2+ZYnfFHGhCR+bel7r+j0EUUXzCSoMzbXHTx6ruEX1+tvf+rZEcrT+Q+PQI34olE8ahSarMCbvDx8/lq8ojVhi3VkEDWcWyb6S/25HZ5E3mDzux0aFTyRpHpI/wbn14pZLyGdxJNiWFg06E8RbL7o9PxdlI6ADFLuFvvGYTs5DvPG8whFiykVFr3flcH0+4jpNP/apLCcH0iZwIcCJ/i5yFHUFn8ESGlRwD9lnNI3EFRcCwdtwThUJTTcNcJiCIswYqA56zEnl9VgzRm/5uM5FTQuq7bEJTOFLnkMOIMV7IR4RrsTD2v1mRU0J7i7E6fMXLtqFSxf9PiUmNup35Zt88+Yn1u/jxhEGRCF/jkMAnglDCfYXz5FmCDBrmlLkJLpvQXeC+85km1yPHAPEGYWwcvKg0RHP3VhrxZzvBG3FMyDnCbUAz4z1gugfP0s9x0SbOkuOEoOBvdx5oQb+/MLSyT7ke5pep9xOkYYS1x55sUKOUIxT3C6jJbEu+LJ0FELTVzVVsBxzJKur+TO15vNTXItTPj+vz8vAFJrY5uaWno03iR0J5agHF/eTgwUCuzhCdOr22T//xMa1XUuOu5akuP2P/z5Mbs9dtXGKLrR3LwQBkmGujFa0gV7shuI2wJK5ETpwX74Ub49KO3bqfSEinhCFIsSIDKbwnrQ9evxYcBceLvtFEB5ttZkw+RqDYzODOFSvZx0mLCQliOXwTvJqQ+ApqYKEY4fJGUp3fG9tsWprS2WzYcdyiZmV8wUb9obWbMGhwe7H+WaDpFl5ddlmWpgUV2lrHDCFIgGi+1qwWqNlPUQGihX92cLHcjy1XKmsBBzoco9CJwRC5wo5L4H7CahDYj/x0E+YOkjYw1RK2BMNrFycWibZt8Ssr2KPYF2Ef5hNWCKN3LcHGU3UwxCYyaFUV1Ev1ALwTqh4JiGwB7Up73qcwNaSNprQXUlYgk5VLm9TiYllrVhGbGeqqXksxidjToystTtjOzrqmE1zlskWT5JGutl8AceED3J8fKhnpzCoqXHg2wYehUMR4VnTJAAqPpMVULWUskKGKNNHl0v8Sn6GBBZ4da8P5KVgGSCu9aa1en1NzynWEUqhi1xEzbpUsBx8Q3Nlz+5o4Pyo8pysJUrVBRVe/fHEDo+P7ejwQGsTCE8uR3EfuGyaQBCIKUaAdvmEDNgjk2U4bKnJ1EqoQ3pnIyhl0JAYWb6csupK1ebXli1TrFq6uGjJXNUsXRakWqIaGjG5UEUcv0ToEgEKjh2QV5Qct7a33b9wPLZPPvlYk1uKW5em8glzDHx6IMFrmucOB1s9K3UdTbyJnd2X4u5RIFLc3r79pXg/HK5wbgW3Gg58LUuJ1eGi4rTEYokgNhgoMWzXDqzbPBakXP6FmbwZcSWZtmc7e/bBhx/r0Jgrl+1b775ta8sLYcLm1knDQddsMlTTCm5+tlCyCfQIweimmgjToJrA/el0xW+lISEYOFBgeNZ0Yekojzl8PLEjMeJzkxgQsAnstVpdtwgupJJB+RsO1HTSxJ8pXxSUYv0Nh4oZxEK6lxzW8O+WV10c7PDwSFxj9iFq7yU8bjNZeYG+/+FNO24NLJEp2Gjq3s1yeuYQIEiryI3CXSEXClMsEgUVs8HmiffXdEKHIRB6BGtczl8cGTVy3F9T/FQVvhQknnhwP0CfRKEogTw1gfNYTVHOvY9m61J+Dwk4BaPbQ83E9aNBJgBwQKorPqmz7GdGLNB1CANfFJQM38dgAzSbyWIC5WrgkvD3G82WYh+NrdloZOVCTsggussc1o1W2x4+eqyYAMwRFWwdeMGfldfT/Qx8ISVfUAuEognnULhu7t1wPPDiVggTnzxIUEe0A9RDXUyKrjWvi0/166+/rj8pRk675xHg7MUez0uw9fHUPvjgoxP+/De/+S27cOGii+H5LDz8bESyOILkP//n/8+2z7PnN9WE5NDH6/aX7//S/vAP/1CcpHhfBek9gaGHqSqweRW3NWscHFiv3rAeCBVgo2cgxdEiRTD6YAWkP4PCp6vnBzXoMPF1UEwoksJUUNDZkPiqWXNmCheTLC9mnHfqPFz/zGowSKAxUGvCqam4CIpCtA5Pqrl2pj3TdM5eHrfs3pOXmvpf3F61zYUyGfWJYAxFNsUc65TQPElkBGPeq7ds9dwle/fbv2ndds+OD/fMcFho1Ww67Fqrfmh7uy9sZWnRLpy/oGdFU4ymD8/GhbAIbRnbPzq023fuqEnBe9SadUH/o7c7kZfn51B3s298/Rt24cIldy7Aa1ZoAp9YUwyTOzx98VwTPKDP5y9c0HNBwJM78I2vf90WFxYDjH+myfGt27fFRYyc3muvXbOlhXlNI4HbxqnVCVIheNvqiCDxzWY1UWJ6osbtmUa1CvrJTIMNrBtZDzloADStaMQF+x63eCJxTlkxV1CyCnd05+BAqLYZ0z947SfFnfOw4/4hgaY5cJIMRzu84CXvomDOR+cMxKMTDuWN69eEaPLi038mnqWKQwF+yl4kof78i8+kdCvP9OVl/R5x86v79/WsUcvF9xPagNvdeG7DV5yYOXXL5FgAh5OChc/+/MULGw779qtf/Uq2X+5scDppi02+WMzwPQro3b09++zzL+zu3XuKZ6wFLFgo/sR5ZbKN8nfQiECLRtcjTRffRydNJAU8P0/ZNghCLYCYEr4AACAASURBVFQrbDxbWVrWcOrFzo4dH9fUYHdkgBfEup5Ia9BQgQGIw4yBIbOOPda7hgoJjNMRHB0gwUYlGa6fwN6LU1O/vplbu/E+Er306S00KzjQ5FY0qUHoCNPBORGEhPTbOofwOp+6iBccbwk94SXvhXO8T0IAUZiFIpn3Iq/h5/ksyhGku+B6F+SZPEMEJSmq3PPeLXv43tzcgm2fu2BXrlxVMQd1DweOX/zze/bll7es22074iicfzGnU+aFuFWxqM9IIRfRd+R2TGXjuoh6EFwT+zFyuSluWbuuTRH1d0Lz+EwcjlDmiJbhfikWhXhO04nhIUU2CA1yC/b04SG2Rx0NOVZXN5Tnwh/2te82n8Qz8ho41kIJgEzj3uF0USjY2sa6ilsNGxJ+Npw0xMMzjPGGNdOoNySQyN6lkOe+cP3kaFDAaAALzh2QjFF/wdWSfejEM8ymUjZsHdvNn/nkNj3umSGM+2d/+gezzWtvW3Xzkg4L4D7enfSCRNy9YFFBcQssGc4tSo8sJgInnAxw2+fPnQ9k/si5DR1XQQM8qEWeFTf/wYOHKm4RdJFvV7CiIHXe2ty0QragZNE3esd6dGP97niRLPVFVNWYMLqwEMkpUMdSNmkX1ldsuVqwHsl2r2vVUllBul5rWC6ds1K+oIeIFdD86oqme242XbFOqyX+HEkjI3pIzUNI6PmC9UcjJbUywIZ/l8hYo9O3IdxXAmuYGCghEJpiZompH84q8khMBUE1TXnm5wpWyU+tUpxZLj2wybiNHIa+XyxkrFTOWxbIsIaF3FOfinh8Dd6TQbiFpJzDR/BYCcI5tEsNNuUGYvDYZJqxyZSpdNGyxQWbpfLW7hFAC/K3QmyHApUpCh3gfJ4pc8VyeaTVvVCiEXJUr2mB0UWT4m2hIOg0E6xm/VjS6MBSvNAiiRlp0sdkQnxeBU+muTMr55K2WM1ZKcMUHmjBWB1yNpjL46OAjT9v2grleas124JQIOCVQciAw3bMs88Iql7IJFVsd3o9wY7TuZwU9qrzS5bM5iWo0KVDOkB2ng1BcZu3TNYn4NEGBr6zdy6BT/rUB/ubBMl9p2XIA1Xp9tEMmmD7g30OCfXY8vMZW9xetuLyoo0yBZtmqzbjv1RJvDHdFu3U/9YXjO/RRfzii1t2eOCm81euXAnG33376OOP7OqVK7axiQ+mgPLOAT5LJIkiG5qge4HkkBpTQNvd3dEhz33u4S350UeaBBBIf/jDH6oL500OL7ycf+mdYkF6tLanNmOC0AD2uKepB5xYCu18oSJ1YGyjPr75mX362Re6VpLGd9/5mm2uLTtwVOq1Y+t1mzYZ9HUoM2krlrlXQPvcy7iPcic0gAB/o/MIPEb89XzWBog0wCXFR63bUyKs7n+AzT15/ESebPBeOLQpkPk37q1gTojaFSiOQpyhQCd4ItxDJxxrkizw/LamwbVGQ1BorpUJsNY2Ag0ckNmc6Ar7R3W7/eCx7RzVbWxpG89oatC+cv7IaRc2+E3KizrarkwlAEMyJ/5i7GBrQurX5nxSb1zRUGCP06GVYAQTzTG+sbTXIm9sZp3+wEYkgnxm4pqm3c4BzmadZxMnADogg/IqsZnJNu/Sk5iRT/E8Lnl5xSGoiT6JuqDPp5NJkosWzcUA++bCSSaYenFA0ujEr5jPwAQIuOPSwoKuX/Zcgoyl1ZBi8kBMhgcEwgU1bUR/mE7Ujo+Doqer5iN8R6OE/yiwiY8qcxWWZ9Yfh0I9KGEy8aOBxcFJcwfVcw52OEDnLp631998Q5wgQbdPPKAjL/3U213CUpayX/ziF/pdOO3vvvtNu3z5ipJnF5SSdHzg2nrCTwH1V//PX9n5ixds+9x24Gi1bOflS/vl++/b97///TAV8oiuIi7yYnXfKTxAAiWtgzbG7p61jo6sTyOZJkoYJkXLGXnPh7XlDVCHfPkkOPBfT85dP4fOxhklHIKJ+xo9gcjp9/16YnEX17umiYFT5oXtqWAPSbGg5HFaF9ECJPkJ9w+epLKCJN+6/1jcuwubK3ZuZd6SCDTR3CXhJ/5x7miSmhH3/9n+sb2stezK9TftyquvW7PesubRgU26LUvbyHKpiQ26TXv25JHWFTy9dMpVkZ2ikjqZ+FOsgXg6rtc1Pd47PLSnz5+FZprbteg8li2Vq/lT8GxuMJUo+DNKZ1UUMN0ll+EuEMe4v7v7+1IjJSbja45n7Y3XXlMSSW7Gz6B5AqSVNcB7AQ28du2ahISY3CJuJL6jdBjIT2Kl5mcOz4FpLVZG0ARcBDNSCzwm8D5MlCneeoOeK62jRk6BH2DlxFMhxmhYEbvzBRUbeBXT/EaLBJeLuHaiCFlcY9weaCMOPXUuM+uSGAVViESca2QfEkd4Dps6Ey/LmtFjo4texeLRi3S3OGN9MgW7fee2285tbaooVWExM/FlmYivrqzZcOCWj37PAn8/QCt9v7svLMUtDYGoXE3DGCFUzlH86HnW0WIt7pc4+YwFs66rVrN79x/YRx99rIkeZwtnE0I96Ei0Wx09Q+6LBJ1wngh0k3/9ep5qeYOLW7EwX7W5clH7fntrWz6+L3d3NeSR3ofyVfa6o4fgyipuh+YC5w4aPLF153v2TLEf9jgFK8WImqlqwHoDgDjHwIUiMULQea6usxPEulDeXljUOafzQTZWfnZE2goFsJ8vft7QoBaVQWigqVOLAntB0/5ASWFK6Qi2YE8azitNhKNtaeC18ncKX85c7jPXoEZvAt4pehxLdu78BStWsD1KWKfVtJ+990/21f07Nhz19Pmi+Fs49vQsYi3F56PpQzFHgQjNBERG5KGqqRiaIaw/PiO/w7mIyBwxmVjBnqHgPs1Tft2L2ZGX3nDw3rPXdfydvAA4MXGCL+gurU7L0bA65+a1/pzn73xf7qH2dSHvOhnZvK6ZvcX5CupiZXXZNrc2lV85lclzW5+e+zWIeqEGSlJ1H6hEni8ICj4rz41hKfHOBaWcly34e1h0MkUR1YkmY1Yq7ZNOzT76p79RcXuqlvynfzDbeu1UUEpJUliY+EaxMIEBkgS82H2pTUEA4OHzBeeADiMdCfgLPJBoLO9yAF5QuTekF7v8DIsGVawHDx7o9/VwSSwCB4SglYfbFjo1FLdw42hFyxZHiZQnU9EGR8T9Yd+KqZltLpRsa6lqhdTM+u2G+LkoJBPEup2elfJlS02T1mq2peIHRAUZe3UvUHFLJe3gCBXXgRa0ukJcG1jyhFl/BLx5JPXTySQtDs8omZbnn+5bINqzYARHmpgVaAiMHTLFxvBpdVqiWAgp0XTOZ1H6QkocOwo8Nws2Vy2puCVTj8kDkE3ot2xhnwaHLkngQjKFmyFeg+/pZKgpqIK+JHTzNhrnbJooWS6/aMXKms2SiEMB3Sho3L+3Dx9zRwuZzgrcYxIxmgFg8ymEOIg4vEguWaD94UCblk6huC+TkfxPd2XKzLSGbj9TZQSzKNwLWhsEEZ5/uZC2pUrOihmzTALBL5JyV+NrE9DxI+0ObDA2K88tWqs7sMNawydNBFDk8ScTmyvkrAIvlqZHNiNIX73Vtkw+J1EKpOrhIfMZBuOhC22gOM39Rlgs7Vwwuv0xWWcVU9yS5ACjnQ56lp6NLI/w13hoxWTK8tgsjfHsy9lsgqDG2MbpkZVWKrawvWHdZNam+aoVFjcsla9K+Myza++MxSTi9NAjkOXloUYgIChyWBLsaAh8+OEH9srVq7axvqnAQxCN3pwO4/Axh3+P13ceW2x0HB4e2PHxgTrPwIYIKL/61YcKgnQTf+d3fmCLiwtK7r1ICSeaOFAhWKo2mNh0MFAzo3W0Z6NB16YExFTG0pm8eM6UEu/98z/bva8eqlNNYvH1t163pfmKsyalFDOxyRAlxoHWh5KaQkUWEppuMSnv91VYAm3m3lD4UBShMEACNeI6KYyJQ31HDrg9Ams7aXu7ewrsrAsCMx36L7+8Ixl6T+4RVMmfNOlY47EpJfl8IDjZrDh3Eq1oNgQT5zBAbRE+MAUwDUHudaPZliAW/O7RLGnNHmuOvcq3aToFf9uQzMUOvP/pUDPBumRh5E9AHJ1QnRBPnDuECBefySeN3FN14EFK4JOYSWtvyP4GziANJe5BFsQGh55PfUkQiF2iCghSPLF2t6MDmGuh4NtSPCgpHmriNuEADKrwum6KbXh1wMm9wRSnPyQPJGqsNZ/YMKFH0bOsQrHeqEmRUQcnvp25vBJvIOgSkZnHh6+oqQb8NCgt/B5m9Myb1ldWbBmLFOJN0D7Af3z38Ni6NKUyOSFuTovbpDj0FD8S9JKfqq8DWWnA0+t21bBYWlwSp2t9c8OuU9xeprh1aKCK+xCHPbn2BIw1xtN4772fqStOMvPOO+/I5xZYqqZGgledehPynOGn/cVf/LkgcOfOg4gyJUNHB66c/tr16zpvOQ+YUPjZ6glcGIZq7YNxorg9Asp4XLN+q2UJEp+gVCwhH6YyJExhenj2WmIhegJ1DD8TE/U4RWDdRf6diqMznqAxbMS4pngUEq2YHfj983jrSBYXmlEiG7QP+DdNIQJyZMzEq96xOw+fWLvXtc2VBbu8tWoZ2cq4cJWmtjoomTxx5qXt0e6B7bd79rVvfs+WVjat2+xYbW/HZv22pacDm41Ah4Du6mlaXylXHKafpLHl4nKIJfLaHGoZIJiJpLzT7z1EHX5XqAjRN9jfYc/K9WHkEzigxhRRKPPOzy+qGabiluvlPiQTEhVCjwQBMtR9ESXrdTq2vblpb7/9lseh/sDu3rtrDx4+0mfkfr3x+hsSe+E8Y8r15MlTTWfifSe34YsGAM+KpPLSxYvBzga1YwSmfJKnlRyeJcUVUOm2JsSO9lDrRjQXml0++VeRQ8wOk1zdJ56ZmqqeJItGEZolapAF5IdTrFzgiv1CsxaECDGQPAAxxrXVNdvb21W82t7asmvXoCyshuv0pl98D8W7MLmFIgYN7u69O0L7UBRjr+PNm4TdvnVLuS3nKfEhKqureFRB5PfCGzE8x6R9/sUXan7I1mY2VWGKh+5nn3+mvCkqWp+iqWIT+1T8j2eBkM+TZ8/VyGZYxNlCvNW0rFq1ZrOlGMwXnFTFFj5XFOcLjaHYKFMhIUScT26rFeD6M9vc2NBZRT5B/iPUX7D6c1E7rCndDzjouemska6KpsdRzO/Us1ew0WDxyPtrYhpE4PiTPRMnuRSoXnRy/Qg2ekOMtQrMnHPA80smrL7XhbYJYnfEaoIEZ6BECkO9ARQ8CkDyeg6RP/V59Ymm50J8XvYgayuiRbQfQpORM00TwwC9lg1NMiP6UbW6YGvrm1ZdmFfBh2XSez/9B3v06IFNp4hb+RkrGkWAGXN/WE/eaEkrj6OZzmegkGPNsK6iTsqJmr9Ulh0OTiyjbiBOcJ+4NprpIFr9Xoepe+AKq5kYHB+8GKWRytR8oHXFYClO2T2fCNN4FY2O3BDPWuvdGz0BlKM4Sr3H/qRhS82ENgD/tnVu2+YXqqrJos6FzqaAFJE2DLlOMmX1ek1wa/J/hjbsId4T5CDOFOfPX3A9nfAVabuKFVr/FLecrzObtOv28U//xka1HctB6+T8/rP/7d/Mtq+/Y3Mb522ShPAdOrbAWxV0koLmkqSAyX76/LlDxCpz+sCffPKJbjIX9sYbbzjOO+LNgwqgQw+8g+ndWe/mAqdRcXt07DjwgMsmsMlOg8I6afJNo2vIg+Gw4NDgP920+Cd8VgLZdGSLpbRd3VqyuUzCEqOBjQddT/aCqi4CSYVMwWw0s2YN0YacYDSznvuizlJm2VLR2hS7g74tr6zacOy83xGLVgKYQOwm1h3AL01bd5Kw3sysz+YWpDFlk2Gwt5BiWlIdMzZtq4txNlOXoChnY1tdLNraEonxQAn+bOaEeqbIFLjJNJ2QsWx0vV/ggjHBklkBiHtC04BkCggvnrbw5yS0Eia+MyOJyVtvnDVLlS1fXLRMds4ms6wlUnAVgF6lFaAJsvhWuU1MT5zCaP5OEkxSi9ccXxzIHH5wYZyzkLaV5UUlJrs7LwQ1GI+xdfICl8XJNIZAwGtmsmlNWudLaavkklbMAtdxKGWcLvEZgCt0+yMrlKoSDts5OLZUOudTsv5A6rvVYt4KLLlg+k6wHdF1KhWDmIac+nRgUiRGviJ/FkrweR0uKo6P8qIgbqK9QFLQt1xmaguVtJXzCSukk1bK5m0yMDs6gHs6s8nIrZBGuOkWkpbBPiaTs2x1xVYvXLXqyoammaMA16SJwz3hK0JU+JODgS4wHWcgwnGP0Sz48KMP7dqr1ySCoUREQfgUXqR/CxN7vfSUQ4iDwjkUXtwe28LSvCgAwIGYMNEt49n/9g9+25YWF7SfBQWSb6VPbL1c9skQf+t32rb38rl1mzVLIeii5gbPDnRA1rqDkf3Tz39uL3f39axIpm5cu2rFHOm3ywLxvGkJIAim/BZ1Xf4qvj4BUYpe1u9iVXBg5WLZFuYXrQSMGO4NjSXg5EwugboGXrQPn9y7kcOAWMWhyuFG8YpXIUmIc5bw2y1aIhmEXiLqJPBxIqeGAwEeGEk1jRXWJmqMJTqbabjpNdklcDAKXQC/LpmSlRhe2WgHcC0kfqxvvudddIpw905WUU2iMEUrYOCiTup0MwkaungMBZlOHe+iyk5FCYonNnCCiohkzc1ZGduyTkeJ+XGrKauOTLlMGHS+68CFw9i7Dk1zriwFJGrW3B8Kd6BtJFxC94TOuThqubzWESqXwLVAnyzMl61UdE4TP0ORAAKj0+64EqoKeJpYfnj25RE49SmpxPTytrC4IPXM+YUF+SmiigmE9gsg9M+e2aCHJziCdEl77epV21xZlT0AxTwFMnufBsOdx0+keo81E+gTYqcUQRHTorsflH1J0oF1y8oFPg+KxHhML6+Is7+4umI33nzTLl66FBQ/JY91YgnEGokqyCr4JjP7+c9/oeKB4hZ/Uw5uF2Vx9WH1tUP2wKsRR//8L/5c4lPAUlU89Hp2sH9gD776SvcBaDRJXyxudSwImuFTfHYmk+fG4aEd7+xap16zfqPpQn2ClAbJTBp3gnI7JFs9sTOeiSfXFZIUb177xC/+FwtivX/Yb7EAjpO6/2ZiFa83KoIKDu4NBoegEQuJa0xnPFlyYTOHz4+TGdtvtO2uitueLS2U7bWL25YjXkg80Ww4GdlwykQ0FCaWsqd7R9aaJu3d3/gtK5Xn7Xj/yIbtps16TRW3+K3bdGjptMMsNflD0yLtk1vUUD0WOjQTxBc5BGuV4vbB46dG21teuljwEHukX+GUBiCXcjOYJWxlZc3t3AIcWIq/Up9N2N279+2gdqzmBkiHhw8eKCEsZDL23e98R9NCip5bX97WgIANBHz+7bfeCgryAzV82b937t7VOeuUFC8wyR94P7RSQN6RZPMfiS/Tvuh6wLPmrKwf11RUyt4rcNmJMWqwUzQw9cLbW1ol2BB6EabJIPEI0bfQ6dBr9vtau150syzDxG8y0VnH/uCaeXZqQBs8S6yXiioMeJ/rN16za9deEdIvTsldpMyHCn5KOWKOvIR88+7dL1UYXb9+Xc1bcb8TCfvi88+1LzfWHJYZ4a3eVTxFnwgxiBprIqHJrabJc3PaCzQ9UTVnms6/sUdlqRJUrJ2m4cJAYde75d1xTVoCDx8+UsEjocmAs+P3adCz//ncUkhHgClwKk9Ee8J+khWk4LzoC8yEPgCizoYAdUPjjOcMrYOY31Wx7HxTFWTBLo3PKQSLhL5OxcfU0JG1m3Om+btg+pYQlJXc0MUBnR6kxlDgAYvHGhoEfD6aDMBkOeckBDmhQdDW77qCtg8AdCbKhs41HPh5zm4amy7YNtK6EP/4jLWaN1+9mJV2xUlh7Y1gR7xwhjp9MKqaQzchR2d9kkPTiDx37pItLC7b4vKK4i/n1M7L5/aP//gT+b9yCygEFUPDxNI1MpxuGZsD0WqIe41FEvckxtOzjUWHNztdI07FlxeXJPTGHmy0WrJi5RpdtNFh6y7G5YJbQn8WC+LWMvggh4eOpaZPmGRzP2kcsTdpsPlw09E6rJ+orRDF0FgrxAumraxNlMfJ34lH0Giqi64RoAI/IHnUDAtWlPw+1CH0XuCaI8T59ttvu4XjDLrcgfY9QlMghEWlCFodOpuC/aSLcqalw2L9ln30jxS3Ly1nA+kuJP7jn/5PmtxWty7alOJWZ5sLm6jTRnasBG9mL14+t+cvn9vFy1c0ySP4YUtAF4ivN998Uwe4q6v6JEbdYzok7gB4ZvqTsN2dHZldayrABBAoYzqtzUhyEycIvJ42oLpJKcFM2ZgoZLKIXEFvagnkwNMzO79atc2FgmUmffFosLRhFE/hR6czOaV4Kqm47TTbmgRkKAq6zgWDXpqrlKw37GmjVQhc6sDOrDvs2UT6ya6M3B/MrN2fWmecsA4Bgs6J4M1AvzywsoHY4IuLS5qCdHrIuHtnx7mbQ5srJezCuXkr5RFFwSOU4hECd1HFLaJ90wQBNXTneX+kyYV0wnOT41QGq/rPBUdJslD7Qw3PJ8y9Hslx0brjpHXgr6aA4WKdgvdZwcqlSoD9UPihYJgRhxkIa6MBLCKhIAR8iUId8QWeLx05lCPp+tKEIOgsVOd02LZbDdvZeWH12pF40XR8IYG7J95Am0O+YZmEVfIJK+cSNs9nFqQ2TEVC4UdS0O3R5MhbIpO353uH+nyC+CFskZzZHAJjFEzaUAQwLyCKFSe/iy8yokAYaK3qIEszjRtamgl5mvXvwjsxsJGg8vrdTtOmk7atrRbs4oVFK5eSEr7JpmkAJO3mpw/s5U7bxhOmf2xwpv2MpzKWzBdsceO8nbt6zRY3ts2YaCqRcV+kqGoZC1x+n2k/BSd7jL1FEIgwJxW3r7yq4jbCQ2NSegL5C0biXvwC7Twtbo+ODq3ZauqAJxDSQXvvvffUkSPgUNzCRWViKRXuoKyqfr662a6kToLTODq0e1/ekoVTMesBp9Xs2gg8aDJjR42mffjxJyrqsFfANuziuQ3rwE9jvaSTtrKC0XxW+8FVu2f27OWeGkisseWlRauWi7LoONzfk0w9lipAWmms1FstP1hJjiSWsBiELlyUgg4jAR3PW3UmgwLy57du2fXrN3SQEH8kVMGeCp50UgFgCmEz8T75+K78zWySQyClSSINHLf/yIqvAyyavTIYYBI/VGOmkEeUKGetTtcPEuDTo5EdN1s2lKdj0qYkDRTCoCNQkQYi1Wx5cg90KEMC7D6VauiF5qHHxr6ulWQDOyXsz1arc7Y+v2BLcIrxOU2YNXs9O+60bZxOWZNCG2GRBFPWlNAyOeCWaiQGa6BUWtQQEh8dhnDMSSySSe3fTrurdbkwv2ADtBF6LatWcnbl0rbgkaNBX8Vtrzu0VqtrrXZHyrM0BphIkpjQCe8jlJJNiQcOhYAGB0VtKgs1I++FRkhe4PPxu89Rcn38yFKzqX39jTeslM3ZpN+zlKCoacuVStboD1TcvjysqdFCs1H7q8BregeIuETMA61TKhVsZW1ZhzCx6ejgQNcLLaU0V7XXbrxuV1955aS4dX7Rqc9tTIh1yE9n9sGvfqV1yr5666235E3NmeATBldMjvuedYYV3l/91V+psN3a3vIiYWYnNCCe/dffecf59zRkQ2EsKF9QrCaZyIEuwOd2b886tZp1a3Xn3NKYCvzo2PWPE7o4VTtpmcd+aojBfP9k8hamEyfXro66c0jjpFCJyRnIcSzCJWJG44YCJxQ90btY0xd15T2PAF+sRmBItjiP28ORvTio2aMXL4Wimivn7JVL562aL5pkejl7ZxPrD/t6HKAAZomUPdk5FEXka9/8jk1nKesgOtfr2KTbsOSoZ4nJwPIZ1F1dnI5GiDiAsv4iFkT1Z7jrY8UArhXOOMXoF3fuWocEk5wBuOdJIehTTcFnNdV09W4shC5fuiTxKimEB8oHU9s79+9LK4KC/+DoUErzCILx8whTtVtt+/TmTeVE3DOUnd9843U1bdiX3C9g/l89eGDdrk95fBLpRRZFJNQW4h6uFzTlmMZAVWESwzlOogkcvllvKA9T0hyKjMjP5PznjGWNa01ShKH4m3BOo/jbSqZj4ZVSgUXC75NDnz5pqjebaaJKUeJTpTDICGJjPAMKBBL2GzeuS+CNPcJ7qLDw0U6AQwbxo7FbHFHc3rnzpe7PjRs3lFCzB1mLFLdyJFjfUDND0z2QGSo0g+d9hNHLwzQhIS8mt/JFla1cTwUvjWIaRlwfsc11IAIXNnhon0BnVeQcS0fg0aPH0teI6v0UCFyDhJbQeUF/BJcPqCQqGL2IjBDvCLM94eCCIkwlbW1lySk1OS9KGRZFughTMvYHuRv5kCZrEid1lA+/Qwzjfb1AQ4wIcTWKSuf6R1gtNkatdssHLYFbDxLGLRZdD4QvTUzHYzkkrK+tOM2Hc7PTEReTC+L+O9/X1YP5HeU+5PGCDFMA+yCJZyHbGAT2godzpFx4U+2Uv+tnuTdT5KF8grQJtAhVUPyKI4vYp1Dy3vnGN2373EUrVSqCipM/Pnpw395775+s1axLvMufR9DaCfomINg0MQ6T7+iyQAxnb539Om0SnirR87t8RhrHq8vLei01O/oD5WwaNDEcDDQFpzeYzib2byxuqdmAIDMtPYEKR42FWIwGYVjPj5JO7wj//3SSPRMfmOLWc9GxaIbEC4rbOcTLtH58D2odiL7gQwqtlVTanj59oryWhu+3v/3twFuf6fo41y9dwo3AlcD1WmeGP2qqJZ0Pz/pODjv20T/92PoHzy07Re9lYon//d/97uzim+/a/NZlKXkGdwg9dPijmtzKZyuh4hahg0uXryhBY7Ey9aB7QPfhG++8owukuCFZF/oldO7IcWP3VJ21RFLFLSqwfJBhr2/Dfl9dHIpbiiLWAfw2gQAAIABJREFUpA7g2NEOGOTDWl3JoW4gm5LAQVo4HdraQtkurC9YITHUeJoER0U2iQswuhFFcMJyqbyN+2Prt3tWqsLDnLd+o60DIF3MW3lp3rrtlu2/dLsQFjTBeTDq2WTqghWzBF3ZrB01+taiUGZvBLl7Agb+rnwIHi78GrDo3X5X/0mwaThyvPioZ+Wi2aXz87YwR9HX1+QL/h9JTrVatAzFrTQHHeLNIUjxy79S2KJCnExlBZOeAcidMfmhsM1bLjtnvT5FoVm3S95cNqrlw3rT9g+ONK0nkSQRh1+LWThqdRTJ+PySvDONqQM7bQID9s1Ko0DGz6mUJjkUtxIZmsG9LeraCTSDfkcF7ovnT63dbsiiB/lupodwqnsd/M+SVilmLD3tWz4ztdWlqjphFDkksZ4AAhdxdMEAK4dC2V7s12QLRJeXozObmDnfNp2wlApGL5JIxLNFSl7Wck4KkjQKCObY0MCZbDBNSs2sPFewTBa4KFDkgpUKcz7VGQ9tb++5TSZ1u3Ztzc6dm7N0duSJTWbOjo6n9v77t+3FLqrakOOB0LgQE9edyuZscX3TLlx91RY3Ni1FR9ezQt8n0bIhwGPYX9zHn/3sZyregIIiUuE8hKlgyVevXLWtza1g+3TqFed8COD/nhxowiLgpsP+4uQWiBmTMb5PZ/inP/2pnikiSz/4nR+Il0EDwgWPdBR45zV0OTUhtJmK2/tf3rJ0cma5jCfOjx89s4PDurjFwMIPsPySXU3KXr36qq2tLNizxw+t025YuVi0119/1eYrRU1uKRLxj755647Vm6gQZuyVy5dte3PNxqOO1Y+PdOCj7If35PMXePa+dChjkkJ5WR64HHbYyHBvG426utbI38dDkTX8xa3bmty6VQxJbd5GQxJDF7U6sa+ZwvOp+GRJUySnSPD8iRt4v3EPgRFysDTrTU1a4PjTHFFjKMt0s6iJCwd7vli2zmBgn395x44bTcsWSzZCGRzrgaBMyaE9GXBPXOAq8vXVdID3Jm6MW5OppxWEQGgOZSYTWwRNMUtYCcjyZCKef7FasRd4dc6mdthEmG0oqGQxn9XBsDBXtuVFRGvg5/aVYBNz0R6o1+oBwuse00AmaYBx34GJE4sT04Fdu3zOtjeXLcGUA41zbNPqLXvxfMeePcOTeMnyxZK4X9xX7marUReFAu+7tY1NvW8WX0B8SqFYwJPuwW2aWD6HZ2DemrWaffXlHWseH9lF7HHg53c7lknQwBpbFsXHbN6Ouz195g7CgDm3MSDeUdSCyhEXd4LIHVx/itsVJQdMiZ88fWzZXMFyxZItLa/YtRtviFNHkh2hbT4ZOEVfELN8YmDi0gnKPegLgoVZPWvapx8Cz8fqVn/CbYrFLUkEr8s6JDHnLZgO/cZv/A9CzogPHuOInr9fA2dEJpG05tHRiaBUt163Mf6sYSri/Htfz7Ehdra4PZm8halQPIvjz5z9vZOiNXBszxa8xG7OaefkBa910RHQyRiGmOSWbRJDDMq+ghKqYHHbNL4P2obkfPfwyF4eHlsL/2m8Zkt521hdtjm41aCW+F8qKb6gD4BSUsg/bHYtW120S9deFz1g2GlbB32JZt3yKU5P+NZOxXKFVZ8a505EaHzSQ8LM2hANAtoA72VmT56/sCcUKDSMEMkk+Q42LPyeirng8851E2+AGl6+eMEVvqc8/6KgzhS3uAIgXIV1Bgk16As4pgiT8eDxihwQoxOmoveyvFXHmoxStDx49FBqzprwneH0cY+ZAsEd56y4f+++vFJZB8CxKXAp2kjAnz55oteLlo6xicr18jwpbnltYrHUZYUCcc4la1nDAcEC/Z5yH2p1tzchDxJMNaBV+DdZLxWLJ1MtNfZOfLinykugrrEHt7Y2bOucF7fiNktQSqvRuaSBu815gYAPNiYUnBSeFLda09Op3b59Wwn71sam4ob72Achv1Dgar8GwVV+jeKWCRNnJl/kvr/8l/dFfeI1eA+mk7p2epbBo9QHNY6k4nv7+4cSk7p//ys1wPhdNWewr0wmFDuE9AEZSFMzCEbFpgBnQCwkVKyHPAzUA/8tzVcFT1bTGPqJhJdSKsCFogmq2OR9ek6hsOWZxAk+8RGHFHIHGuB+H051IPj/FFromDiKkKHLicydc+AjJSG4OhD3l5YWlDuKUpNK6/P79Nn3fOQ+s35ZE6w3imHd02Dvo3o0IBKIh/F9IlXCmyZBTDM0S5zi4JZGkeYYLYHYoJp8Q48YTCyXL9m3v/1dO3/+kvYlk3ua5ais3/z0Q2u1Gl7vhAGAUFhn0Dhnp+sxhp5t+EUETCx0aZS6RM4pZQUUyfxcVWuSPIcYKFRi5NeCFg3/X4OzTEZnPTkPOcRcZU5T0b1dnEFCbRZUq/UsT1xu/D6JqiRkmPOXhYfQ2ZLQQGRjkwat+2cj6Lu6tirObZH1HrQ3YlEqQVYyg4AqoLh9/PiREKKPHj2y7373uyqO+cLFgqL94kV8bmkMedyKE/94Wvo9TqqGQkTqk5/9nQ0On1lm0lP9lPgP//YHs1e+8T2b27xooxnj8yAjTmAKSRMvRkf/5e4Le/7iuV24dEmHCUk2aleIeyBc8K1vflPqcxQM3GSShvC4DRSOwwscjsEBxo3efbkrjzmEYuDF0uVfnOcBAlkd25jAF2AD6v5k4F/27ODwyH1VlWi6ajKI0kvn1mx1Lq8PyCEFbxORKQ5Wgq6KwtHMUtO0jToj67R6VlpesvXtLRU8TLNKC1UrLVSs12zY7sMnChRz8wtuRo8K2IwkiEVllsiU7aDWs6PO0HrThKWANJLs9no2HXkCDCSJIkWKtCMXMNKhKl4sVjJ9W6hmbGujZNUKPJahTUfOaSXJqswzXaVIG3gSIIEDbJIGmjARSEj8EkkEwbC7KFoyXbE+wrPTnJVLSxJf6nRRHYbLhN9rXnxANkmxUJKcPYmcfMwQj2i1rVgq29raRihk+9Zs1rwDmUjaweGhjLlJ5OHPSdo/TK3YqEy7S+WSniOJTb/XtqOjPasfH2qKA/ywSEdwPFThm8sgJlW0xKhj5WLK5ko5oQXoCKlbnMrocHWYWNYazY6Uq48aPesNfEJLEgRGYL6Us3I+o7+jrKvmQoHpN+IvdLSY/nkyQCAcjdxm4qhet1wxa9vnNxSo2k14V/joVjSNA6bW7eCHeGivvrpmi8sZS6SGlsGLK1Gxmzef2he3d6zTz1gig5E1Xrt+cHKIZAsFW1rdsAuvXLXVzS3tLw4r9wdWKnjKVQuTRQIUk1sOFhIOilsmltzTX/3qX+zK5Ssqbploe8fVu9fRqw04KJcg6OXM+Z0cTnSR2X/AiDDf5hDgwHv//V/q4Cfg/PYPfqAEB0EpwQMFvAiFbRBuILmhuG3Xj+0ZvBP41LCNhwP78EPsLPbFc2PKSaHCAUOBdOnCRZufw9PsuXXaTavOVezrb96wUiEjvgTTtKNaw27fe2itDkgAittLtrW+YjbtWaNeU1K4sIhtRdEePHxsj58+01pkn29trisA84brK0u6dmDYcClJaPzQpthqSNTuytWrIZY4X57pYxSSoEhF3INrQmALASkV6UGeHs4k9gWPnz7WoYwSLsUt9hkP7z+wXrd7AtUDYUCAJwZoEgmsZzixVrdn7XZXBSpTn0MmuWQwmpIwTXUxGgV2GnVDpsA5K9NMG4w0KZjBeyygxjx17jHCeig3A70dT6zIJEJogKyVqnPWGQ2s3sHjuW0Dvl+s2PLivGVTMxW3FKpM4XYP9vV9uMJSeQZRaUlBwJlUHEkAimIKWGRetmzL1bJdu3JOwnCdRk0JFocX97Rea9qDhwh7LUhgptX2e8vhyueiicS0YHP7nK2ub1i+VLZGbyABP+ktTLEMcvEQ3g+qwM6zZ3a0t2cLpZK163XtfdAhNE6Zthar89YejW0XUY5UWkqRy4sLlpW/70wcc7zMEazDSiUF/Hp11Srzc5qY3HtwXzoTXAvXdOONr+nwpbj1A5yC7RSu6wkM+9GT488//8LFOuYqmkpzaKu4VZHk0zp9BQgnychf/uVfSlQDhfQIx/voow81xSAR/t3f/V1bXFo8mfLoJULzQ8mqbLPMOqjKHx1Zt1azHtYwqHoGuw8l2IGDGROsmOREzltM6D0fOuVLnkDooogL+4FJrLijocAO3G1XQ/a45GIxDqXjNaLYkk/JEopDWk/A7Ci+xZMLXFRBTMf26PEjO8DKBEQN089yxebmyhITQyM6F/hiPEfB+PV+M03t08WKlRaXrbK0LC9MhPCY3M7g0U+GmtqyJuQfLzG1mfsxY0sBRJbECQXkkatq84/wbonnWJH1pzM1q9CDmGli6U0gfheoO7kRqsCeAwyVeHL2bqyu2uL8vBXQhaCBmUjaM1Rt63iwm6ZaYEVIqtn77777LSWMH3/86Qkv7vXr1wVB9en6WOJGFGAgSxRHwpRLCWN4RvD/mAox1YmQVzYXEx9ZgQSvUlEkQiGgopF9osIwTFWSCcE1KQrHoE6Csi7ifpFHqOUZBhZAqd0HOVqh0STI6HVByCzOA7tunky3pIOBKwT896Vl2f9sb2/Z+sa6La+iehx4fkK+hEnwmYkwuQPWI/fu3VNzALQOOZmjXNJ28+andm77nG1tbet9OBOhmHCbnM/uubEXdS6wKJ/O7W2dKQ5XHtt77/3UypWqckDOa/mwoxB/ohLjZ70K1OAxjXftrVtfSmQVSpBPSV1LhXd0uzS3LRP1LKAefMu7xoLiJ9PIUNioWR70PKDLkFczEIn2YdxHimbXUxirCOJsYqjC5+TvJ/DjUAzxs1KPD17yvDc2Prw3n5f3d0VsH0qwbsl9JPok3Q+fCOoeBoSVittG0+ls+bygqkwmaYLzWdRAD7Bm9gb3g7geC9E4Ef61xhsIiTAp5dqImTQUPN86RZKQo3mKFibKojw4pFucXf07Qll5+853fsO2ts6p6fzkyWOdVZlM0u7d+UJaEUy7uec+xPNCPq4ZTW2D4F4svE+HdqdiULEYJ085+dKSIw9l0FLUmUfMJNdB94L8Vg2c0ECKSBwfcIAs9FyHRpU44Y3GCXpEHzIU+xFm7q/l027WBWdYXGcqmtMuHrW0jN+vw60RJIVaQXFLM4ucFps93ysuCCVR4YBQYg08evQwiGo9sXfffVeDUZ4l9K5Wqym1ZPRM+IoQd+6ZF/0MHhjkUQ+ZZcZ9++wX/2Ctlw8sPaHwGVniP/zPvzN75Z3vWmXjgo3hXTKNFFSS/7wDRLGezqBi9cye77yUWhidSg57AgW8PQQL3vn6O3Zua1sP2LHbQcFTPBL4sYGvFzy4SK6PD4/tGNx5B3uZiWVTCZufmxPUk6kTFiOhp61iQSqJlrDjekPdQoQPnMQ9sM2Vil3cWhE0OT0ZWHJCQPFOl+O/mSjhnQjRy2zQxCNuYJWNNVu5sKWHyTUVqyXLlQs263bs4NFjic4wISKwMJWaMbmF/wlZLV2yw8bAdo7a1p8mLQXnrlDUhgeG6AkHDVyHB+gzqeMEd0fmE+KXLsxnrFqeWSFHVxePPjpDPS2axWWmo3ADmDD6JJ3OBJMbCkAO0PGUewMWv2DpzIJlsgt2dAxXGehGSnBQFIOH+ECm6eTQGS27/HYS4ZacFiBqf+DyCUhM6AnaBNNGvS5FPwIez10QFojp6bREGo6PjmUFxQbh55mEVwmmyoR9eplMTq3XQYX6wA4P9pS4TLFfaLesXMzaUrVgs1Hb5spZy6OYzDQ+7R1AEkOCIesKaGejhadpwfpjIDaIxyRtAud2NrYFRLiKwFuBfQBhHxnS7Si6kWggDDUa8loTwUVZm/jxIRK2srpkKyvzspxpN7DNMCuU5yyXxyIobcV80gb9Y1tdKxj7LpGaSDG70Zraz39x217sdG2WrNgsiXiZd2Z1IKZSViyXbXF1zS69+optntv2rmZIDOD8uWhTVCllIgeHImMffPCBghFdcQSlvMM9k78aglIEAUHUwyEQp5KCRQdOr14Ymy8Oi4yLKxwcHqhDxkEfuRqffPKpDhn29fe+9z0d3FIkj51EDy0nUnE8Q0rXdqNuO8+e2GTQIxS5ufkHn9jBYcMSCLGguF0oaErearbEkaJhRsdzOMIaqGRvv35dewEaAQnQzsGRPXq+Y8Ox8z8ubW/Z5sqipRNAWxtCG8xVF60/nEioamfX/dG4xO2tDYkMkUxub65bKZ+zly89eWMazUFBbOMgZeLLfSUxIUpwsPU6XRsNxlY7rtvR/qGQDBKhymbt3PlzMiyHp8JePiKGNWr2fOeFkoHXb9yQ8EOv1bH7d+/ZsBcEocRtcVsfOtzNdkcTGlc6Jj4w7U9bvd2xZ/t71kK0BgsgdfiTLuwXrA2Y4KwtLdnm8opNhiMJzxzig8l0cDpRYoldRyEBHzxr08HwBJIM5JaiDQEuuuzcM/grGNTnUf8dAukdCw6NwMfe4YEdNZuWzZdsZXXd5uaBK6KAObFas2ZPnj/VYQQvlaR7rpi3K+e3rFrMWr9dt54E/YZq8NEkQgCOQoPpBpDsGgIiIF0QEAN+Npno9UBTrK6v29b58zaYmiDq+NUCiWNLkQBpyjebWY2JbLNhK/OL1m+3pdZNY4wkERGoTKFgB42m7R0dKRZcvXTJSrmcZZNMBiio+vbo6UurtbpSVqYZW11YsM3zW5r+PXn6xOYXFy1XBIEzb6++dkPFNxNgCUmFjv2pOrSOXX2fvXv71pe63kuXLugQ5/757zqkyQFOTBD8jCQRobgFlhy9OHmdn//854rZCDn+6Pd+T81Ft7A4FVj0xD7408ODqzesvrdvvXrdRp229YENKiEKU4FQ3CpxCCgp3kvxPahmxwkR8URTn8C3daGRqEbqGgqRt6tYFgoZndEhs4kFMj8Xu/ExeSJGnUw5AheSvABoMBognudN7fj4SH7zCegocARTaXFauf8kta7f4YWIRKmmcPJBo2HNtg6URjz4QX9grToWZkeWRBMCVdjguYpfJp/Pp+8UCu6LKeExwfFdQZ2znW6oYgcWd0xvX+zYsxe7NqR4oTBBbV/qvhsSUnz+8oWg+RE66decsLfffFMWN8QH9uTj5y/suNHS60s8Bg7bGPpWSn7JqWTWvvjitgqSfC5r11+7JkE1cU5nU3u589K+vHfXGwZBnCfCHD3hdsjnXNkTX84D/743Hfzzx6LObfEiMgB+pLyiw/SHQgTlYCzVoJmJAgZkMNjLOP+c/MP9TZk8QdMiJpDr8PlknThD+GhTnpq4LoinqYaeiz8ygYLzt7WxpWnRuQvn1MiMfs8UV0rYI9afFAyeX97FGTnb2IOOvPCYSwHw6SefSFAKReH42SlunYLmEyuv8Zi6+t754MMPBWV2vqA3Q37yDz+xhSUUrjvSyKCh5U2QgH4KfEZeL6o47+7u2eef35J6LPk003JiV1S4PhF0O1OYaTIYFGgdcukUPf5TM4FO/mxq+VzGysWCYMn9flf3mX3K9BuEE9fJ+1F8iZrBvgp2SzTS1coMQkA8D4KVxH+AGQfoKX9i4ab1nHJLPgYk/HuhVHSLOhdjDkA1v580PtD14Jq4Hp4FgxNiJfm+T7A9f+b6ZEdEbsxaCSiEiCTkMxPHvVkW9AAiJeBkDYdpc8i1iBt81mhF5qrCES3qvH9vFuTt+9//bVtd25D+BMrl3M9iMWd379yyZrOu4lbT46BF4X66noMp1w8N8RBiT2xyHLTnDR7RVIKyswalrD0JRjKUyQvhxp6lwUb8YTilZx6ExbQ2T1Av7jDB+3Gf2eey1BTn39Wv/3+u3uvJ1u267ps75967czjdffI5NycAJCG6rJKDQJCmRL7o0UXbZVX5RX+Cy7Kr7HL5wf4rTJqSyAeVCpJFmgG4BHATbjw5ds5h57xdvzHX6m6iURcnde+9v+9ba645xxxzDF273BZ8zcR80edx3ac4rkGuTbO9qbQtrSwJ+HIbKgeZAZmiZy0AggcGd97x15efiOoX1hkjAjASmTFn3I49zXo7ODgUwAPdnzyNfUa9oWYR4FzQXaDByodk76aGHfvqZ39p9Z1nlgtOK4n/8Y/+8WT93e/LCmiSBBUBdfENAtIiFEOt/7Tt7G7Zzt6OrV6/rsOZRO/Vq1dC16BT8AFvrF/Xm9Mt5UsPHJVAzZM5FUOt9okbV6P+2Dg9k00FCRBzsxIXCZx8dYJkE6LWpHeWebjjkdSTCcISgSmkbG2pZrNTOUuOelKyhQ7HTQSxhMoky4tUxoadodkgYZ0zZsCGVl1bsZn1FdGIDg+PLYGw0eyUFRNjO93YtNPjY82ACPVMUvQPhKqi2tsdpuyoMbDdk5b1RszLpbyTJ4qGI53udet2RSoLgpUKiX4xn7NKMWvVcsqmKgkrZokAXQVyOhUUweWpkhUKSRjPYjlp0o85q2jPgoHBGFGbsg1HZcvl5+30HNrCyFrtoTVbXVGzmFFm8SwtryjxlxUGyrgnp0KwoQiADpOAo3pGcSqKEbOm7bZtbW7rWdOVZeHRSWSTYG8B8ibRCHmJeacNEITiAtQ7C4KUzajbvL+3a8dHB+qq108PbdBtWa1SsnIhacPemS3MTFmS55eAr++dZAkTJNOiRJZKU5q7naSylkoX7fwcdV7oayNLjAfq3JYKKctnyWFc5IHgAbqeThdsPElaqzmwep3C172JoSNWqlM2vzBjqeRYtEbQ53QqZ2khijmBNcUi9IqeFYuoZCKi0bep6py92jyxr7/dsLM61UdBs1bM7YDoKFiCklambGZxwW7du2uLK8sK9uwzHVDppJIRza8EWp/Ti5L2q199pfvJnAP3PXZWKG7v37urgBJ12qIM/a/P3vIzbvPlBwVrh+KWA1RU2wBKwMSAhvTdt9/ZR9/7SGImBMhIuYyooDqXoVuHCFQblsPWhgSMbDKQ4uEnn/5K4BFgCsUgQA1JzM72rorbft/VyUmWpiveucWbGNYCNPJXW7v2cnvPegOfYb+2MG931q9ZpZC2euPc2RQIxGzv2rMXr603cDsU9hmdYEAVDvXbN9ZteXHOdrYpbvu6hwr0/YGBmOObeuv2LXVTCdbqYre7tr93YFsbWzoMXG0QWn/banMz9tbbbwvkOT4906zU0cmR7MEoXNeurdk0M0l4uZ0Q2+iaB3uV4I/JHD4FKfO4MBJWllZsYWbO8jBTOl17urVhp8zM5bPWp1CBPkWXSurNzDUmbH66ZlWKYx1AWdva37dxNoPOuubhScxKuaxEhZr1hluCqTPoVjMUSTxXEtGpCqj+RNYGaRtZGl/wArTfgiyDGGHI5IsCE+g4k8DgB5zJZ217b1ee5dh+FXJpfa4bqytm/a4KZQAs1pDPAbp/JM+A5AgWDqqwrTY0cPdS9E6OP0v2w+LSktXmF23v8FjCfsViWRRhifwF9eyDvT3FzGuLiwJEUZWdAINOEpqVpSMwSqZsY2dHsXlpbs5yqaSVcliIwYoo2PFZw46xB6MT3h+Igry6ft3anZadnp0JrZ5fWtK5t7K2bnfu3RdISLLlIkfeLWKdAJwAbJEwEA+fPHmmgv2dd95WJ4c1hlhGqNUu5iyVEYjeWbF//a//9UVxG7JqzcQjCkMH6sc//rFUYn1m1ZVBuWOxQOBZc3b3mEff27fWyYn1EWZst2QPpdRJZ5F/9qsFbIwxcZ4tAmWiPgaRM77fi1tP+oXSh4LCk7RLqpsE+sJ84NXXinEqFg3SNog2Y1qvLvJC9wTQQb6TALsUoVJ+x2cRAT8v8JW3AKaqY4AQlXf6yPMPjo6lWp4tT9k4nbLp2XnZik3IMbgm4g50zKDUDnAVYzCMLwpm1jCFJur66rxJN8KLAbySOSuS2az2y7OXr63V64uNEWcir6+uacZ1c2vLHj99KgaC2Db6NWnvvPmmilvuKUyXlxvbtrW3L2sgB/PxA3Tg4e233tEaevjosUa6oAa+ee+eLc7NK+/hLH/87KntHuwHPSSfKadIoAglseQ858/EY67VPSZhUkDH9u5lJJY6gGIqQrgPDgDSQOBM4Tm4DRHOE1TB7HWxkgLIQXdUoxRByZeHSxEPcAxwfnR4qNfntRF24v0QUCMmIx4FoEeij+UXoBsxhPV//dZNW1icc0ssV0T1QjSsHTU0gg4B6sYvXjwX44KZW3WmJwnlKF99+aXOUvzkORcF7AjEobi/ZCF6s8v32S8/+US05BkAhVDY/Mf/9z/a/OKihLwQlKLwdrEmt0nyPeL7LYo/MXP75ZdfqbiFRSKxy2AfFfeX9mcA0aIIEs9OAFLYa3EuUaCOsB2K25zGN/p9GHOu9cDn4NpXlpdUWMIuIl5w9sPU8t/nXGguxAb2Pd/HM4DVwprnDHXNm4kAVYnbOap1KXwVuv/c5zh/HwX3eE3OaDEYikUVsweHh56rC+h05fC4f5z5gS2n06d9vWT1eXle3LPIDBHNOYBrAtICEKAYEv4X1y6sEp6F1HcDKwFQH4CVz8Ia/Yf/8B+JbcTne/rkifQaqtWyPXn8yJpNaNWhmRAE5Py5uBiZ9xs9tscOvFOOKYA9rrFGBAaFuHoBWIpEy3niAnfUPCo8ByO/36L2+6x0BBRjjHXk1ONYVMTn56KGSCxYY3HrzITgsBHWZ2T08Bo8P/YEI1V8Xu4xZxX7fn5+VgKI7j/stY8zPdzJhfNQe0egRtpevXwV1MXrApq8c5uVyBazuOwrPrOfS4oaFwW4G79wf6k5EpYaOC25c/DaCjYQezDxP/03P5qsvvM9m75220b4c+Jzo7TATc/jDzMTSXGL79rK6qoOeBY+/Gg6MZiIv/vOu5r3ED2DA1fIsCdUJLC6bdGuwBJKHg/3D6zXamsoGH9LLESgJfLNUEcnI+Zk+4GaAIXABRoImvLemoDU9mxmumQ3rs1aERuXcddSk4EOKW16fAx70PgKKjY69a6lJ1lrn3aSrIAwAAAgAElEQVSt0xrYzI01K83P21mjZSdH5+owT89VbK6at97pke1vvhYdAK+1YRLFYlruiFll7bQxsP3zrh2c96yH6IUOZkewtXBB0QNdAQpD7K6xkdSZLRQknpRNDW22lrNKOWPDfkcG281WX8qiXMRUNWcrK1WrVjkooWr3w3v43G93QHFLAT5j40nJ9g7qdlaHJjIWcpbKpKxam0K+1mZqs7JF4kCkaEC0Bv86AixdPZ7v4sqSEG+uod1q6RAi4DLsD+Kqxbwwq80FPYK5Dbremodo++E4j6ocPqRsyITTKgg8iFZAV04nx7a39cpajVPRkFPWs1HvTH6FmRSJCTYoXRUMJNN0Jw/26bxgBdK1bKFsqUzRzs+aKm6ZuiUpL+WTVi4mbHamYAuLyKYPJKMuu5QMQT5hG6+PbHf31EZjPAt5lknN+RGsmIHGUmokOwD+LaWCfyxrE2YHCfwUpKbOF3Tw7d1z2z1oWKeH8JjPWMkmqU9yldVsIclyZWbGbt27Y8urqwJp4tyI4l6gUjk87rMmUHiZE6IQAdnyGVgC2sh+/guK2/vq7AgVDTMoV+ku3uX1Ijp2h0ge2OGgYzwPQArvoEyU3LBH8UbEdmF1bc1HBKJqntA+R/XkOyplXsTq6lJL7rTqNho4UPLJJ7+ydmegUYL5hXnNJVF0bb7e1JzX+emx5q74PJjMv//2W1K5HeqZZ+z5yw178mJDqthOL56xN+/eskq5YMcnR5bJFVXYbuzsWb3ZsVSGWeSJAKOpUlGKvdSSS3OzdvfOTQmcQNPGosGT94Tt7OxJjAVBEg5MEiniBHT2l89f2MHegSzJKGJ4nlBUOWzvv+PF7YMHj20TX0vN9zl4IJn9TNZKuYIrTTKzx+Gqmf2B5Yt5ob8cFHE+aGl+wdJ0cMcktQU773fsoFG3IXN8UMTSOa1v6LasZc6xZURCDJsfDoCk7R0f2TjM3ZK4kojQmcBHluRRSDkAE59lPLRqBU9Yt1+j0wwgAZ28VilbFjQ2m9X9SmGVI+2AhGYWKaS5UMYOpufnLJnOCG3HDqHXbtpMbcrWlpcsReKPN3lIRAA3oMEzl4adCQdku9NVsgBLqNtj5AEwzRWrJeR0dGjpbMrWb95W5w3kmUIHZVo6dpwDJMAbrzdUQKMmCQW638VqaChUlz3MPc0USipuiVFSg02YLULhhDnArDd+k42mbe4e2MHZuaVyeXWq6Wwg3LOwMGc37962ClYO11bt9r17sheLipZxL0cbJyjYfLVaHXvy5Kkd7B/Yb/7Wb2gGnISZNeVJiBd0KvAAQhIJdYL+5E/+RIrMvr+dz/Xxxx8rkf7i8y/sd3/vdzVOEteQCk8Vqj7566qSSXXsT3ewAqK4balzS9GnAjTUpUpgQ5fiojsVCgT+7Im404gVT/5esng5r8tn4Xui6J0L/DgbQgBbmJt04SgHei+oZppZxL/TKclRGdlTNrorPnfMmhRdOVh8QYX0ztBI60HdY9kHeVcfMIa/R6vjvNWxNteRARh1yy7IIpViQYUtgBTgmCjJ8n0MoyP4XQa1VnVAQx/PqXxO1VOxBmMCZlMiaU9evrLdwyMVffw7r33n1m2J6VFQfPHllwJ2VBiPBra8uGD3794V+0HFcyolQOfh06eyr4qfRxY/o6FYO5lsXqKc7PWZ6Zq9ef++FSlK0jQjdu3xs2ey6AHY5QwASAMcefvtd7Rn6Z5QdJKUQpdHfXx7Z9tjRHjWcYbVz4qS4idg/+bGhp2eHLuAHT69w6FGXLAKc9r2QJ0fMj+tiXAPLkWfeM5QuXN2enZu2zgqDHraF9fW1kKucH4BolLUU+TWKowJOdi7tLJiN27dtNm5GVd7FRB7xfMz+PHynDjDKW5fvniuM4/CE7aMLPSyWfviiy+UUKMeHWnzGu/hoA9rMGSxQZ02JScD1JJJzL0wCHt0bl7X9MYb99xOb+AKx/F7PGG/BIWOjo7tiy9+9feK21gIx59hT8S/Yy9KKVhFrc9X+iyu7ykxAdjfPJuMiwNS3LJ2OM+5H2ggsGZgtyF+KNs2Yj57OMQPxZFAx5aAk1S2Rw6MGsVtXzlgZGu4MjgACKNT0Y4miAhlHCBm7auLF/Ifilv+zllNKPoeeveZLi30cPK/K7oAUYQsqrZHECJSeuPajYUt9yz+Hc/SlXfdMkr5OM2yoABPMyeKmmGh6d7d3vX/rR/+tujJjJjAcCRfnJ6uqtDlXJPVV+iURjskNRvQXghCphGAu1yjkb7sQKB/Jr7/ijiatBt8bIeylrVPEUysjDPPscsfi1vP1xC+c2s+FfahWeJq0r4WIyMgil3FP0dgJRbMVwEOr2E8v+VXzmrtmxvr8l5nbUhckXxWUwuXxa07j0zU6X3x/IUANq6L8Rsab7w/as4Ut6IlUzMEBX+enXeXuR5FFe/mAsSMu/blx39pzZ3nlh11NT6a+Jf/7Y8n197+UIJSw0RWdiEsUGAfOly6AfKIA9XbtoPjI1u+tqKAxM2CQtFutu27b7+VtDq0jstNHFQTBFhIcvnCdoUbBJ0PeflBp2NdKDqDrjq3QmYHPvRuWLUMeqIAaGheT8/l9eUTmYSm07Ol+ZqtLU1bluITQaYhYgquJgzCzwIF7eszd9oaWmrsxW2vO7IpxH0qU3Z61rZ+R9i3JbJjm5stWCkztP1XLyxN0lzK2SRP68tViekCnjT6tnXUtINm33qTlIs0InpBMU1LncMxoCcsWhUE2qwULijHZqxSzlk+Q/cqZ9lMUjTtoyMvvLDmYYh/NOnYVDVpt2/N2fRMxjIpJM5JBnM2nOTstM68yqJlcwvWaE6s2RlqVoeEcv3GugIhC+7w6NSySC9T8vVQYq0okO3tHwikQPFwZfWazS0uKBDyj8dHxz7PifLm2anEJdjsy9eWdKBQDFBwvXzxQklvFD5g0UJ3YiGDtnJf2FSovC0vLcoG5uRo185O9mzYbVhq1DEbNZ1ankWpre9G4AGR6nX61mwyx5G0eqNj6RwBNmW97kAUYOwfoFVm02OrTiVsZaVsS9cqls0TcDn06KFlbNBL2YPvNm1r69wmibzmVUm0r60sy7YEcKHXabpQRt+VlOV9moKuCBUboamU6IAnp3U7O29bvTmw4Rh6uNteRboH65iAia1JGqXV2ozdfetNW+LwZq5LNB6fVYuUlkinwwoLqhgIFwFkcWFBQg4OP03s47/7md2/94ZoVCR0EWGLyam2ShB/uvp3BAjo7RS3BECeZQSdmKnhPZ8/eyGayfUb19Xl07wVtjVS5nVwSfQSAn8qYd1Ww86ODtWJ73Tw5Kvbo0dPrdtzj2cOTtYBBy+sjvW1dYlCtVsNy6koHdvt2ze8yBgOLJPM2ObWnj149MyGw4k6hIuLM/oePs/27p412l178uyl1JSxHHIIdCIWwAJzseOhtZvnKt7W1tyLUF0z6Lio+5JUnZ4LjIGN0EFoJ5nUgQ+VeH9nT3PlWGqJApVOqYPSHfZFlaXjj6AegjgUkHrmwZpHqpUgrWlouBnN+kND7TCuAOUMz9iMI81cO2jnhHlAupf49xURQGpJbAo11WIaqysALdRZoe2eq4CvZPOWS6acNl0oyMLsvNV0tWYEZZJJCUXtHR6J+su1ywInZTZVytsUMUoJj3diQPUpeglx5YILa7W6HXWj0rmCEhfivsTjUikVeoXSlCzDOB8AOECwr6+uaFayCaUyJJvFclH3mGderZR1n2Er7B8cWBaKqDrvKIwnpAPAfWlqzr8vBgHPi3lYil8sohKcCTlmBRET21a8YvSDIqFAQT7qicZFNxD6Vqs3sNdbdG4T6s5kmB0DpKWTzf9NxgIf9o6P7eC8br0RXQGow2O9DqJ58yvLVqhUVNjeuntHa8KpeY6GO5rMJXu3gSKJue5HD5/Yq9ev7Uf/+L+0mVkE3BLqugkoCkJtQVNOZRMg1h//8R9fFLf+mhP75S9/qflSRhV+7/d+V4l1VA2VyGGgo8a9D8ALJf0YBUpm+ZptAVGyY1PxGuw2NA/nBXQsuL2kDHpXITEn6ZL4yhXKpydRWH4EQZ/QnZDIUEgiObvlIBDmBqMNzaWi6aX/qXQBAv030vUCh85BABguwYmBtSBbFdkMuvJyTLQ9gUQLIi3mDOsF1fZTEqoEau5NG3W7VikVbGF+TtcqISSxxpyqB2MndqFJUCOdj84fMVFUQjpLSkZHWp9i+pTLmu9+/PyFzjt+FkbOW/fu2Z1bt7TPHjx+bBubW6Ze12Rs77z9ptHZhWLKZydvOTw5tUfPXkjN3Ge0/TmxzhkZIZYATCOwwxz5m2+8ISYHe//15qb0UABRVfAwb9nr2Z1bN+3uvfu2sbkp0IUi58b1de0J2Cs7AN3HR3pt0R2jFcdo5DPgK9esBLV6a0v7DoqoxH9G2GXNilJMwikBzzC3HMFazgsVYT42p8IFzRAo5rs0Shp1F4u6dk3sLLQOoHMTwwHKiBurvH+xqPyKDjSdW8Q6lUgHCmRMyjUDGVTvmQVEyXhz87WrRN+5c+GjCWMEwIgknRxWeynMrpKzuaiggzScvQAsxPXPPv9c3d5Y3LJWsMcslMoCFHkPxn58Hft64cuLCKfpKhc+PtGeZuaWnDrOnUdQKQqBCVgKn01q9mFfeqzxz8wakVhSGBdw3RNXHWdUQzPG0szJqqNLpx6rNeK2U8fp9EUbmpCXqEB0YVZ+jXtdlkU0olQcOsgRgfr4edQiC84rfA7NcUYxPTMBjZqPTac0q4xFqGjSmayPlOVgzTk4FruH0f4m+mnH5x3zmNghjgVuLLSJX6IIB/HIaCPkP+edRa6Dz+uWe4AzCTW23n33PY3bffXlV7I/BaSC9fbo4UPNLcNS5DlLtZvcPIxGeA3lis6iywdbm6sded8NUbnZAQU+c1x7l53YACRKbMwF2/g+Bztc6DV+kTuL+RJGVjTapGLXv4NfoRjHn4/5I79G3QQ+o+f+DqzITkx/5x1o1gJnH8KG3/voA9HwKW7FrBHI6qxLQCdYVORB0lJIpe3xo0fOhKvV1LgB8OA1YS4AJjOSg2gkhTtfXB9fKm5dykaNxHwmY9lx3z7/2/+gmdscLjnjgSX+l//u9ybLb35gleV1GyfzwReVgoKZDUeXNLCbSdjewa7t7u9p4D4PhWA4kroexcw3X3+jjYwSJF9+wDj/WzdcbSOKDBaOz+lAMT09Orb9nV3rd9pWK2M0PbB+B59EUCZ6YGN145LemnK1vwxJjlPWoK4yp7u6Mq/iEDGmJB6xYxAl99TCDgBaQTFftE69Y+PO2Ma9hHXOCb5Jy83MWj+VtVYH5JZZyZT1Ry0rlM0WF4p2vvPaRthVFApmBbNEHp5+ynr9iTV6E9s4bNgRXdZERoem5PEl9x7U+njII2TMXVxE9F3NK4y1IYqFjJUKac2KkvCfHjPgTxLH4D7tf2hIHan0rqwU7d7dRYPpwewNdj+tXsra/bzlCyuWSM7a2fnAJsmM5vnYlOVKSdRcvqAfN86bQR3UbUOa9boCIglVdXrGmEmjK8XO6XRaehYUeXRZoLJyAFEQIQQAQocdC4GWIMlBB72IIMBBTyEDrsEBxTWBxjFvR0epUsrZeNC2VuPIDnc2LDVuWXrcseWFqqja0MXouEhZegAlpkvdY/3BxJptBCvooDuyKqQbcUqSxgz+aSObnU/a4krOCgj7CYXP2XCQsGEvbc8eH9rODsVMScXxyrVlm8UDLpexQR+ajs+L0HXBtFqiH1meuRcM/B22Jtvb+3Zycq5uLdemboCSCUfsmOnideg2J7I5q84u2L1337XFtVXrg8CzTgg40SojtFK8+5G1/Z19KaNyEJF8ANCIKphM2Md/97HdvR1pyV5MEYQITDGox0AXQ14MVviSIbDEV6Sr8LPQ1JiB2N3ZF73s9p3bli/kAo3RE+GoCevFLV1F7DTO7OQAcThEqs7t/Kyuwr/bHdrZGabsHR2sfHa8e5n1YV+jdJccT+zFyw2bW6jZyrVF+bLmUznb3z6Q4jLK2Kls2mrz03br7k2J/bx8vamO7eHJuajJgDIcWsxRLs1N2zSUWTrKrabt7e3q50U5W18TMswMOfeX/Ujhw4FPQYgNDJ2TMUrFHC6WtFKB/dNzZXYOcgSv8nnZ7iBbj7p7rTKlvRw7YSDxsdPBHpMhOjNEzK83GkpOUeuFpgeirgYQXSsdvJ6Id8YDFcMIq6TxZZWVN5yasZSfeb9KoSiAAQo9wjDFSsVOzk5FwZTnbyqptYfiNNZMgDRQvxFcqxYRXitIhGfE/ur0nOEA8p7NaGaXmEvCyxqlQADhmapVdQ1YjNCVL1c4nBaUDGxtvtTPkGiTMDGzjEgQB1ymkFP8pouRUhIGI6WsRJGzvd5oWac7Uuzi2ag7NkG5dmJrq8zf+MxQvdWWCBbPndGE4xPYJPjwdq1SKdl7775lK0vzls8CqORUxLVaXTutN+yzX30rvQbUilnIXDfXWirkrJDBzzBp2ULGhhQ/bWaaxhK4oEgqlMtWnpm1afncvqOOkdsv+ExVTCyuovLsr9PTuj17+lw2Hz/6nf8izLgDXOII4J6CvnDiTJ9JMOf//uM/FsOBTlIsKFF0ZQ9R5P7oRz8SNVMFV0hyoz+mJ05+jwEvTvf2rY5/IEJlQd+CuVvRhflf2NQx4brsQl/O4arY/bUOricbl53bSG9TdwW6r4BJzwMoGPlzLMZjohpj0tW5MQFowZ9dxXOcgwtnK8BsfG/2lpL+kDjH7rA6FbKzglWRtkQ2a/UWgNFAXTXOMbq1M9Wq7O+IwUo8uS9hr2ndM4KEl2Mmq+4Sn5fkLBa90Y4LiibxHysvtDew2nqxuanZQxJLRK6Yk3/j/j3dgyfPntkh7Bn5gZq98cZ9W5yb1XiN0zuTtn90LLYBwA9AuVgh2YyAOjqwB4dHKqIA6Bbm5u2dt99S4f/61WuBRojLeRccoBaLo4whOoW4G1R5Yj2z8Ourq6L4kvSz3ymwKJo7gUWDqGMhV7C33nxLNmt8UYDx83xfnPNEgHBhYVFUZEY79Oxjt18Flp9TnlyrsvMOfTIlBsf+4b4KQ9Y/HW91FEm2meHttCS6hUoyglOA6nSRb96+ZaVyUaNqkUId14Y74XmBxjkHC2pra0NMIopY8hjWF24Wn37yqVgSa9KZCPY60cv1SpdV3dPJSBoen3zyiQr+q8Ut3XCyPwBA3gNA1QXKfLwnrnf2uxfMKYHBdIHxuUUtGLaICxZeggHe7fWOWyxiVUAF8DDeU4mmXthwprz7xX7BazmLUrUX1xQLrKUuzaXggRzzBWnZqMgLrK0wjsDtdFovtXKIeSqiTSAvYJ+D9JdFuBdul8WQS5B4scf3ItIYxaHIWTk7odRzDhIHojimzyeH174iSBfvS7z+q/HkanEri55AFY7FsCz1howvJl08S0JQPuqoszZ2HVMpFVusN2a2cUHAqoa9gP4BACYNuJibaV0r//U4RVc3fq7YvQ1dCveeVnB172mBPpot9fXh98uLe+5lpLXH+WXukWqlMAoSzyH3efaC2YEB7/RH1l1sosT7erVLG8GACKpEEbBIf46dXN1zQzA1Yx9+8IF98MH7iqUSWASIByAs0NRIiMXINWmOP5HUXoSCHMcL0OLgdYkpMEG5vzArYtfd40g41yRWz1oAqE9betC1L372H6y998oKEzR48Ln9ox9Prr//Aysvr9somVOxpJs/obhSJSYKUC6Xsf2jPdva3rTlZcx1mV0k+W+pA/Tdtw+kOEr31lviLr9/8QACXKCDnDkB5ju2d3Tonx0fKyktQ/3sd4XQ0b0l7OFbms/g1+eG9DxeJZhQkRi0xnuykLWlhVlRWbHRyWex1+kqUYuebOWpipXyJWucnNukO7FBa2StM5LKvJUXF62dSFujM7ZeOyELn7H1LVsa2eJCyeq7r613cqZEcpAZWqaU02F5et6y5jBpO6dtO24NzHJFL94Z4M5B74CK4sppMcAqwFEA+/CsFfIZzXsVsikr5jLG7Fj9rKHZYgpoaEdSt0OJc9Sycmlo77x1zWZnoZCDomTsrGU2SkxbOrNgu3vMkTqND5qkew57AEUMivkvEj2emyiCKlxJ6ClWZ3Q454uI7TCnhI1PV+qNzAfXmw0VAK4MivJlSspoBHYOCdBsurygvhyeFG7w8unqnp+cai15twJvv4oV8xkb9hpWP9mz08NtSw5blk8ObH66JM9Cnn9OhtV0aibW7qDKh6DT0JrtvnV6A4nFcH0DvCsH7huM6FM+17NCuW03b1WsNCVZMUsksjboJmzQSdnRwdC2tvBhBZnPiGJSymeFwqOUSwLOvC9JA51FDtILU+8UyXfB+r2J7e4wN+6dbSif1ekpnwFRN43C7kyFER0mfG2n5hft/nsf2PL1dc1ScoCTCSiYiPbnMxj8PHvsxbPnssziL+/euSsxjfheP/34Z3b75i0VbTG4RdQtBnUF1EBpiX/H/crmMnZ4cKDX5XNH5A8EEtGNXhdxrXmhkypuA8XP8UX/P8IMsSGbTEgSf+Plc2ucHWtm5/TkXF1RFIBJKPmZdDattUDCwUzs/HTVplhrw5F99/CJ1WbLtryyoI5kKZO3w819axwBvCQl0JadKtjC6ooE5TZ29+zV7p51CQbBJJ5uyBT+h9WKpSVOB/Uqa5vbm9bsIC1/XR1jKP9Q6Pn8dC049HyGZKRDS8DaoK85YES85ucWtAZfbWyog5KtVKw1YKa9Ze1G3VYW5222WrU03c6yi8Y9ffZSidvSYqC1tjrqLuP7CxWHjsPy4qLos+dnRzbBpxrRhETaqrUZefY2em3rSX06YZVc0RZn55R4HiPAx4wSYxZhpi2HHVe5fGEXVG+3rT3oWqaQsXYXWj4Ml4RVy2XDynmqlLFiNiWRKp9no6sw0XpnnpmiEI9Uni9CNYATnAnQcGfmZtXBJqllZrhUrklEhg7F6emRYjLUQhK2Tge1bpBbwcRWqVUFgtEhA8RcXpqz6lTZGufnAh3kQJZ2pVit02RCKuqry/PyEaSbdVZv2vb+oXy6h5a2Lp7VQ8C3pl1bWbAf/vAHdv3akkY3oFnj3U2ngALh8bNX9vTlazs7x+fRRYeYTZbSBMVxIW3Li8TStGa9++OUHRyd2ebuvqXyRavNL0hZ/6OPPrQbN6+LjeR+jpeUw5hsqhNgMF/O7Pnzl/bkySP73d/7sahsYk+k0QBw5JxudSweOTNq0zP2//zJnwgwJqlSQjOZ2M72jgqtzz77LKiZL13QklXgKTlytU+vbxnTGUkt+WRvTz63IwRl1HUk3niyRHf77yUs4by+mvAoqQ92EbyXJ2AuuBK/9MxE6/VZVBIfT3x9hjCqrF6lOMd7F98/dnwcvvaCWv6vVzzPRZ28IoBF0ccaYH1cClw5y0SJtjxvYTR1ZWl1cnamzwSgMVUquaAi3ZU4H0qnQq0BT8C9g+NdiEi5jXNsALsSeVRQJI/oWKPXtXq3ayeNukQLZZkzGFilULAP339fZytJcaPttoAoj967e9sKKLX3+lI3priFcYEQZC8oonJO07lnjpKkDxst4hb5EFRbZm6J5w8ePtCcOPkIHTHej+7nteUlu7G+ppiKDSMxGqB5aWFRAk502znL0TN5/PSJurcIAdLAWJhftBvXbyimerceZdNDe/rsqe49Y2rMxwOywdqguIXKHdeKd9VdpCyO0Og8IU9MpgSYYTUppor8xFMucKWOc1fKv3x2kmcKcgqL1WvX7PqNG5bJZazP7LtYcl5YaT/x7InZOpOTUsbf2t7wIhb2hsApmFhZ+/nPf65ilL+PM7c6P5W/+Tq47Ix5Qv93P/+5ilsaAxHkoThljeH5Sic4FrdRUC0W+7FwJNciH/vqq6+lYQNgSt4Qi6CrFNFfL24jXdU7j2HmkqsWVR52IWCIqxUTy6UCHAAHB2jwcO65Gm24Pgr3CxqsRux8npa7yTmsZR5mfd3Wywt23fMwC8m9p3spX/ILq5qkRDxjh9BBgomaJBLwkq9wVnuTJolsGykY1em7dIHgPl+qenvnW+8X1JH5PX8X10Dsakffeu+GehEpjZPQXGBfs6aj5gPXwjMWGGduT0dxy1w0wBiALs+dkRgaLz6LWtXYEQ0c6o+jA+aH+zqXxaKL8VPaFz7G5ICHi0ZG1omEfAHTZYvmnVIv3skVATN9dftruOiU5/nemXWVbe/i65mEcbKwPUJH2GOzO9s488aFdwPwFGIv38P6icJSkX3A+znwkNSI0p27d+zdd94RI4s1JIAOvZCsj5OKuQMzDeeQTEZOOxSyALiLi0u6B8Rh/o78EYoz3xvXpvaN1JKDcwdRl64ygN9kaN/+8q/s9PUjdW4Zu0r8z3/0O5PbP/htKy6sWn/CwL8fVpJ/gl5Jsi0j6aTtH++rC0LnljkWbiKbEqW3hw8f2a1bt+0tiluhC5HvHTLhcIe9cEZ1MCOBoudPn2ruNgtywsOYDDUDk6Yjm+S/iehz1XJRD4jDiUDOLCmLF0QEb0YKkzFzqKOeOoIk2Bp4xgYjk9GhCtJZPzq3rGVs1B5a/aRpqVTW5m5et3GxbAenbTs9aVk2yc03q87mrVic2PHGK+sdnVoVFCE9sVTRO7Qoa9Z7Ezto9O20PbBUAcl3FpnPjLmQkZjhWqhsUKm/qftMgQ9FGUPykhJ6AvjR/qHVzxvqoFNkgmYo2aZblMDrsmtvv7loS0slm4w6Ugw+PBlaZ1CzTjdnx6c9m1tclVofNESSYYIXxaZUCTtdazXbOjRo/0NVKTOTi0VIEZrPkp3Wz1XMsrD4zHOzc1ZvNjWjQ8LqFAk2nYsqzM7MWrGILcu0igM12JMoWp9p40Hp293e0mwciXttdl7dZERxWudHtr/9yka9puUSfRW3M9WCzc1MiaLNVoOqyH9QEenstNs9q43jcdwAACAASURBVNcpmBCL8dkO7uugN7JCFgo0CDe+sB178615KxRJ5PBeTqq4tXHJ2q2svXh5bPX6yCrVGVtaXlAHR2rW2JHIYJvid6COf1Qo5qqTKTpQCNGkbA+F3vOGiuJiIWdTlYIHoJHTmJhnoSM1go6RL1ltccXuv/u+La6vW4dDWwkmQ/c+ox7pH+wa6B1PHz/THCxr/Y033hSQwJ6EBfCzn/1UAYDDWMlGVCYNyncKSqGrcpE4h8DFfuAQZp/TzdNeSqd1qCJaw+8pwACr3EA9oKYhkVUA1SwZs9MTOzk8tCfQc7B6gmK2vad5VooggBzQO5IY1t4QFcjkxOZnarZQm7JSxrvNaTZ+cmLYFtRQxN49tv5Z23KpjGhrfRQq8znrTSaam9tBCA0KVRaLDj8AmCVHrZd5T5IhkL+DowOpcs7OzMmqDDCH2XHWMfQsgBp1NDN09vuaI2P+HyucWnX6QkDp5eZrO2t1bGZp2YaJlO4V171QrdhMpWhTxZytLNPBHMnTl7lQDikE25qtnjqS3aEJIGJuch6VyOa5teqntjA/o/iGTU42V1SXsd5tWZ8EIZWy2fKUVUuVCwaGrLqwt5Iq5kggFrPtQo8JXumUndbPbDDqaxa50xlaMV/WQTAZ9qyUS8sHtiiV9LQKftgwFGskuBxYFBTEBvQQ8LeGWj4zNyOlZdb2WR1Kd9fqza6K9qUl797SlUYvYf/g0MrlqjpZHWjTxZJNTddsc3PbWswaTsxWFufsxuqynR4fqrMJAJDOl6SAzWFIl3l5riZWi4zZUfMcj2334MT2j89tmEjL7xqQCNuT62vL9v2P3rNqOWeNsxN1e2CWALylM3lrdnp2cHxuW3skoM5IIeFC1+H8+NCmCin5pC/M1jRfjBp7eXbBPv7sa+uMzKpz82Iz/OD7H9rq6oqSHmLE1a5t3GueoCTt8OBYgosPHnxn/+Sf/r6SOWKrutOhiPeOa/TyM+3zP/3TP/XiNtAkWa8wK2A8oez627/92yomiPGXaD2UXbf+8mwITsnEWmdndgpwCqOAzq0sWEg+vaBD/O5qkRkL9FhAxgIvIvpiloTO6FVkPVIH+Xn2El15vpdigRjDuXj1fSIlTgVsmAmji6TXDLNn7ovqqvkxiY+FtjqtmpPNil1AMaf8JSjXCsAwE8B2cHSkIoqEkc4Q1NYK4kgM5qsYQNvBKZv82btZTjOPWYyKytFQ5yefmTiqz63Pn1FD4CV03YMDKSUzq44AFXsIJgi+w+++/ZZ+5smzp3YsB4KCrV9fV+eVURwSY4QOYR3uHR3aeRORMzrHGYGbfAY+487OrvYhMS4p9e2sxn14S6xKEDRCVVXURdT2yyVbXV6ySjEvJhmxhpEn4jvPhSII8Lsk65qBPcOqo91SnASsWl1dF6AW6bC8MPfx9eaGAFzYfNB95+dmPa7CiBFdOfh/BEs6iXCFzijAkApjAPTBwF5vbglA45o438kvET9jNI14yTwviTFFPu+1vLIi+xHm8lXARyXiCLhE+7RgsUVCvbH5Sgk1RanvVRgeBfurv/pr7TX+LSqF69xX9X3ZxVT+g2hZMmE//8Uv7OaNG7JAih0w9uju/oGKW1dS9k63N6wv5+ujKi9xApYLujV0szjvAUC5p17QhE5tUCh3oTTv1MW1Gfed9mtUzE2nBKrwvPQftGPnqSrWuIevNyrEOqA7GDuVAnQoTnxmUr6/dHlxl1AR6+xDNpcKMAqroAbMcwgXe0Ffjg2Wq4UKn5k/z807MACji7gI4wAtExXGAP6h635VvVt2owHA8HzU64EYrwSgxD5fmLmVMr2KWWd6xO4yMVAFchA74t4IiKAOCXRvYsrS8qK6jBS3NAEobGEA0WWUaBRK7NVpW1pZ1nXBdnj44Durn506jfeKwJ6KTjyf0dQIFHLOA++We5c3WmTFWBeL+MvY5iNCHmud8h5FtCKQEgvbWPBHhfwLMFZrJYgJqvINxXDQf4n3mJ+XndJVEHc8FhAmC9Bs1t56+035OlNnsQYkIBjyxksFareCip7TGxsb9tZbb9vc3LyeCe8BuHN0eCIdAF7fWURBeUEdccZMGQdJu2c2tPHJwB58+rd29OKBOrewPhP/8r/+0eT+D/9Ty84uW28EH91vmHy8EMTQxmYu0Ozw+MAOjw5smZkKZtzwsmq3VWm/fPHaVpaXpSJKwebIXlRMdE+3ADaEm5mUyi5DxdgB2XBoBQo+ZhrHQyHo1ULaUuO+gjHFLZv9nNlc6J6otAXPM6g2nE/MZvX70Gey7jUc1Lo40LgJiI20zhs2la+Y9cd2xixpJmXzt65bdmbWjpsdO9w/ho9t1UrRpufKlhj37WRr29r7J1Ytli1XztsobdYZDuys3bXjZs/Oe2Nr9s0GEwROfNdw6PVCcStaAV1LDkZmR0DGsmnL5JzezPcignN6fGqtgMRC5WPei+IB/0Rmi5PWt3JhbG/cm7P5eaAALAGKtncwtM3tviWSNZuev2al6pyoesyIyScWQSholRzg2ZySazanTN4nE6kzkmyzQMvlKdkUgJzRjZH3WA7Bh7MgHNXWBfKz3FO6NSC1iBY4l8vRHIAFpOF5X7pF3XZT4hV0K+YXl4QE8j3txomdnxxaASpxJmHpCTNQWbt2bVGvd3Z+Zolk1lxnJGudHvTJvndUc8wO++FEwjEcjFXcZtJYpjRseTFr9+/NWC6LqE3LJiOoESlLWcXa3Yw9fbZvp2c9m1tYkgk8c3qdVjMUt33rITdPYMXrjqCToQMFbRTqcYbjwXZ29q3X7miDQW0sl/I6qAAouN8UIBzag3HC0sWyLazdsDvvvGdT8wvWZfOLvkFi6QqfsZPDdTFf+/DBQ9vd2dVhe//+fdG1CM4E5I8//pksbFwt2Ts7EX2NgTDSC5WsXkGeSWZ2d3fUjeb37FeeP4DHX/zFX+j3FLfMUHhQ8+TXKUCXowYSBElA/23Yk8eP7eXTZ6KioojcavdsanpaxS1WR2INsH/7PY0flPIZW5qpyd5nYW7GTs8QmDrRXNVibcZah6dW3zuxtOaY09abjNUxHaSSVpidsf36ue0en0kchm3HumPvQ2vmMyFkhOIiwAwHDcUraD/JEt1Dpwm5XD50OdYpNmTddssGzOLR5aSrqQM2ZQcnx7Z/embF2qyVqtNKDLdfvLS5SsnWFmdseb5mtWpJcYhnmiuU7PjkzE6OT22IxYmlrY3Cem+oAp54hwesDXt27+5NdWQODo5sb/9IRVh72Lf2oGfVStUq2YISRSjMcU/Pzc6qaOOeMgPETZAoRzYrRgXXjFUY7Afm16Dfs2+h+HGPsF+6dWNdidmrzQ17+uKlYiwHLokP8Yq4wP1gPKEmNfFZHcZ08wFfuv2hvdjYtVcbO6IGMlcLfR7wgCL27t17EtRrM98/O4PzuH3zzQNrnNXVGZ6fnrL7t69bcjyUXyf7q1SbtgF7FTER1JKnp2TrBo0dlUVoi4wlvNo9sPZgZNMLS5bMZsREoXN7c3VZ97R5fmz9bkeMFYpF1MrHiZRlixVrdPr2zcMntrt37B1UNBA6DVuaLtp8OWN31lfkv3vSHtjijbv2H3/6c2v0Rja3tCL66A++94GYLoga+kHuCWjcb067c6XVg/0j+dJ++93X9gd/8AdSlWStEt9j8ioLoGBfQQIyMzMrQSnGfEi4Y7INhRB2DEnw+++/r9hLjFX3NMxfudCGz2xJpTqdtNb5uZ0fHlqd7jjF7XAg5VTOF5+z8+5rLFQjKBbPcPYK7xM7IgBb6liGDokAupBgxhjkc4bBgzEk5vF6YxJ6NXGLSWocq4hdjqjI7AIm/nldFMWFJ2NRoetI+NytPpdioo9RUKwhhAjjCsA4FsQArG6LBICf9dEnYQLBrxeoKqp3hxjJ/pDQjYpiv2c+bpQSm2h7f9cagPBQCoOyKfsJ5lkJb+5aVTG1Xm9IWI4zlr2k7oz8ad22qNXt2nmrpW40oncAS+x5ACoKvFevNsSMga5MlxOglxlKcjeYFsRb/FUpbGFfrCwuWj6bMlgeTvN2Rf+YwHMRrEPOe8ARwKvTc7yfuxJvWlxY8g42dH6J4cEI6dvhybHOX0aIuC7ipiwGmTvHiWAw9Jk7kloByKjq+sxqpLkCagFkv3i9qeZFbXpaHWxmiYnjzMbfuL4mlgegCrYofA+FLXRqWGqXFFIvDijgebYCK0QNTdmjx4/t1euXYvFQxMaCCHbHX/zFX+os5e8BNrgW916OBcClGq1otKmkffLpJwKYKXRih5UuNwrW3Ldbt26qseBnp+8xB6K8LGWdAorwM99998CePH0iW00K5Ktzt+xvrolzWcVjoPZGcEfXx1y5L14vYNWRxjUiq26+4ywu7MXPeY4QRNoCQBc7d+wHLDAlChQYIT4H7ywZsUNCcUs3TnEvFEoAKjBffG97wRnjo/aqFIF9HIPr5hnqXgDaZzNyEaCuoLiN94v3Yp8JFESBHiZIULSOirpii4S9H0ceNOMaqPAOzDmTIcbHKMZHPuXPyD+b93Q9l42dyup01dbWVm1nZ1uANRoaa6tQ2wsCpKiJsLdjPUr5eTiwX33+qW28fikAgVjs89Buh+VfXjAILMyQz16uiyhyxaP0wt5/5pIN68J7fG6fS/XCPV6LRP9CtzPmbp4v+z2JXWIH86KgFbnWpdCUz81D2/e5Z/7M/XadiDAHy3jR1JS99967dvfuHTXrHABy4CQ+b++68t7sSTynv7Ht7U373vd+oPOZL+IGxe3hwVHwuXVHFrFqon+19C1Yv4G2nkqruP3m539lZ5tPLDNEu6dvif/9n//TyY2PfsvS0ws2lLiO+0ppkSd8RhQQmA7p8fGRHZ4cyluPIomFQBDY3NiUzynVN4cxFBEWXthpwQbIoSvx/QPSsrm5o589OzmzEchfOmHjXtsKKbOVhWkrZ5gla0p4KJ/JisLTaPd0QEmFTzNxiWBSjDDBSEg9y4OqHpoMYgpSpZ1MbGZ2zkZdqEFlm/SGdnzILF7S5m+tW7pWlU3A2SmejEOrTpWsWMpaYjSys91DO9s6sFI6b9Pzs9YeYxXRs5NW244R6BgmbJjMWxsFEoynR6Cp0Im7vojCAD0HEmg2IioUtmlsKILqaHKSVAfbqVfgCdwrNqFEE+URa+OeLS+U7f6dWauUSaqYo83a4XHCDg7N5pfuWLmK6nPPzutNBf/pmZoS+ePjQ2vWW0oM6RKosEkkhLKU8ng3VnUoIagCWMG9i5Qdzc8Ohio0ZRzd6+hXgg+D5KwHbEHolsN/j7LyBBAQSGb6SDEQqjg8OpZ4D6+Pny7iTYnJwAqZpLr0zODS/VxdW1GxI/ooNPExFIScqFoEEoIsAVQS48GHTrMSsmgYWCbRsVs3anb3VtUySYqVhlRrxyMOVCiTI9vaPhWF+9r6DQVY+sTnJ8ea/5b9zWioQxQ1afIkkoeehMqSUojNZgqaTW2cN4RSUyyQuFDcIlgkT151LFH4TpkxI3Tzjq3euW/FmVnDBRmqHOtBquLaa5H6lLBSqWzffvOtaMkEJ+TSCZxSi1Xn9md2585tUax0aAQK3a/PUFxNKCPNj4KWQxRQgs8YUT+K25/85CcqrEmcsS4BfOE14+vGkCzKI4wE+RUPbGvztX32yWf26uWGnZyc2WAwttn5ec3hMClKl4yCcNBp61nPVUt2bWHWVuanrVzMCzhrNs6lnLw4M2vZUcJ2Xmxa+6xlKUYm6HxyICbGlp4q23m/Z6939m0itWsH5IhT0JGL+GahpA7bA+ofaqeptFXoCIhu78+YayDB5fMvL8zbKkrKA6yMziQS5QJGI81bbu7v2u7xieWmalapMgaRttdPntp0Pmc3lxesXKDQB0HFGgQLr6q6L1vbu9anWEtm7ajetlyhIkGWXvPcBq26FTNJu3kDf3BqjrEdHJ3YmPlcm9hx+Bxluq5h5EHF86Bvt27e0NwucfQ1AFyvaxVsRFIpdVwp0AF6KEoR3zvYP9T8M/OjWA5N16bs1u0bdvvOLYEsf/Ozj5UwiwEgAb6iDp2jg32xEuZnp0UnZ06Ye8dhj+jHwUnDvv7uie4zHfq169cVnwHr8PxFfZ758sXVNTs6O7dffvq5tRody5Ps59J278aaOrhff/2VnTYaVq7N2jiVsfOzhuizKBpbt2WFjBe8UL/wEt86OLYG9Oypmry++Vw3169J4Gzc71irfqYutRK6rIu60eEqTk1L2O1X3zyy11v76uiSDzIK8fbtNatlJlYr4UW6a5tH55arztmzrW0bJTO2fG1d/qJvv/2GVSqAQq5YGYWPYmcxFrfEJBgSTx4/tUePH9kf/iHF7ZwKmVjcKum6UtxyrlLcIihF4kyHKaoQo/hNTCQBcDrXou9NUWiDFY8E7VwxVVYgGfyGG1anC3h4JGugIcJezJwGWlv0ZIzJfuwERwolf46AtRJVCabQBXUhGZ8J8+8hsZGtRbDwiMkloPkFXZROZ5ifowulryB+oi6QRFkuC2M+R+xw8LqaRQs6BTFxjjTD+Blc1M0t1nhvgpWsYuQ/7h0s70JdekNKdTnEOk8C3Q/YVWLdb51zh+vT64ne7bNyFGUMSjXaHWtRWPL+sFLGXlxyNrLQKLJI1gB4sQJit8WOSxoK/3AspgMdWwrcDMJuw4E8XUkcya14P1hUXazEVGRSbAOWuxcv9+hCMXo8lj0QnU8Gu2BDUPETJzQDF+xVRF2lYIlduVRSnVs5TRQKVsgXtQ4FYgzHdnp+LkYMglmsN+4x9wbADfZGMYcLBN6qiAN5Iip1V2iVdF7C3CUnuIqlTNYePX0mdhkzsHx+1jAsKj77OnP3eVeC5j3IS+ikIUYzGAdV5quezb4hvCsvP9OkPX/2zF68fC51fDpDMdkHhP7rv/5bu379hvaVF1dpJfK+NL2zFym1PpaVsU8//1T7E1GcCAxRlH766edaI4DPzCE71dM/iwrVi26ZsxiJa19+/bUo3ttbWwKZKSJVMAdgKHY/VahcAOGXBZ1sbCT2FnxL0beQ2jOCQE5zpVQFtIzAkQSWFH+82KFwlr0Po17yFg1FRWgRayyQPaLCxu8NeicSdlLhSzxwD11YGxcdxDAT73szgG9iR3TUfZczRK8vOrpEatuIlDkVXKMFV+aK4ygEv6qwDYrlF53YME8sKyqBVj4LqwJQccc7fqx3NUXY12EO3LUxXEGZOXUKP90XCrx8VgKbJ9RBh4f6uw8/+J6sKdkDjBIyJ8w5MzPrbKGHD76x7775SuAwY4oSnsMxAcswmCaAQrIldGVm9jUxyhs2LtYUxdqcPh1HNQDvXRhLsTF0sSPAcXm9kbbt3ejYmPB47jOwaD8IwIuCoWqEXM7Fc50Sc0qEIhsRKq1lB9O5X9R+77z9tt29d1d7X93kIaOAppjg7BHAVleEBlD+4vNf2fb2tv3mb/6GwDN+hjgDcwEm2foaCso+NuYgQFR89jqSs5V1mkkmLW/Qkv/G6ptPLdlruhXQ//Uv/tnk2jsfWapGcZuT4IkEFXTwuDIciCMvfnxybOeNMxUzUoSVOMjQtrccyeBhEhgoAlQkh3kedaYCKk1wB3njQjY3tmxra0dFTzaZstWleTvd37FyLmVLs1OWHHZCcYu4CIdGVx0w94RiJtcTa4KzqwG7UqKGxPtD2a9AdyGwoiQqEZGRWQ5hoV7fDva2LJ2d2PTaNRvlsxKaoCiROnTWC0usAlpHdTvePDAms/C4bA28o1KH4gt1bTCxVL5skwQdJDfBprsyVHE7ErrJJnGlQx9Sh0aDwAqBjoF6ui+Ia9El9EPc0RQHXjiJhpbPJG19ddbu3Zq1fA7RrXOzRNbqTWyA5q02s6Y5tBevd6R07TMBM6LXckgx9A7VnBcFqGBTLS4sCg0WLTWVErpNcHGuO5Tl0oUgBAEYBJaZL1Bh5oJA2ihWeS+CVrVcsdPjE4lKgcJQOFHUR1sPFBY5LFngeIPJj3AM9TcrW5Jm40y+vgg8IbeO8I97uSFCBj2NIkZnswoIF1rxzch+GwJ6jHqWNYCAvL11f8mS44bUmCVKCfV+gghNx1rtiVWm5mxt/aaShnazbqdHByoKXEwI4+ysNRttrb9SxT0tWV90I/PZoh3uHwkQ4RCmGwdAMOwN9F4EHGZalLoxF1oo2/KtO7awftMK0zPWpUgXBAsFlO1yObumA6JQsu+++dbBhkxGFGEQYs0IZTL205/+VMUtcz0XHaNfE5iIXZQAEyrYE/jYqy9evrA89x0l61Cx0tH/yb//iU1VajqU33zrTc1yXVXPc/DLP6vbjTC305GNxHdff2evX29qZuLsvCEQo694AkDmdL9RtyMa7/Vri1bOJS05hJFAgEcwjL2S1LzryvyiNY7PbeP5pg16CKMUbJLK2GmvZd3UxEbptO2dnMlbGrBB1mAcFvjclhHxYIyhI5EoOjgkOH7YJ2zC7BfxaTCwWrWi2c5cNm2z0zXtX+jGbvCeFABVqJRt62DXzrtdm5pbsLnFZTumuDo+sZlc3mbLWIkMrAwFQaX8RHRgaPiHJ2f2YmPbWqOkNfp0dKf0OSa9plmvpXuBbgDJAc+80eyIwtsdDW3n4EDIcClbEruFERGOXSj792/fVhLw4sUr6yGMBZCWwGqhbbl0Wj6uUo6enxb7g317ctYQC4JxBgJMoZizW7euy8P1y2+wyXithJQYhBc2VKydzU2rlIoCIKZRnC6XrFGHUeHe5cy9Hp23bffgyJqiNU4pSZmu1uz+3XsSieH77r75lj19+dK+/e6RqMA8A8MWaHHe7txYEwDHnOIombXjessOj06UOF2bn7PcmJEFt4djvRZRt6eIYESF9Tccqav7xp2b6lKyxuonx4qZ5VLBOt2W5oLwIEfufG7pmp23B/bo2SvRqpkdXlqo2Ydv3rGZYs7aDQr2R/Z6/9iGCI1gB1Uq27W16/bhR9+ze/fuKtnx+ScvqyLtzRNgzkxnOWCXR+cWf83f//3ft8XFef0MCbz2kjqsLNEw34e438ys/em/+ldKwDV2EFB4kqCnT55qP7LvSew9ufFxFxV6mk+9FJ1hLWi2+/jI6odH1m00bIhCaqOhzr7msdStuDITdsWzNrJALmiAUncHfafII7mmq4A9BYmbg+MSDYvFi9RCQzctsD6UqAdfUBW3YX5WTAoVkk6Rv1pc6z5r5OPSLzQm6RcdiQu/YY9RolxLVCmlPIC9DfisYl7sLu/RqOsRxHOisJQo4xLbcnqdflXH1r193efTE2YvRMQHDzaFzCm6YCCjBUoVw7wdlFoHNPy6vbh3ZwmECiU8Nx7b0emJ6NQ5FL/RFim7PRYihR6ued+x8gtozHp+Uqems+rrkhiIX/UthI2KBYH1UPa4DrBgifaEbqKKbuJoUCQncY2/jx18Vzp2YRfErOjsAjRzT2C50CGE7u3q+AVnRKAMz3gY5zVXotZTEJoKljiAAjhwPHryTPGamMd1qhkwGNitG9cFrpFLUKg5JbSmwgj7IeYb/Xq8kSE/b3LOsGbiOoI99uLFM1tdWxVwFNcNBd/Pfvax/HWZK6Yw0liWOmOhuA1dr8g2IH/67IvPbHX1mjpXscPHv3/88d8pRyJO0O27ZDNcdm+5p87IcAYfM9iPHz8SoxGxRzr2USnWP7+zr/zaQuEnZkGYh1QFEaiDmonHGjFMg8ta0PN4ndkBPCKPYN+Sk3Xbba1zt5WOqroUFN7lF4AXzn7+HOdyEQqKwHpUz3WRSqem+vN2YEO5bxB/pHbgsgDo+JVrxcOc/BNAJAIL7N/Ybbw6vnCR00ShqZCTaK367XK2AMw71oTGAMlFqRfoyIaiLTARZTEW5n6pJwBE2ZuM9/Gc+Jlrq8t2sL9n+/t7uk/vv/+hlXAcSThrk5qJxl/sMo9HfdvceGmtxrlESh0YpBOad8o2XrrcfwCi0CyMnXEPGWFsLarTC2DxwtNHHB16iWte4yihq391XETFrDrHDkLqvApMP4F1AwdEnA7ttYC63+p2OwtXPtKME8DEC2cFLA/2AWxebMhu3IxUYgdm+OL14+iGrwkPvL/64kuJyH3/+x/pHIvFLfkuomIIKcI6i2erd8fde1rrinDLPDaMhkBLrm8+s3S/KaeMxP/5L/7ZZPWdjyxZXbABNikKki6coM6tdGD9Hu4f7Fmz05K3nuYKuWHDkWY/8Ejkixkh6KxKYifOAxctgZRMXbaJCj8ewNbWtu3u7MkvbapQtH/wGx/Zs4ff2qBdt+lyzlLDrrposhGgWMBnfezoAUViTv5dTo+QJxYoumY08ZDtWhF0b3rGpmo1dVGQlYZCMWGGczC046NdG446lp+p2VGrKZ9bHjIiCHQ6tLB439bAWidNS1tK8yAd6M/MirBQUQnuj62Cd2yx4oqjBOdcxprNc91LFrAQMg3lBxoCBU1QV52fm5FIDHNo+GP6Ie4JCoeUkuXJUP6TK4s1W79G5wdUsynKLrO2k8SctTrMubas3urps6ytrjlFic5VsEpgAxI0Ma8HFVlYWpKiMguargDqZSxc5lkIiyCaQqe5t4H2QSIlClanc4EscRiR4IAQkzw8e/5MwXR+EYlvDr6clLWPDo9E6wDJEnIUTJ7ZIByG9Wbdsohbzc8IPaXYZv2BznhH3ucrOFBlsxQSGAU/QHkOWhS2Derl0N64vWTF7Ngm2EwhKjLieWDpk7JcoWq12rwCKs+GAMScHiwCilv+I4KxlpyeDR05odk+p5JV7OjgWMAOa5TZLZA5L/pCB1bgBO33jE2yBVu6fsuu3bmv7l8PkCaoD2uHxM5FUCRENOPBg4cCf7iHFLcc6OxG3v+nP/1bJb/QFpVshZmFq2ILV5PDOAfD32me9+lTK5ULoiX7zydEV//Lv/z/lFwsLMzrPUHiQGR1XReiEzGB4KBM6mDc3d62Rw8ev3lvLwAAIABJREFU2ssXr6QQy1y0OqoyvA+UGg7zycjWluZtYWbKeo0T6zXrNjM1pfvHmoj/YflQLU3Z4wdP7fy0aakk3qZpO+s1bZhJWiKft7NmR3NtsDm0Z+m2p9MSZuGamtCXwkwEyRUgAhQ3FJ7pYJDsTU9VFEtgJEC3hd7K+ALrmYSLuJUt5q3V61gC43YCcSJlz58+t0IyZfOligp0qJ6wTCaTgaOvqbSVylM2SWft2ca2nXdHBuwCPTlD3Bp0LGd9W6hVNCdM4QaiKXYCc4Ltlh1juZNOWzFTtFwqawmS6F5bYNDN9XU73N+Xl2a2PGWnFPIqgsyqCHXhnTk3azfWV+zs7NDOz09FyT2ud+yk0VYSSYEqpeB8xtqtjrWaHXmBg87QtQU82d/dsR6zdwBx5YqsU4ZDBIJg0SSsDUAwt2TN7sAevdhUjIbq/OYbb9o7b70p/1teEQu5bx48sJPTMyXxrWbD9re3bbpUsBvrq1aA7TIxe7mzZ1v7x9Zs49uYsNmpipXTZjm888IMXb5UMohYODJ2RiNr93tC32+urdig3RFYwbOli8+oQK/XtnKlIJr68dmZFcpVq80t2+MXr+3Vxq6AOijNH737hhVTKQkdPnu9ZcftjkAUsWCmp3WIf//7v2E3b98WpV+dW+kPhK5pFFpS8ul2H3RuHz5g1m/Dfvzj39G+8uLWQSVnXYRTNlDGQP7/zb/5M3WSYGYERqNi3y9+8Qsh3LFrpS5n6NbEoscTP48J3JdRv695+PrRkfWbDRu223qmiE350/YzJ17H1WQy/t4LSQoZty6Tj2YojGJx7EWVd6kuFT790yiChxin2S//iLoXsbBUcTJywRhU+69S6Nx/0gVsOAd0ZrGGQ6Ifac0xFrp9S3BVoChIezFBhq4uqgpf5jQ9R3ERrtjxdvpefD68V+xe61pkCROofGE+TsUmAjt0pHoDZ32wZoOgJIk9iTazrf6cXJtCxTpnvQRXeG3XKKAziphUZ9DTa0rpFrsxzasGL15dg9c0fF6ovKLKh+cAkHdjfV0qzVzxBNElFNqhGzJqI0q6r1+Eo3gNEm3GkkhcKZzlyRy6Md7N8zlamBqI6vHePKtoRSLhmQuxGQfTSdhVANM1DNLc7hjhLCws/WDYPX/5SoroMBewiUQvBPD0zXt3BbBRPPP61emaOtlLS8s6v9AW0P0kwMexmbADVHiFgpAz76uvfqUknLPNtTRMM9uulrym/UbOo8IvqiUL6r7c49wnRj8++/xT7UNZuV1RMobizJ/v378nECpqacQOpIotjQ74KBH/kdR/9eWX9vr1a+VhdPU91/EiUR3PIA7JZ5E41IUVkDdDIpvBqftu/xOBJRV9YVSAa1NXU7lZXnkW+VyArC/HCH3rXoppORLmneyw9wGM+JJTQ/Qklf2QM6P4nwraK1Zj0khRcYtLx4yaU+xN8o5oYxefTWSTRGp2zEHiM9J+DzEgdhid6eIK2SqqGaPIIhjqIB77h/tD84X7yJ5Ci0PPIoh6+mcaak/peefz8jrf3dmShzQ//+67H9js3KI+Nzkxe4rimWYSeRtnD82bQa8jVildWzHeQuee9+QcjZgErAVyLZ+7dW0bYoOzMFxbQN1SAW9eC5HPAyqoTtIIlQtVybopXIsDiP4sL2oyxRoXZQrTGPp3nif3XuOFASQj5nv8825xFEPjujmL2DNvv/W22H4OerqNZ3wufFbA5/jF2CWWWTTcPvzwA+n1aB9mM+rmAnDEmVt9Zr23A2K+l30+GDCOei096tq3v/gba+2+sMyg7bay/8f/8IeTGx/8hqVqS9Y3EPsgV87NTWUc/QRtSSZsZ3dHKnoLi8xD+p3i+0GmNd8xGIiiAYrl6oLeghbSFZtSCvBpLbLtba/Qtze2bGVhzn7jw/fsyYOv7HR/14pps2zCfdm6XYIxARAV46A8nBhbLs0ihQ6TlocoVhWgpcynYFFBR3GO7qW6ii7x7UI/PqyNH2e7U7fWaGBbB4fWbPFzdF+Zgxyp7Q/yiLMQ/rgkZDkSMBJwkhOSPKljoRJ4TV1v/MqYiwJlbTVJTDksOhfIBUikUFsBCI64V6sVidiQbEBX9Fl2R4c7naYsaPgZrDlSNrCp4sSurzF/U5bw0/FJ3xrNtKyMUhlsfGpWnZ5VwD07PdVBxSLMFQsS5jk+OVU3jkCJSiw0CiGx+weixEB1REGVuRxQWLy8+Nxt1JXZTPjzZjMqkFFbxo8VuinUjJXVNXVusCMBCePA5JDkIGBNHB7s2/7errWx2iHxEJCQcm/PTN76wbwbX1M+E/fOQNQoCdi0wRJKCQkFzZUZKVSY8ZUloZ2tlmwybNnCdMFmpgqykspQYBKQmTMtTcmfM51C1Xqoa5uM+jbocE0dzYXiF0jBTzeYjY46NAcp80xSraxMSSQLgRc2mFP83AYo+q/55sZnMUcGIEGpG/fetHx1xjokQgQwnRIEjZhMERRMXp+PHj6SnyBJAZR/iltek89B5zaqO/IS/D17K3ZYRAcMSoIRPY3BheKWuT2EvWRJoyQXwZqGkmdeC4ADo3sKPlc/D8IDOrBikAmAA56MB/v2zZdfqbN0dtrQXCSJCySm6OeZhKKXStj9W9eJNtZvn5v1O7KkKRWKTiPjoN/fc0bA7Lw9efLcWg3WWUG00ka/bYl8xtLFktVbHesh8c/MjJK3oRVSKSuok5SwRq9nPam+e5JF8VvMZa1WLFoRgY3JxErZjLqSk+REowLnjbrt7x2KvsTcLIcyCWNxqiQbmEQuJ7Ek4hZCT7PlstSVAeKwH8KaTMGYmbNc3sq1mu0cn9pxgzlahNHcNzzZb1stn7QaljxSV0eAZ6S5HYRm8KsdybaBeb2cZWBzgNJTvJZLNs8cKfTyvX0VtofNprq3hXxWBeGw1bC7N9btxtqy7W6/toODPVu/fc82j87su2evxBqA4gzYwGvl04jX9aWgSnhH+Aj/S+bQ93Z2pObMzKAU3qUIORB1+azVtOn5Bc36f/v0le0cHFqlWrN/8Fv/QNYkJ0f7KrDw5n3+/JmSNRIq1tqLp0/lTb22siSgrT8a2ydff2vHDRItCv2EfHwXpgpWSE40pwtYR6LC3smWShJmqzNfbHiFowadsiJjFcz7ab6bgz9h1ZozSfaPDm2cSNqNO/et3u7Ztw+eWrvbs5npqs3WpqzXampeGIHAo0ZLAmbVWtUW5+dsbW3dfvCD35RyJgVlFM749Q6i73tPXqGwMU+Hr+p/9p//I8VTElV1bC4od5R+IYGeOLDwZ3/257Z+3cErjV4IRR9rJp7OFUkzYwoUCQKEQmfQZ25jJuMdC6ZazhAEPMYO6Mz6jaZE08YIPqnb64woxS8Vb5cUYiWoITF1/0bf+3FW08/WS/s/rjv6IMZuVsiaL+N1pBmGAjIWkkpkoDcO+joTYiIWKckuphM7EE6lvFrUKukPcYpiUV8Sb/HZQVHlggYG18lYSEzCVBBEqnIIlPw5jmoRVy+uJ8RbPrfirQqPjAozilofq0xohpzvkQ8oBX8AaaXySbGBo4G8dV14kg9JMp3KZjUiBKCGKJ+ofaFLhxaExrKkQM/stp+xRGUAYTQGnBaOZV3WbmGpkc1odjWpNULx66rasdvPdSHixLVQGPB5vVPjNHMJcwZtC81sQlvFsUI0yYRlcln9HN1WzezGTlEQHdO1w5zJ+1yh7mNQckVJXcrko5HtHx4pYZ2dmVE+0gnCX2/cuaUzV1oAhbzGoa6tr9nykgtM9Yc95VSRwhvBCFYzPxPPR868v/6bv9Lc/HvvvafX5LlzTZ988qnEUtlXkYLvHWu39fOOk5+zurfZrDq3xAJy3tjR5Xv+3b/7d/qeN954Q4l/XFuxuPWz1Ltofm5nlNAjFMe4EKJK2L1p70oBN1jA0OGEqoyHuuZafQbWRUu9q6tCTvO3Pi4h2nuwD3TlYvJyz6P5PuIH88EAGbErz3N1YMj/hmfnglOx8xzQmdBdVG8bsT+KW9GOnXKr/fhrFjW+xy41Cjhn+AKogt4qS75gTxQVeqPVVNxvkSqs+5BzCxnpTYQi2u+z+7OqORO7xxdggovIUXBFsSeaMa4/4KwKWG00u/g8FKOA/BS3O7vbakaxh65fv2U3b92WVo0UuTXz6s22ly+e29npsc5YcktGoahn2EceI1GP7ksQMM68+ohLAN1CvPG94iBgjLt0mAulos5S7hud7shoddAt+K4LtHMasQOFPl5GcS+aMMFQBaMzInlzNfgQagoxM4ToUFR7LKOQJ7bwGWAgsW/euH9f9GKdPEEDIqo289k1qxviPvfu88++0LP58EO63/jaA/hmbXtnS3sB0CgKEDol2XNbZx44XV2VEuMQw649+uxn1th+bolO3VKJoSX+t3/+Tyb3fvCfqHMrtWQVfyOB9wxIc7NJG7lQUUpRrZuf1w2jWOTDYQXEFwg1FCr+3WnJvjN0yMQ7FOYO2CgHe/vqFO1t79i9Wzft1tqKHe1u2ObL52aDrmUTYwVkVC07PRBWRxmYFKH5i0or6MpwkrBydcYWllfs+LxhO/v7mq+ViEipbMVSMZiyB5SToqkHsjBS8bh7eCD5flGnA5qI7YUkzqFBIxbVH9lUbdbm5ues18cPcqDk+xzV0lLZpmdmrSGfRg6evrpAuZwvEIIU1GMEYxqNhlRWQWcI0iTbFK/QYaGOyXNSY0BOo6SQzOWdViEq0ahv2UTf1pZJPBc1d3Ny0rZuP61u5GiMgnBFcwAuatWT+mm5UtEhiSk83SgWIRtidp77NKs5F2YJoBOz3ulAIkaAvYiotqOB1euIS+D7igdmxk5R2+0P1c2JmyNTLlmqUNBBhYE89ERRMDJZfRYM1BEyoVOqjUyQTeckCgSYgqIswISSApImLJCwdBr1ZWGCEJGo3azJoHLJMpMxOMrSvYGo0cznjPotY3KRrlgRWmG+KGoxPpZ0cCh4RGUeDDUvjEJ3p9WwXqsu5ep+u6Pilrk/AAuW8MxMzbu0bOx8QUrhiF6EGOFd2oRTw9xHjECfkRUQ1PXa4rJdu3nXcggSDccGuR6VT6F5DN0G5VLWDckG6o7YA1DUAhxBJyYAgyJ+/PHH2m8cnt7t9wCiAfyA8MYD2ZFAT/AIlrzOo0cPrVrDL3Fa65mgy6Hy9VdfXcxZvfvuu0G4yxXUY3JHcNO1aj7OhUPw433y4KE9e/pMlNJ6vX1BzdPNA82H4ptK2u3rKzYCuEkMVeSmJ9Dnii5WkkhIJZQChkNje3vPRoOx5XJFUX7O2nVLFXJWrFTFtkCUhX3L9cE1mcMqQkq0Zofn59bAJkqHux8mOWhtU1OWQnAKASOxBrKWkEx7UjY8e4cn6iYgHAbdrY3q7kzN5qFQZbDAOLLTo1OroOwc6H6wC4iVpWJOFkMkmYA1lelpdUqZt613htYfmSxIMqOeRNSmsmmrFotBtp/1kFIB1iHOQIPkexNZy6XzlkH2Hlp5Pi8LE5TM24O+ff7woR026pYtF1XIFTMpy4xH9uatm7Y0O237u68FOFVmF+z14am92DmQBy4z74szVfv+e+9ZcpSw7e1dKZYCSjFfWykXfK+fHIudQ3IOVX9+dkaxmRin7hSAwtSM1Ts9e7W9Z93+2L7//R/YRx++5+JF7aa9fvFcAIgQ/STzfG6VQAiADo7NQncwtE+++tbO2n2bJL2LTZq2Mle1MqMcyZT2oroHCNrxOaBqyqswYT1GJYgL7C15O06ktAqThudSLOZEpST5WL950/Klqj1++lwsJboXbkE3kr/1wrU1q3eH6oxDr19eXlJSzGE8PV1zyuYVMSk/0y99Pa8Wt8zOM9v0wx/+VqBoerfmMul15kQs8ry4/TPRJFdWV73rGfbun//5nysBZ9/DopJIj2ZJw2woCa3OW+/cqjhJJOz8+NhODw+seXJifajJ7bYNuij6u34BCXJMClWwhiRFnd1Q3EaqoX/2y+Scn7sUZ/G9GIvOWBDExPQCzb8igBfvWyzgL2h9oWC/Ou9LvI6duPjakYInQC8UDgBlek+NRcVRCu+a+L/5Nbq7g8/9XgXwImBxla53ARgGbQzRAKN3byj4OLuc+gejxAsOgN1ojaL1f0EzjXZ9eMGT/DHi0VeBIFCQOM7vAzsApXnYSRfd9tCFEotJ85J9O2vgK+7JLurKC3ML7rPJuhBN1It07oQK5AuxHhdojPoKYmgFarboszARgsgO+8cL4NDFSSa0LymG6UzzynomYWws3msJgvF+CAPSWYKJhVDeEPZFX4KhnHucb2iQ8H21SsWur61KLBBQHWCsOlOzGzdvOrgj8bAANAUP1whSAMrAhuOL9Uhx++//w0/s/ffftQ8/+FBxWoVRFiugX2pPIYjnXS8AnHDOBeAprhF+5b59/sVn0uuIolGxsPy3//bf6j6ikwE4FRN7nzkNXrBXOswUcZ1WW9RkFGTpDO7vo4btnbKLuMLcYwAueKa8XhTc8Y6kq4HHrq5iCkBaEEmKRZIDNpeMKl4n0mGJAxS33vXzuHMxhxpE41Q0K9eJ/+61gLrMFLTB4kzvEfbHVWAg+vtq9K2MgrqDYyjbs9YQ1NKaA7QOc6ax+x33qBdrvseJgVFcifsQi+L4nvo3870liix7KritcF7wfCRadMGeuxSTwmaS96H4X1leVFcWRgH1AQ2IxaVlWVIyg8w5obn8oAGBjkj97MQG/e6V4taBRL+vUbAusmIAEcj7Ecf1hqGvQ2IqI0dd5fMANjQfooctMZFOP796oetCar4e0c+B2ebjCgK+9Pm8iBfte+LAhasuO+jBg5QQHNam2ay0O5ilRsEcEE+6S8mU6h8YRu+8866V0fTRewRrKXJGAVsOHESwgwL6F7/4pXJLb6AAluNaURCzk4YpZxygUfyiSSSmg6wyAy2elmeCXKdvDz/92Bpbzy3Vb1hi3LPE//rf/1eTu9/7bUtP07kFfYM+QjdNHA+nEgf/JEQsKOygnCl5pq2dSKj7ymJ/+eqVWskEHBVjQZr74tMJ9fGuFP9+fnqqzuLu1patryxbxsYSWUFBNDHsWWLk5sp0Gzt4GYa2NLcI5cx0igWIku7E5lfW7Mbte0p2Hz59KmQCKhnIXET8JHiBZ5d8U0c2SSa0UDe2ttSJhUvOsUFflc6goxh4qELFytm1dQacsZ5xhJQbTFHIwqaA04JCTr/XlRQ/4kLMNCGXvzA/L6XW45MTIfksXtB35tearXPb3XqtuUU6OhJ7QGBBnaZL7zA+EscLxcBcrWjzM2V1MQYDrisl+wxsZ/JFktIpHRwUlBQs5akpXRPXjhhLrTZjzVbTlpZXXLWu29Pn50ChC4kCtYTmJ2PNqtFpxf/VpwrooZtlxhMrJTOWRz0YKfRUyo7aDcvPzlh2qmInKP718RCdkkjGNvT1+lkYoPdh/2Q2b+l80cagMngsU0yIwu6ULSwroFemJ31LY8wsSx+fq9YcD4sJy50+SnpQh/NWZeYvn5eCNpYzFFRrbJRK1QqlvCWzXIEnIBrN0BAvnfq+tZvn1m1hUzK2EfdkOLReGy/SU6nGci8o+DlkmY8GDGg2UHSMFAyeEJRUaGZ0TimQEA8rWrZUtbmVNZtfvW7pUtmQEhGuKhTVRaUipYq1xUZnRojilj0VkSz2E8EbXz7+jgNZgTIc0jzzqDB6NWGLyTe7EKSMwtlBF6wfHBEjmD54+FAz4AS0txGUYkZMSZEHKh20moH2g41Dljl6RMqePn4i8ZytrV2pzTrlLJi+k2hAI5mMbXVxVns8mxxaPsV6Yl2HDtBk4mqjzMalMlL5JXTwbNnX5+26Jbj/+aLYFjA1SCKFZqaTtj6/YBXsgRJmWwf7dlBvaC6X7wFMIp5VS0XLEyDp6snfji5r2gaTkR2enloLMC2RUXeQVSKwL4FUvTMKeG1YAhTKRQRcEE7g4UmEjG4K3YShErfqzLSd1pt2cNaQFRC0JUYMmLfNDPtWy+csC9BCR4ku8lRVdhz9Yd+ev3qpZ5NOZm2mNivBtGwiaRXm20Lh3ej27MsnD61rKAfP2aDbZvjcZv9/tt68u9H0uPIM7AsJElySSzLJ3JhZVVJpqSqpZJUsWeO2/3C77Wkff4WZbvfMfIvpcXvmM7StttVu22Ofsezj9liWZFv7Uqp9r8qdZJJMrgAXAAQJzPndeAJA6UzqpDKLSQJ43/d54omIe+Pe2ritzM/bpXrNmoe7li+XbPfo1N65v2bNdtfp3Bddu7VyxV587jN6vYdrG/bRvXvqoNfGqxLlcrbJhauft2Ex5IXY6lzIogyPVdOZdWC6VKqK1XsHTbt+44Y9//zzQsqJb4/XHgqJcYuAvjw6W4i1gZ5XyjY/P6c4/Nb7H9r+Uct6GWjh2LFVrD5WtguuC8EN0ddKVqpURRcfn5wQIkQXHp/wxoHP6YNuJfKckHl8cmFfnJwc6dCcW1y06dk5e7j2WM2YI7yIk/c4xeTMwqJVJqZsbWPbGs2m3XrqKXvmE5+w5avLSuA5wN0l5OP+r8GWCM9EKIZQsCYnJu1zn/+ci3MMlFJDNZN3TGiruRUQReyV5WVburKc1G09IfvTP/1TNbpobC0sLqgR4R1/n79zNgvJqScU6nRnMnbabNrO5qY1dnete3RkHYqgE7QIHOmJ5IP17UCH2/No9mrkdT3R9uvm+4ImSNzRTFZqNMXXo7E22nBzZMcV2qOgGkW1IqkbRWqEXCTESQmuPufQOoNELpIqF4zy/jp7Vwk2SAhxVoHQR0e8zvWfi8KVz8/fgw7Jt4fmQCRVgaRzI6SeLK0Pn0HnXNE8XKIde9Lvr++0RWf30AR3rRBHS2iYkogCBohmzseUomRWyaREb0j0dd9cxTfQNSFTLF6QvQtnr3Hu04CdGJ9wQT2NzbCFfB6XuOJoiSPkskgJwSPpg/iM5Sh67UiMKyrHaFoGIR0JAnWSME5G56aKnIKjtexHPlysJUd9SWgQG2RUykW0YKpUEPLrdMSKwtoNBXsU9NEAYEyK2Lhw+bJEoUimHZUibUqJekLu/Wx34Rt+URS//c7b9s1v/r/24uc/b8995rMD9gH34Mc//oktXV6StY8o4hJicoGhsJQa5LKpuEVQiqYXuVycr/wMoowIM7ng47LO8mjceHHljSHfQ0md9qKn4vv+/fsS22Su8+i4OUBqObMDvR9lGfiz4/zwZyhaKmdWotLzXqEAzM+zDyjMYD06euxnuka8YgaaBkqixgZLM1BhWbEk9wX9fCpeBIopFjpb5OMNsXjtaP55I4975MWtN4OC2q6ifaDozB4d0rcjvkbRpxxEfsX+PTRdIkdS0ZrE5KSArsZ/AhPgBmnm2L1SnW3iTDTyNp4jTAQxLDImkS/mg2MOlpxW9kVoMjDylNS/pbWS/OFhDrUohs/aiSJOjnWms0mNn1TweazxGWHuM0U/+1QqyRKg8/l/hFxl1afXdxeL+Dx8RgE1sDrSmqLO0BwxqGmGnPTcrevS6Fx4FLsytRf/xC4xOxL6yrWhSUNxy/MGxMStBBcatE4WL1+xp556xlZv3R7sJ18f6TxL8/URy4Wun/eUvyJcyniA7w8X7YK5QK1JU4gCPtaGGmQKGeHV7DoV1Cll69n7r/zEGmsfWq5D/n5Gcftb/dsvvGS5qUWpeVLcJhaGBHykNEjiiWH37o6jfbMzqtjVgc1kNCvATV1bX7ebq6sSolGwV2GWlM5866dD1w8ELGoer6/Z7taWPG6PDvaV+OIXid/teaethwH1l+RUssH0l6GYZvhMrrp12jm3heXrdnX1toqFO/cfyBoDyu0EhWfi2ishvehb+/xMwZRDg+9/9GhdyRkD5EILGTBP0ugkc72LrI1P1G1+6YoorHQW6X5wL2IGBYoqP8ccSrPZ0MEC3VO0uExGHVSnkHSFVkMJwHOTzfXkyabt7sDhdzEdkMlATwnOFOIhuw6KWMcaqVoUek2C6V2YvpIzzMNBbkFqNVdx4Z5+Cs4kOeWSkNvqWE3FIPL92PzQtODX+qM1m52q2/zMrA5RUGcdeD0X8OIwFpIPtbDXt/Fc0QqcHxR3xbwdQrPIZ60wMc4JKCR9so7/bdPWNtadzlD0+Wj+TmHbz5esly1I6AUhLKiZErrQjDbFR0+FrZ23rH/etgyz3BQRKM6J4oQvIM9l3MZrE1pmDO/TXOBwhL6D//LkZN1FztRNSvT7NP8gugZzhKIkt2Qlk5Nq9YU1sUE6akoAi9m1sbGyv26xYM3Dhp5nt0OXO4nIKCVwjzgKGRBlvDiLtUlbvHrDLi1d0RxmV0WTF3QUTiqj0n4hSHPg4qnGYUfTiHmGONS4hz/60Y+EdvFbyemIH1wcAKPJ3+jBTDDx4rauQjeQEf7E6J75S7rzHM4UEjx/JaEhCJA+t1N5/LA4ajbtg/c/tPfex85gQ89cSncJNeEzatbtvGvzM3XL9bpm3RMrZXuixkKdQ6GYfU6jZvegaY1j7JhcwZPGEsnSaYfCR1be1sGjVJ0Qml1ZK2XMLk9O2RTd/2LRNvf2bHN/X0JLngH5HDXiZRPVqma5QSDZp2gF0JjaO2yYFbH8Kkm1F79KFE+F9og/lARyxB/CWxn1Tn8taNf4sdKFROkUteipmWkJQ23t7ovmvHrzli0vztshAlVbm1ZS25oEG8ZM1qZmZzXTOX1p2h5uQFHbtfVHG5ZHLfq4ZZdn5my6NmnZXkY2UwjcvXv/jvUKGZuarVuzcaDPgZjU8tycqLrbmxs2VkeEqWPv3H9k7XPvGI8V8/ap26s2OzkhVsnG1hPbOWzYlaXLtkzDMZ+VuAmJCg2k/YOmYiT3Fu9O1mwJLjbGZHSZOegLRTUZ69MzmqchDq4/vK/i9uz0VK9FAn7YPJa1F7sF5BxaMM1KPsP23qGVxyZsfnFJxa3mRZmHB3Ho9eRBzJwfiRXNs2pdphElAAAgAElEQVRSKide3b1zVwe6ZsC6Ts/Eao01jC0OvpOcUcwRTtSnZJP08s9fs4PGiXVpuOScyji/tGQr11ZtrFbXubFwZcnGJiZtPB24IZrEvogEMQpCTy6cRgXKD8uCRtTnP//5QVNINLY0NuANE6el8rMgQX/7t38rwRySYzU7U5H5ta99TQ0txBtJ8NnLoIWRKIPMiXpodLeT+ieU0nbb9p9s28GTbTvZ21dxe3aKR6MrW3I6C3VLe5vXi+Rer03plqjRUdwGuhMFYsSbuK5IvL3QS+yREIiRuIyLzHlxzmce2ob8ImIaoi7cY6GCqQBX8p4cEZwk66w4Yjd73ufwQj3Ym5BqzMXPj1iVjFKQuZZAgIaJuiO8EkKURZCjwhp50Hv7c3QatTcjjk7QxsiouKJoEhsuoXE+t82MsSeh5DP8vQVVkeRf6KezTkL5FuRWVNt0HaJoEnfS/FxW85TQFVGr9XlSEB8V1RQ37ImUsEcBoXUrXRBHXfy6/Xl5OYtAotM7I5n2xi2ppXuecm2ukOtFtxBHMcKhRyc7vVR8xAxuH6TRw5+YZeB+0JLR5zhqNGxxbkGNavQYSLBJdplHh82weHlRRbar9/r/aAro+cjvNS2E1EiiCfT222/b3/ztX9svfeEL9sLzL3iOdE7uUJWgFDO8N65fH1B7Hc1LCH/am9HU5WehJRNLaEZFM4c9861vfVsAyM2bq9qn5CpBa/eRgUTNTs0DR0Zz0p+hob219di2trfs8PBg4DVMc4yLUuEtSrmjq9F4IT7AwJBtS/p6NGiiKURhxAgh/825zi+nzLvImpSbWaNJ1dYxnqBj+z4jP6U5AaoazIgh48FXiwvaDamwipGJVhvxMvYxhZczwNyiR3TmxDyJJttgbhbKb7LggobsBZMX975HnRrN2uOZ8nXuFU3paLLxd8UPnTs0zL0BKHuZxLTwZp5rKmjtmtmjRw+Va5GjOAUccTfG9HxsTQW2Zl19fpcCNH6HZg3bTjEjjYzFXnG2nbdihaILsfU45l7kbk2G8BeflXOZ65G1H7PCABvlotdcyZeZ5pHT0L2BJXXmJHArUVTNYDvDRvPlqcEuunKKyeRbiuES3CyrTsDmknqJaa+JySlbvLJit5562qamZx0gTPE9mj3EOD8Xki2TlPx79r3vfV9NIcYDNN+ruXxnAAIAsm9gGHpTyMc2uB+sW844aik1oHDGuejanddftsNHH1q203Ba8u//+9/qrz73RctNLtg5dhtQjaGCqrVJNySsgHKq2FHiFK9axtDuq0WlzU19tLbm0ufJxFgLJGYUUicwuNg8MDoajx4+sCePH9tps2E55uFIcCtF6wB9t7GJ8Y4SqTUzlurAFXISDKEgoHjodPs2f+WaXbl+U/TPxtGREnc6maB48sYSLQfgA8n+c9HfoMFWxmtKHinwnIKS0dqAEqgOLIhgqWqVsZq+l+QrlCi1ObuYNTtVF2l/rpngARWaw4z5GG4C86/MqPGQscfRQPZFTzOlLM5260jFba+HRIo8a7TYBvMKqRPHIoYGWYOGgeVNKvj5rLIEkHIeQ+clJSbMGLMI+DefjSlZtli0mZk5JaHM27Jg2TgcKHtPnlgVmibXc3amAA1to1QqqJAmYeC+Y0vSO2lbJQNyldTTshlrnnetyTB5qWDlet1OaZZgCXR0LASeRoW619gDMYeaK9pZH3GtsrpAmm+kuI2ZENkWnFuOgrZ7Kr9L0HBpeTuwPBiIp/gJ9UesUqTUnM/byvIVu3nrprrYUWi55RLmuZ6QaFYEeiWBFSsXiYn17bR55Oqzolr1rHmwL5ojHXDW1PFRU7N0rBOuUzRnkoAM1N+aBIVYPyC3zIjOXl6yiZkZO4cVwYdJAk2u6ugzspEgciBS2NLNZV+RHEfAIFhR3ELdiOJWtN/U0IgkO5KyKJqVZCZBKQ56kgUCyPBw6mv8gABGcUtRXSgMaVEKnv4ingBAZ9RBxAjBhT14uGb37t63Bw/WbGtzS2if7AH6faFlFRgOZ6gjF+3spGn5XkeoPOj8javLooSx35mlxabl8fauySPeskLNmYnF4N0pVI6q+twXFhsZyzMHajmbrY7LNuLk7Mx2m82BvD5z2xwiUsIul1LhfiFBLGjR2D6RCFahR1Ec5Qt22G7bibxEXVwPVALUVhYzOebSK/q7EGzmjXo9azQb1jw+ss88/5wUh+/ev69xifn5RXvhuedscqxip4d79uTRI+sen1j3pK0DI18Zs2K1aqtP3bKllSXL5HNSQv3n73xXytkXra49e+sZm52YtlK2YKdnXdtpHtq9jQdWniTmFOxwH1G4ntRRV5aWJLC1t7/rs/Cttt17vKW5X0T15qcm7ZOrN+y4eWgP1tbs8PhYc8J0aSmKKTiJYacgrJmc7TWaKqRoUjDTyl4Yr1Y0g0vSS6JE4tzqnFm5VrNPfPJZCYZsPd6wR/fuqWEpwSCoZ6dta3ddGA5ElQK3NjZmJ6ctW1vftssrV21peVmvee/uHRe141Bm5pz5u4IXj8zDqlBlfVVKEqRAhRFhOipnYqwSy/Ouzc5O27OfeNpu3rxhbQTCsjmNrrz77gf27nsfaWQkm71wb9zpWXlgX125btdu3FThDsOkNFbzYkyIiWcgsc+iY+6JlCdcHNR/8zd/qw71l7700mAPD1TKfUN5UpIKZQ79v/u7vxPljUKW+E5Bw+v/8R//sZICXo/uNgwWp4jG1nQFefaE28kl1VQaUPsHdrC9bY3dHes0m9bvdjTziegh10Fy6yiboyWDWS8VY54sOcLpCTpn5qDLPzKPGIV2xJsQg1FDPBW5oq8ldIlcQvk6+zm9hwqrVLTzd5DhsPWI4pTPLNQpGsBcdbIW8gTVY6JTFh3ZC0TXrYI+rsgc6C0/F0VexFwVeEm1WvOnMb+Yxj1UBKSC2UWafMZNokxpRozz3Ee2HFkTPTKJXum+ywoIEZuOGsBY/AR1WI0GVGplu+NEdaGnJLESrvL1w3hVgAqp3B6ghhLO6fjnYaxHCLGKA1eV5TNx7sc8eBQwUWgHIhfPUWkin5uZ1ETv9kaIFyt8LlfTdaQeGrBTxGkKZITUnrQR6PQ4gMgd1wtihmL51SvOklByXXLvddgKS4hkLcxr/4Y1DU1rp1L7OtIUe2pccF/Yb5yl3/ibv7YXX/y8ffazn1Xexht6cfsjvT7aFnzWEJTyxHpIJU3bTP/+6muvSNiKZlQUvTwnKJfor8CwQJXZ1YOHqr+xL2KfqMDIA3Q8sbt3PrK19UdytKBxfkoDKolFeveLAmhIYxW9VmJdIP+F5EvvYwKxf0D6nVGAar4rmUdBQcHrSJsj1YGwqaggX9PcNTY32dT8MsVoV0z2gsO9d4Oj5fHMCy0HtPTfipc0k6PB4/Ex6MZqfuOuQOGU5tjdaWQoCqUxC5BWWAiJYUETh5EPvavoxj3P+TWT7J/FNQ682Se9Gc2jeyNATYEUx3XtNHhUHzj6zHNhHyBGxhjQ0uXLej9eGxCAe6p5VwE2LgLl54E3wWFCMoanBiKzvKkoF9iln3XmSMQ7naOaf/Z5Zda+WKfUZcmBw0XSGJc8S5ZvjpbHSBqbTHTj1PQRMh2MEYnJebyQwFboLGScvRMCc/r3Auh120dXUD6HDaURr7y0QRgNq8/M2eXlq2KcDZsMHpeiySWgKsX9eEb/+M1/VFOIhi8NWo87WdvZ3RVzIVTIFd/FjExiYBqh8fNNa0q05HO798bP7fDRB5ZpN6RNlPmP//O/7t9+/suWry9Yp+8ICRkBRaBP23oRyQdjs2ErwweigFL3IptVAs5FoPJGYFhcWhocigOFM8JDsrYh8XdO+rk93li3zfU1azebQnQyWHnkmN9wH0qCDwtcnT7JwOfVuQe55aEzz5jJlWx8atbG6jM2NlG3ifqkvfXW26LJ0PXX4Z4emht9e5eQ4nZialqKf092d32Day+4jL/TRjKiHWMD0YY6RPcCvj3dPgRwUGRFae60JUQQ+qij1p4AEHjpDlFA0IXjlwfOoh01jyTKREJ23kWplFncluWyPcnfq1jJI2SEyJVLpVPsT4+PWY1ul4osHwbnYNB9gmZJ1zXNdXAP5J0loR4KKgr3M7t2Y9VqE3X3iVLg60l59cnjLSvls/IDpdiFTkFHKCgQfC4SespZaLslxKCSPxf2BW3mmOmq0F2qjluOzuoFs80dzVCCyIG2oXqLrUs/V5RqcKGEYq8rZQoxEM3GqbK9C94zY+cdaIkdZxJIqCz5lHKPUL9L3VCEidj4HAoIY0GNpMsLDce/x+nxFLOBcPhhQUdeMLTsEg539/V8YCqMY/WCwNfxkR1jf9BpSwFvf3fXZ42g6iQSJCraoDvXsf2ZZyauYpjU48eahUpCBy3NO3ky5PYWTiUcUu0IvOypN998c5DIjlI7EH4i8eX3oBmQBKXUCR5RVoykOZISCgGokiC3IYbB9/BzKFpvbm7poKR7lhcy593woD9G8uRJEEvVnxX+tg/uP7SHD9flYQ29hGKURAp7E5JY1DoR7gIhr1eLlj/vSCzo6aewNVrU7AiI/4O1bVt/vCOxEebtq8yTlv3wYz25wEDiHiZ7nDKFTy9j09B2c3khm8ctrJxcrRVaNM0ahcaMGcJlOtzPL2ysULY8hwL7l8ZFv2fNi77ttlvWY08lWjOzUbXquF2andGsKEGWpKTZaGhmEwqo5upyWQXuq9dWbPvJtoSqpuvTWmMUtxOVkj2686Gd7B9YjgZPoWSZYskKCFdcXtC+c0pl3jbWN+3Vn71iT9Yf23PPfNouTy/I1gzv70dPNu2wdWST0xOWL2TsqHmgQk4iSjRX6Ipy0JWK9qTRtK2DhsYEmHO+tbJiV+bnJPS0wTysm2rbdH3SCv2ezU1PyWpj/6Bhx2dntnMAy+NcNC7mrKH8z0xNusBDQvfL1bIajLliSR1d0Ovd7W27+8EHYj6Ist3r2z5NoR7zUiRl3hjAKxrK1g6J4Y2bhioyllJb29tJ9MzXIe8nS6d+z5utmgsqSCCNdQ+LSLu531fjkgKXgv2pW6u2evO6WB1bm4+19klMYeDcuftQ6uSnLZA2qPvjNjM7Z9ev37SbN295A67I7HxFSXmSlFBTSmfHiB+jN4s8mUIR8g//8x/aJz7xCftXv/arg2RuVGDDEctU5Bqz/dP293//9xJvhJYsFfgkePT1r39dydsXvvAFNZ9INmgghRppnGHxmZQIpbVPs+5gZ0eetycHB0Ju0RcQapGERdxnLQRsfGYPFVolfIMzcug9GQn0LyK9UfAHg0vzc4lpxHtRkA/sIoIWTVEJPVXKoK54Hq8zoBynJElUvUTNDYRqtMkQxcQgqUrFXyRdwVaJhmIUsfHfUehGkSx0OBUooxTrQF9cYnbY6IjnxbkcM7KRkIeHaayBaGhS+Oma+zSrSVwv1DSnURINSKeae+7FmSF7FlFCE8U60VTJAVhTusdREKn4T8rPiWLM67pdH1R+R3tdKXXYyIw1psR2yJ5P69KbLr58U4MmNQdEFT4HqfLWCwJ4Es/KZ1NOkrHdg4Y1mscS0dI7ytavZ5mLni3OzWn8hwsgB5mdm7Ol5SW7sbpqk1NTSfTKBTpdxC/WsetAjDZIKG5hJX3jG39tL/7Si/bpT33KEXDUnhMtGUtDclia+uRs3Ico8oJWHc+bAuuV115Rc9kt+vwaecavv/6GzlBGBzhDR/d6rNFYT1Ho8l68752PPrIHD+9LA4X5RtT7XZXdWQMx6y6KeBoLgH0V8YfXCVZhzAzTPAwBK9ZzrHH2lGZ4VeC5KGPMYHPOCutPiCuIuq9BFz1TM2rAevDPMjoXO0q7Zh1zDWpKq6D10Yy49mgMxJ6J/3aVcGY7vSkmO0r0FRJjTHmb1MJdGA40V8h2Yk1IjFFslDQ+wUidvlbQGcJn0f2IEQxii9afN2eUc4ten7OD/X3ZoMIA5DX8+XEPXKvEC0/PLRyUQu/hXOeUjz049djnWZ0tEzRzXzrD2BHIMt/vWgbpjFEzj4bUeQK2HBQZjbUfAzLSltTaFO3Z8xvie8x+q0ZTI8ip2SFyFqKELirn95/7Qj1CrgILTcXt7JzNXV6Wrk40D/1qvKmhJlzKbV2J2mM6omuAK1/84hfVeFIjQUzWJ7a/v6ecnaLXGQBBoU8CiWpyOLDBuq1mM3b3jZdt9+67Zu0Dy0JL/t//p3/df+qFLwu57Uihl4TAlReh7JJYKZHI4GsGLdmLW+9EuYDNhx9+qAUCgosVEMWtboTU2tJMAQe9CmdmYFxFmYtmRmprY13FrSih7ZaKF7oUohT0e25lo05D6i5SwCWajtt1VERrPWU4fbIuEQ6oYEIdRYdx9eMUfRUIobFSEKLqCSqDyIioAvxP8L1L+lPccg8mJuvWxAOXBHTQdc1p5oPFt3+wr4V7eWlJC0DG5mmwHiGpRvNQM4ncu1AgPOv4TPHszLSdHB3Yzu6WFJwz6JjyWYSaO1VazYa+KwFfmpw0yt0u4ikayWFYHIpm15v/6fPzGr45PXESBVZUpwubnaMDelmHSRTOxySBJyeiV5KEMmM7ULxOwYGOCdvWP5uLe7Gp6fDh6UcSTb3BPB/vZ1LjyznVmEYFqojnWCiVLIc1UwH7ZdByl66nwwUFXs+Aza9kCBpGznrdjnVabl+BR6lT+t3DUDQqheKMTdfr6jbt7e7Z5YUF+/yLL0oAJlCI6GiJcKWN7UFqUPT2zu24cSC/3npt0uYW58SIpznTPjm25uGB7g8zuusPHgi99STDK9WJmVm7unrLZuYWrUzRnqPz5x1r7ouUnpOKuKwfkh1SBPrRw455WxBaqBuIU8TBw/X+9Kc/1cHKAaqiNaEikejF/MpowhfFLUGF1yWJ5mCOpM1VGw/szp27Cjgc9KD2jkp4ZzYaVhTzQ3qi04KZCbn70T15rz56tKZ9CMUOhLdSqSpxpVmGp3C9VrV6pWiVzIVmKmfqNaGtrbO2UL39RssOm8zUdu0U38FKxYtb7C5ATgtuXQZwwD0cKxatxIxroWBjUOESWgCTgs9WhhJPkighM7M2TIo8MzpnWs/lTN6quaJl6XBn+qLXb7Va9vjkxHrYttAZBW06O7Pbq6v29O3bQhoZ18AzmKCMejjrknsH0v6JT35SHWQaWNDqOOiebG5Y82DP5membGt9zfa2d5yiTxMrm1PSBkoNcsN8WRQtDyi+3njHbl6+aivzVzTnvd9o2N21h0g026X5ac2WZjM0x1BQdEG0Hirx0AEzWdtpNjTPzKFbq1TsU7efEgX/gw8/ksespZEBilrrtG2iUrab169JGGtrb9+29/bspOVJT6VYkp/ueKWsJptTr85tenbaDpsN61z0pJ5+ZXnFzlpte3j3rh03Gy7wl8lKqAmqM7R9PIa5N/gd0+CC1jV9aU5sHYpgmCfH2PJAmcyD8tIQpFD27juxAkoTyTOif6zXg8OmmpaMidQmJ+yZp27btZVlIe0He7v28MEDu31r1Rbm51wzoZ+1H//kp3qW7bO22DbT07N27dpNW129bUVGCyrjBpUSgTI/zLwAiMLD91EkbTBv8vLB/qM/+po9++yz9j/86leT36QXEPGzStCSyBFf45z4h3/4BzVLKW6VfCT6LcgtIo6/8Ru/Ybdu39a+pwAa7MuUyKQ6IXmJ96yE+0G3awe7u0JvEZZqQU1GaZpzhORGjgKOCunslrAktoA+r0UiETZnMaca7KKYt1XyllBOtxDzTgBNjNFC0pFP7+gPENPU7ScJRjxsoJaaCi2+N+idun+JehoFR8QxJVep2Ig/R5/R4L6npsTovw2K1fRcKQ6jIPCC0hGVKOojvoJIBb0yZobjekdniIVEJJXbSOb5WtDOJUI1onKvgsABu0GcphiJ2TyhoMnPV+dY8iONOTrN/KY5ukh8lVv5pSQGjtPDhZ5A80OkLAkExSykGDgJjRogjl7hOBLrN1VFNom7VHyFTCfKa3qecT5xD0CGDptHamBho6R9JUZMzuq1CVnEUdSCrBJTp2dmbHF5yRavLLmfaFKmdv9VlbiOxqdm7IB6nsZ8oPyC3L7wueft05/6tJBk8hdeG7XkmRkU0ZdlxcPZKJu8yJ/S3GesLdY5xS1qyXGG8m98/Y033rT79x+osKUBxesM1klqkIw2UeJc5mtra4/s/r17trPzRPoAsEkoVlkBotCmPcB7RWHG549mEe/P9/NvPvrgjZEYUYj7r3U4sq9QxFbDRwJdXvTJwCGpizNXrfMvMSt8b4LaujQZ/69GaiouI17x3gANoH40bJyx4GKrfg3hfetKvlxLFOUxz6tmDrPt5LiJ1h8FbIwBCDSikBXCPFRa90aNN2QL2Dkmxok3xzzOUZs4Ag4i7DVDFNTuq+ozpOj40HyVoNIIdT+K0UA9AZjYT5xLfE4fdxiKDUYTLISt3FonPGA9dgkVhwXWoBmd7L1oQqo+OtdokDMTnOYcrNjIydi3Eo8SeOKsARId5bkDGrhTlb3p5l/3opffKd6ojkkWl+RQpbIAm0KpbLX6tE3NLVpt6pKDZ6nJFTFUa0B1h+fPqhlS7PzGN76hM/ZLX/qS9kc0Gze3NnXNlxfdYstFDINt7c0JjYdp7fXU/KrmMvbg7dfs8QevW6Z1aPlM1zJ/8B9+u7/63C9bZvySnWE1QRE0QG75IPgIKWpJGZaHBc2Mh8dCY/MA1/N36IxQMBDB0DBx6upwwVDYfCga+X3vBPCJD3b3bPvxY83bYsFwjjKuhxOXFgchw0+RQzcFeD4NwQ94XwuRgrRYtsOTU4maEGjwIJWPVlJFEz9bdB33aHOKRMGyxbyQzLMLLAKSZHoa6EbMgaINlIiODYbpzKvKBwraroR7/BAAlUU4gblIHhI2F/J9nZtXMPrwzoeit6KsR+BRJ5OEuli2iYlxqYnu7m3Z3t62KIVcn+hH5t5ZMmDO9m12etKmx8ftAsNtECn5Wrm4l9BmHjj/S0kWlCDvEl34zC1dF2jJs5ckyMJvZnrxnISayZwpxW0DRU1oe1A9Cwg9+cyS5jI4WDUDBu3ZqYiipiSbBmAN7g9pXxYKgVDlropdiluEYkBA8uUxy9AsyLOWaIEh3tVy6qcG7D3xYYGz0SkqTo+PhI6JqpzlED2zLMIIbBpo3BQHtZodNZqyJ6IA+cxnP5t4+i66IQ9AUes0HKIGRhqcUjDADxR0lsbF7MyMAqJEWvp9O0GI5fRE6FylWLD333nL9p888eBOEMmY6PHXn35aTRfLUKgXNUekAMFYnWZlfC5FW0t7LomlpIQqDkkaRohToCgHjWo0CPz85z9X8hvFbQSOoLhEkjma8EVSxz3FSoifR908DjwOFpTqfv7yq7p20CYp2SXaUQhKxbxXdBx9nsspQffv3rd33nnP7t2/L2oWB5qSDrqiaiYw93Vml6brboNTMKGEQv7SfCtHwXmPYjJjB4dHdtxqWwGaKbYFCEiholtw+wvUqUUPLpatwAgAczkkxxrF7YteTro9XqD4zQkRoLg9MxgG2FB4cVvNFWwsW9SzbZ937ThntnN+bmtHR3ZRKqsxwVpAQGT1xjXNpZ+1O7bx+LHt7e/pvsFsIOYgIIdNxaW5OSWKM9N1CTQRAREt29xYs8nxcc2Vgc5rhuWiZyV846pVifbNzs7o3ntC0bX9vUP70fd/YvnzrC3NzNtkra653vfufWS9XF+WYszZzs1MycaApAjBM8YBmB3GeooYSfOAWeGrlxft8ty8nRwd29rjTTvj8GGeBcVnUGMs1awnajOWamubm7a1v2+nasrlhIKjSk2hSRMS9I+xhbHamJ20W1I/rVTHpcNAPNtaW1dziNiAZdHB0ZEEwVxxFWEIlKaZo/dElcOTZuJxG59P0/d2Om2NG1S5L+dnKlRBm2CYkJhgs0OxSpL6eGvLPvzojtb2M598xlZv3NAzgBX09ptvWrNxaJ97/gVbXFjQM2OM4M233rY3+LeTIxWYs7PzduXKVbt9+xnN3hYqXpir8emVVbKSiEQtoV2pACK2NJvH9l+//l+1h3/lq18Z2OQ4ouDIiIvPOe2K/+a9v/nNb+rcwWYhKKkkVAhKMVLwu7/7u2qe8DkGaMxIUeendmjiolWhdpSdNBoSleL3UbKg4/lx/rmIoSdLgcaBWrhQktMKQ/rq40qeadYtqShzXe4R2R4gBBJ9SwI9URhGgh/oaBQASnolguRaAnF9oQ6qwp2rUxLuyIXsTkZoqJH8Bm1z9L082Q+hLE86gzI8mvxHvIxZ3ECB+XqgzlGIsveJ6aPF/WCsaMQDVdfoI78DdJT3l9BKQlVJVfwM90JXYzMJ8fAmRkJ4RVd0XRLOcfIVUYd1jjhKwp80BGOu0hsKbp2ixnbH9Tb0S0KO/oSjMBUlXgimKxLrNdM6U+IuyxIXAOJQlUAi9wcqJuJFzPwVfQ405pDVsOOeJ3VftEKUI6CGLnvBnM3Nzqp5SHxB04TmIEJSl5eXrTpRUy4nwULBl2lWW4KliWo+SNb983ANm5ubUku+ffuW9iMCVTwz9iJUYs5DqP6PH2/qXNTIjvbkx62AuAHkP6++9qqK21BL5r7yHGGAUODSHOY3CFSspdFmS7AIYu/TCCWXZL7z8cZj/Z18xItVGoG+hygUJS6WZlt5tlHchkjbKMvAkVD/bNLBGMkzoliPBSD6alCORU32hgHFLeszbAGDau1xwYtu3ofPFp7RgZjyNb7P58CHqKGaIDhdpM/lLhGVgbDUKFuCnxs0xCh0k3URnyMYEWqY5PKDeWLeM/IhXwPEE5/rpaDlWvXzGf+a3m8wcuLUZ/6dvIi9wt9xDElTyGn0wHNDMb5Sw07NoxFkO1gn0RRy1V+nSit2qbhMOkXp2XhRjWVpS00nxZtka6fXC1RWrBsvRCWKlWqroIbTdON9HVX3v9jB/fkAACAASURBVMd/+/pzJH8wcqHxOmbf/Z5wTQAcAmQQb6qO2RjirOMTNjV9yeqXFq1Sm1JxGz7HUdy6HIHXgrH/9TnMNHZDPgtyyzOPMZD1tXXlLktXrij3DxRfTbsUX7249bqGYnc8n7W19960jfdfs0z70NWS/+A//I/91ee9uO303AtSN0BzEdwokFtSyaxMiTnkUFilWx4fBtEbbj7CUnSqrqws+8OX9ooHHyF9qdvtNi/OGSe5297YsF2U4Q727fysMyzs6DJgfwPlQN5TItW7FQ1m3jKKRim3K9pwU+bjHqgRF0Isie4egV6B01kdybzcEVGn62bl16SNwFxoGrBnTocbi70MSafA++SdBZ1t/+BAdGQ2KEEfagjBEKVZUGM2xML8gmT519bXhEAyJyIfP4bQKXhIdxnQ77almnx4uKuiToPoEhhx6hGXju3G0uK8Zc671jo8lLem3O+SpQ4iWW2U2DQ/Zep4cq8oFKG3SNENpLvEPNmMkC+8ODloGFQnAaWARICpkSjovL2brSehAAJEmssadDRTYQfSRLKfucCPsigLA4pbnhlCGSC0CARdUIRS2OaLlsUGKEl8875QglEnpvhBlbhcxUerLKQJtPQMjz8lTKwtEL2WzzPpfjkNizlbedPm8/apZ5+127duD+T0nRrnh7HTGllbLsxAYDg42BeVFoXGS3PziU6UVIJpivCs6YYZwmcVe/u1V21nY8PpJwz5Fwq2ePWqLd1Y1fw3Gx7kFgqt5icKvI9vDvaEdzx9TYrCkWAf/ozDGEsQ/PKgIYYfGP8OrRhKJnO30SUNI2/ewQPsLxzKiXocxS0H+ChyS7BhZvFb//htW1lecbXbsbHBHAm0L3UxRz1vE23Ju3SeQLz55lv2/gcfqiHmyAcHGEhWRmuMuenaWNXGSnmbKBfsGMp+8tAsUmBlsnZ01JJwBegstGTmtOnsMxPLmtF8teIm6y1nJWJVjyI1a3kE0JiBuehbOV+wYj9jlXzexnJF7ZkeyGyva9lSQYcVBXA1X1KBS0F8jHCC9a2ZzdgjOqcUIoWCXb953Z5/4bNWLRft6KBh7dOWPXz0SAn29pY3pngGIOrMeFPo0bmvTYyrAMfzDspwu3Ws/Q3qT4ef6yQBIEm6snxFRTGoJCg6CQ7FDvH4Rz/4sX3w5ntWyhTs0sy8tAg293as2z9XYUjBPDVZU9IGYrm7t6s5vkyxrPljEHBidTmfs1vXr2mPoAK5f9hwSrRiBn7RHT0PmmdYcczNzdsOSu8Hhyr8mW9HubhSIGntaw5ZDUk1ADxp1uhHPu9m7MWSPbp/zzqnx05JQzSse24nLQpXHwcBJeC9ies+1wNimJOPMc0NEiNiLR6YWkfneI8jGgU7hQQ8Z9euXRUThl8oOj5aW1dsplFQq427INLFuX0ERbrbtec++9n0enl15aE/v/766xIBqk9N2+ylBalB3rr1tKzg2Ms0OWCpOFYxbEoNDvTBXKnPo/G5//L//ku7ceOmvfSlLw4QiyhuXZjI92skvjArvvOdf1KTA7sfV8x0DYa/+qu/srfeest+53d+x55+5mmPH6EsmlRIpJ47UDVOth3J4u281bLm/r5i/PHBvmYbYU1x1qqxIMEap7BxZKopp8LK58Ki6x8jJD7PltBaxVVvYnOeBrLkIlUe64gDkWB9PLEeCnPxddYpZ42jG6n4DwYRn0do5LDYilnhuIe8RhTRgYzF1+K/PVn3mBbFbhQFo7E4vidqwFH0LGLsqIDRaNwd/dn4uWFR6EWeZmAHlkKepEYOpXsJiiZhLJ/7DScK/QwN5k5XIm0UCkK0Ey2TFRqJv6+xUOl1j0sveeLc8Yo76KRCpmhgR+IkJt7QMimQP859rjE+Ew1AijniNG4Ums/Des+HvhId0/OKeA0lqWhuWMYOm03lhlOTk2piQSHFaUKF57VrdmlhUbohNLwG1NfULEh5tK/TVNzG9XOvKBS+//3v2VS9rgKXz8lnJ599+eVXdJ4Sr2DhEIvJ4VzobXg2+03z+8oZTKz3mVtnEPH1Dz/8yL7//R/o3KZBLEGfxFAYLW6Hfw/2gtNGyaUfPryvhunRUVNNIn5jF8j9UJFH3pKKbmanvckwLDQjHkWciWYHeymK22HDx/NsNa8Suub+2filfvyZj6JyscdDldh9VD+uHRIMMheL8r028HlNI3wUnf75vGkUay72YMy3K4dKeY1o00lEk/fXXk4WRSFmxXvJAUbzqKCYDmCJZZIYggJpEhqt+iAJOsVeZw2Eaq/2tZS3YQs5osh94jPBdBSLUQi/zxxH4ytiyiCOAQ4l5Fq5aIr9QVUePJ/EeuGM07NN4zAB0EgtGQZa8uZVTqscz5uU/KIJwB73GeShCjz/DUNqtPCOJkg8d5qd8gbHdQSkmNnu6pjVpmZssj5rM7PzNjkzL60QHBCGlOahWnbcA6HViOGl+PTf//6/q7hldCtG4/g3QFKYE4A2rhDulHKP3Wl0FMZmsj+jNh3P5+zBO6/Z5odvWL91YNmLjmX+z//13/ZXP/sly47PWQcrlpgXc0LqoKvOht1IiQIUz+ja8CdUDxbkoLhdXh7QGAO9VWd4MCPilTxUQdDCjYcPZQfUONgTMkdxwm8QYx4K3TmKI9RMo8MKMhGeXiCrfNaTTleCBDwY6JEoW9JhYNYRuxwX+0lzC9jISHkNpdOaFH1BiPHXOm4eiRbN62vTiBpwlCjKjiSSCEEbiaF9F7qANoF895mEc0hIef2dPTwiG1aq0IGsqfDlusar4yqKmG0l6aX2b7WPfbEm5cjofLBp6pM1W1pcsJPGoZ2kYoCZNwUbDr1+X/69UkPMZCX0Mp4U45gX8GHzvNDnyam6lavjshqga7q7t6+kHro3aAgIC8htl4QmDlodvt5lklgGaAPBBnEoEvf+hWZUmcEtZPG/9GdOg2GyPi3UFsXYLsVuBVVcZNphC2StmCuIUomNyVHjQEn31ZUVKc02Dpq2s7Vt/U7XisxBtFtWqVAsn9v+SdM6aZDfvZedAkUBhXXAi5//nNBzVHAJQgjF8JzUfUzRy2ky3jEGKeUgglIqD7zUPaO4j2zjAsGsbkf+qHfeedvW7ty181ZbjIaJqbpVQXwuL1uBjQmtnCaJlDBZcz59Ja8uz+wGVK6Yn4mEjY3PRv/zP/9zdZlfeumlgak1G/uVV15RYTqYuZUtjx8gsU/i8IpgGYUpwfp73/ueDvOYF+J7eU/28V//P9+Qd9lLX/yiGjYUCChMK2n+/+n6xr0s5MvyXgZZosBdW9/QHgFlA4Uk+GLz4EWMCxLhFZuR+qkL9FCYQevf2d0TfYmuvVQhOUzwNMWLrR+jA04DZU6cudUs3nPQkri57OFM1io5L27BBKuFguiOsFNOOi0hAAR4itsCwgSgcucXdoTHbCFvJ/h7NxrW6vetNlW35z73vD311KplMj1r7B3YWatjb7/zrhULJam/w4AAvbx245oEEQjO09NT3ixUZ7Yr2xsKQs1TnZ7KEB7bi4lazW7euKkZby6KQ4V5USg6JGMoE6JG/d1vf9dOjk5scmJahdYh4nvnZ07PKRVtqjahZJmiHQRSwmVQeXLOtqFxNFOfkFctn4cm3fFpR0ipBDZgUJy1vfPc71u5ULSZ6VlRXw+PjoUWS8QLCpnURl3YTuIUslco6rVQnCcmQS+iGbmx9lDsHDXHoIoxD0g8zmRTsgCjAkuvgs/g4PnZZUbflaehgtEInJtzH3XNibKezs906NdqVamgMltLQsi6w8IHwTzWL80GYjr7/YP33tPYwurNVTEUQHyJ9XhW37l3VyjYeG3SJqdm7fKVFVu99ZRNTPAcmZfXxP7AgmRQ3IzMhwZiFnv6v//d3ysJfu755wZCWEG5jeba6Ouw5v/lX/5Fvo8INHLPiBX8zLe//W2DtfGbv/mbtnrrlmqGoPVqc4Y1kZICn0fTnCONYWIkc+isq4Tcnhw1vGkIowj2j6yniNs0P0dmtQLNhWEgS6y+CndiGXNYlPsUD6EC7YqunphE8cO4CNfAGRKJ6yiSwA9wfmqchs9bdOo2P0/8ZV0P0FAKqmS545YajuRGwRQF61AXwGNXJM4RG0cL4EjWozkY8XJYhPnsYzy7SIAVE9N9DqQ4rmu0ERgFDt+j900Ip5hHoZEghWGfbYxnJ6u2KIApZkX3BkkqaU/TGGPN8jzYwzw214FwwSd9fih8iRqu60zCN8RuR/t83k42RjRCkgKsbEkSkyruRyTrQuNAlMIflJlCYjv6GuxZicRw7rnwWKDP8fwDWQt0mHiAQCcNLs7q2ti4BIBIfhl3u3b9ho3XJzVmgd5CIGjcY6lVJ9sRMb/8Qw2KykDhfv7yz3SvV1aWB+JLxBuQ2+npGRW3JNeciy76NrTGCmaFbFzyeelhIEJFrhfjCHwdwAfFZMaJQg3Wt+bQNuzj86Uxw+4rivPg4YP7trm5IXHCY7Q+jhF5ROXYPUF7587EUKMmjaLFnPTo+0RhrSIuiUr5/fcRaffjjqJzSLuPNeNx3UWjvKBzBDXygFAxj9d0JNCBBr43mguxb92H1WdpY3/7Xhw2xBxFdPYBvxixkagRn9vf2WdvAzRQ8TrcI7p+zcC6qBQ/q4ZRosbyGsEi4dXieqLBFQgx/8b9Y/0FOh0NBB8rcc0IAWVdF3eKvYE2T8SWeB4eO9wLV3FIxaYjxh7/P46qSzZODS0v+Ck2+exRfDKSxflLTiUF5JSvBguEe+DNXyjBPgfsDSpHjZX7pIUb65Fno/hAvaCzxc9ZaOulatWqE5NWq8/YxBTF7YJVa3XrZfOeE4wo2EesjcJ00CRJ4zX/+I//qPzoM5/5jO4v7xk6M1HcjoqdxpnqjSsA2MQmymStms3aw3det82P3jRroWFyZpn/63/7t/0bn37JcrU5OzM/zHSDCbxKAhVplTRvbmzqRomWnIy/6XxhOs1i4E8CA8l2BPTY0Hq9FIqgp3p3KGvnHZ9bJPE5OjyUhYu6/ySoCZklyUH8qDY56d2ZHh17zLxL6r4Q5BA5kXjM6anPwO4fiOKCBUu+PG75QkXBgGRJC4nKOZeRZQ4+cNE5gLJ2enJsR0eHugdhSHyEwjHiSaAbFMYUhcfHruSXiiY2PigLn23u0pweHAtjc9PFUIqlgqg6R0f43s7JXJzivnF4qPs6NgYa3rEOdGDZLnjoVneW+z5VF5WTecWTw0Mrc/CLdkESSScWGrUnJ2yC6clJmyRpyxekTI2wiQy+SYInJqxWn7IKCHTD0SOKembWJsarms2iiGPjCKHgcBL1OKwOfJ4XdFiCVGnmFPqTxGZY7Gx069tknWdXF51x88meXdClyhWlxs18D+j1pelZze7tbK5LtImDjfntlatXbe/Jrt374I5dtNo2XqqI2lmplq1fyNjGwY7tHTfUlAHJI9lRIti7UDeV4pbu7yE041pN834UzpKbT11rdiSBaJuZyU5H9hs0IaTETDDRTKyjNKJfnZ/ZebtlJeYnHz60j95+x85OTuzWzRsSgDlDjXj2klXrU2qsGEUtCtYo+gka8SKOgzg6twloGSRfPHPWD4Xmn/zJn6gD/OUvfzmtKU+uSHCF9CVBKYITa29UpEWH/i90XvkaQlIkzxS3HM6RWJPkgFz/t//2Z3bt2nX76q98VXvDrUI8OYlDLfa27lE6uAuFshQEGVV45dXXbG1tXQUcQVTUFgkXQFODUXDuc929nhoFbEnWKvdZPmo96JnTUjyXtc7JiSdwGJWfnWsvQ5fnPkoFWUPNPStlMlYCbKKggVJEcoUYHJQaYkJiInS6FHSuYknBq0aSksILO+mc2UWxYJ1czrabTc2jLl1dsU8992lburLI8eLjCZaVr+/BYUN2WGedtsYPJicn7NoNvEivCPl2xXLGGHJWrdDFZ0b+TAUxmgLbjzc1ZnFrdVWFFhQzElho3diagWLMzFwSGfOb//Ate3DvoWXzZXVR2+fnKuK4j6DX2FQpeXbAQTFdwrcc9HTOz7s2WRsTRZeD7gBFztaZzNhBfnOZnp1ge5WoqByw9QkammUhv/1cxraf7KgAGjQiQ5zjnOK0JBE+vpdmIxRhiujm4Z6eiR/YzNln9Zlofk1M1mRFRBLDWTOhWI+yfMsp22gMJPsGpyr5oSvWDIJz+azNXZqxX/mVr8gTk/UWqpMI/oEgVVGiLhT1HPBjfvONt+3SJZ+xg41ELAYtR3+BJiHNhPrMJbu8tGLL125q1EVjLYLA3N/RkwU/ZCNJiP0R6o6ckf/0nX9SE/VTn/qUj3mkQlUJAIF1hLVBYjgxMWn//M//rH0q5FZdd7fk+9nLP7Of/uSn9uu//ut2c/XmACUdoEChdOxEpwFiqoYXCCpsiNMTO9rft8PdHY1gMGqBQ8F5p6s9xHMVZTRRaCN5VkxUMeT+rEqcxKYipkI77CjRkwptigv8gBpcJFrJ31HUQdA85SlB7/YEjxjOKAMiY44Ie9KkYjVRt8OvVu2UJKqjBByBnEQPlrorzRqN7ZCsJVuyFA+HCaWj3FGAR0E0+jxHi7nRhF2FRUJzaPC4cE5CkxOCH0neaMIcCTL/FoVqqFN7Muhnf5wLQYEXEyAp3nIuuRCL7w0XbmwPUcJU2Mb78u/KmaC1Ji9Qb4Q4aurs3uTZGwhLsooJyuIgWSdmJo9ikFuft/XjIRDZwXuk4jBUjRkj8kTaG8ZiZKTZTxX4/b4QVf1OqBmidNAU51GqxfoqaXwI7Ys3TgqqPBPWgRDpEfo0r816eP21V/XenJv8N79o6r788ss2OTmlr8Nm8fG2sdQYSHs0uTjwM9zHN954Q4hy+Nzydc5QtDK+853vaM4e5Dbm62MtfPwMHc6HByoJGIIt0MbjNSnHwihDWEr6DVX3cD8/c1SVeCTAIc12jha23Ishcup0Y/aHz9+68KE3Q1xJOfKAoOjT4PCi1AvaYGtErGGtegPDZzLd8xn/5uRfPRi38FyK7wdJ5HlLLycpHg+FjLxhE6isN6iyiivRwNN7J6Qy6hD2gCv/Rn7iYw08i7Aj5D6otkhCdYoXaa/yuaIJEMV73Ef+jbUYdO+4TyHixT0lvwdUCmQ60PKYEeazewxxWrmaeKJV+xz1sBBMNF6t2+RbnNawAJmBdaVr8PhcLk0tbFOdrRi5rZoTKop9DE+Nrmh2aZzQhXrDJkl7W4mC6+go99esbt/jBvaX1TEbr0/ZxPScNGVAb3MFrOg8QgF2RYzQRaVfEUsjH+UZsN/486mnnhpYZRHPYE2Qg8JIVB6eABWP197sEGKd9C547pWM2dq7b9r23betd4ql7Jll/uB/+e3+jc980QoTi4PiVhOAJEFYGfBiEi3K2ebjxxLqISEIGgALggScxciGhpYcM4CxePhwobqmIJg+pCD0i57Ukh/ev2eHe7tKDnngzDPiTYgkPHNXFEfMi5IkQv/kYOS9nQ7hgRkUkodFF/PJzp4dHJ0YBNJMoWq5Iip9PqOhINDHt7Gt4pSEBz9c7CQoOrAawlORgpDCk0XgM6C+AcKzLGaOefAsEGY84YqT2E7L2/XQzZjTYD+vc3xyrMMIs3DuMYiqKMPWt/FaVYUTtkBeSCX5axYpM4oz0zY1MS6xI0RAXFHYO7B+OLiPJ18fK5dl5VEpFYW8oOp7dHSsoCbqYXXMsuWKoey7tbMrj1x1tcysjuUKVjdSSPO5ViWqFBQkIpIVz0nUBzRENkgYTie/PVlkINHfASnOiRIom59MVs/klGfEfFeuKFrNWKli89OXbHKsarvbj7UGmkdNFVUk+zyfnc0tazeOrURxwnwHQTTTs+2jfdtP6BQzmARBfMhU3E9N2Wc+/azWC/6XU9PTmteTx19QIZMi3vramhB1ZqZ5X9QptW6ThLpo2XS0oOX2sCXqWA6Eb2fbtqCVHh/bwpwr6Z2y6SoVm1tekf2PQd3kd3RLo4socSZPkCWGlahkvkU8oLLJEZDhgPzlX/7lge8X9/XVV19VxzhoyTx31uboLFgEhihE47W5RpJnDmVQ6uhYsp8ILn/8X/7Erl67Zr/2r35NVis+S+KejtG9Hw1eUlLugRy7+NTG400JXt29d19FC8FXc85J5Vbq5T0Xp9BsfJ85z7KaWq3WiRo0U/UpPUMSegoyCmEQeGwjaJRAw5cVUfKTQwyHZlmOIkC9q77sfRA9MhAmknbWv5pmHhz5E3QXcQYvmDxRhDLb5+DNF+yABlTr1G7cvmUr11dsZm5GcYI1Dvtia/OJ3bt7T/cI5BakdWZmyi4vLdjtp26roUKyjrAWnWp+VkyPfFaK6Y39PXvyeNPqEzW7DoV5ctyL4e65aLLM75dLZan3zi0s2g9/8BN768137MJo3o1ZC7Gl4xMd5twrFTCsKalyu/umbMBoKMDqkCBfxirVkkzTGeWA+l0tV7W/8M9ud9suECd7LJoOMGVK1iWJKBWtedSQojpIMfEOIS1iDAc8PuB81sbxqZ2lJlOnfaqmBu8LFdstBUBw82pcUtyixn/YaKjBwKwpc2405EDxaWJoliufUwOOdUpygMAhRRDF1ezslL30S19QQ48DmQYXsZEk25OOjDUbTa23w4MD+/GPXtaavnbjuhoKCMTNgrKb2f7hoZQgFy5fkdftpflFNQWlSOtdLz9kkyjd6J7wuOHzs/xmT/7wBz9UkwP7nqD++QyUM4oUexM1jXMmkFuaV3MLrtvAB+MZvvvOu/bTn/7EvvKVr+i8DfGXSJhVbEmnAeaMJ+VeaCbjRN6s27XTZtMOdne0/tpYtaGOzzw7qEpqAAnREXPHKWdi/sg70n95wonw03Be1BPTSIhdIVTNwYGAjNvPcC0anUpJr98LL+qE1CbVURe5xCIOyq3Tn8PGR4WrLC+GIk+RfAbSEgn7MMEcFqSj8dFV77GrYeTJn00kY8568rnC4efzOO3WPDR0Xc11NLn7xfgbhWa8thAWrdOexpd4PZqzWjnJZiV0DXy2FrsbmjpOEY/CRc0faNry+Eze46nhG+eBCoVE/5RuAed7shTSiBHxWx653rgWTTjNLIrGyX8nCrIn6c4SErrsS93XxOC+ec4k1oCekyvEyo83nSOcCU6n9ecOWwowBRtF9gDetPVpYukVu7Kyohl+PM55D423xbqWFcfwRFK+FrZMyVNU97ZQsDfffEOIGUVsFCwUKq+88qqaSnzdY/iMil73ffWkX2spXSrPjvEA9ijjPZHAs99hgHG+cm4jBDk6cuBrYliEeRHlr89aUoPn7EzjQevra7a+sW6Nxn5STEZjxS24pBzMM0/3weei0wzyCEocjADuuUQL0/f42gHN92YoayL2tPYirJ0KbiMeT0aLS33m5COtfC8hqnp/eFF6D9cV0QhLotNKGR9VbhhEWsN+VikHSo0Dzbcm5eVAVIMqzH8HaikkXmN33lSL/RlMkWCI8G983mhkxJ4J+nM0mlgL8W8RKwIYGEVt473i9fg39kuIeHEPQRxH50Uj/wqEWiCdVJp9Fpz3gWmhYpV7kdDmYJ1obSUrTmfhJEQ1MW3dJsh/fnAyEbuFyA9HL7R6e94EpJHMPuI+qpZg33dhrLqWjgpI4kka2yxWqpYrl606QdN33i4trli1Oil2os++J3Zu2tvREIy1FIBnxC2EiLlvzKRHTcU9hYpP3gvTKZDbOFODhaKlkvJJYlep37f199+yrY/eTMVt1zK//3v/pn/zMy9ZfmLeOv1CKjzJC1h4brCdLTjPfWtjU0kqNDsWgndV3P+WB05xi68Xxe0o/UZ/pwMgVVxP5blAV2HOStgD9Hb90SNrHOwL4alVEV/pWbvVseq4o4zybqXoHasK5VCSoFmeROlI1CRuNMrGh8entn/UsuZp1zrnoLX4ZXlwIkCCkHoQdA9BFDt576l6zfoXXTtqHoqmxnHmm4oHjfJpRcWszK8pXFOC7X5QfQU6bvz+/r4ODFd/K4heAoLAAa2FL4GiYztCzbM2blPTk3Z6cmTNxoEWr6v6esHKkp+ZnFABiNIqokreWfeObRzwHLDVUtkmKhVXj2V+DSTsGLU6/O1QOytZL180K+ID2rUnBwfWPD5xu4Fe36Ynxm2iWhYyiccpM66IbjVOUbFt2bmEIApCwmUJRbKRfOuwIuL+MmPXbTmKC3LL+xbKFTtgHpmgLMGKgmYiSYNmapN24+qKbW1t6H5wuLDJbt2+pWL14uzcGnv71j451X3jetvdjh1fnFlHyQEdY/dyI7FmU87PX7JPPP2U6N4UCBRpksRP3VVRXLJZ21hbM4bY2UyIt3jyMkxguaCYJ4KOSrEv+iTPj+Rwc1Nq39ViUWuji/hWvmBXbt60sZlZy1XGLKvZb6eayS84Id2usUzX0WXUIpiyZ6KL9Wd/9mfqboVkOmuMz868zyhyy55ytUJPfCKpi0M3gk0gt3SWKY45zKODSqCFEvK1r/2xXbt6zX71V3/V6lOTA9pSWAHF68c+V/dSwhOgx0UVKT/92U/to4/uiPJOEQIq7p/JBdN0CEpZ06nFl7Bk6bT1/L05Me1ImwS8TL95HQTIQG6x5qJRQ5GoxL6Phx6eyBwOHBwk6QV5NuPLLJXt8D6UGEfPMqL6ZK1ccGl/zZ8LNb2QdRWWVXtHTZ+3vbVqY5Pjdmn+kuWLUNwrNj4+YUeNY7v70R01ULYeP7ZcPmML85ek2rtybcXKVfdwo8CFkUDxQTF31u3YztaW7WxuWrfVtumJmlD0yljF+pIk9ySA2Nk6bYuVwvjE3n7DfvzTn9vR6Zl8pCnEQTkp7mPuXCq3FBzqbgracvSAuK7mE9u/YOVKyWeY+xkbL4/bBehytm8XmZ4hwaAYhJifG43bec+s0zu3GrPEy1dstl7Xs6QJiLUOsYo9wJzdfuPIavVJIS4kY+VSQYKBCGjRaJOnaqFgU9NTVoK1sbNjsHcLOQAAIABJREFUjx9vKGFj3p3niU+yGoIJsWL+Plg7NAeJ4cUCRUffLs/P26c//UnRkvHM5WAX8Sh1k09OWlIZ5hBibAXRNBwAQIVASCulvFBfElqeP2Mty1ev2/L1mxpvISTIkzTNmA/iXhLo8YQ1FWgD1C6js5JGD/uZfcwBPtyf/MiQDeHzWjnNeH33u99VQw6dhkgQ+FlYESQGCMyxXtjXH0MLUzHoyafTkdVVH8jjusnfeadj+8SvvT35zJ8eNqxzcmp9KIcJidBpnc9q7apQly9k3sXwRqxxIikk9rDW41d8bm9COcrmXXcXqiGuhg1NfG802oLeG+8TzeRoAlII8DrEFb6X+xvFZ7z/aHI6Sj2M94iGgNDM5K/pYjg03h2BFXNq4O+b3jOhVYEGao4PL/lUFIwivaOxOArjQHgUd5MgWBP7rIQu8p7RIIni1pNxLyQ9SR4pvnvumamZ2vQZ9L7J2kOJcfII1QiOEPa0XhNV06mKFLRePGtGktdNiJ3bcriicvySq4ber6fmLZ//+OQkaSx40iw1XMaPBg0hGHRnLk6VrKE8gGeF1PIaxF5swHCpuDQ/b8tXr9n07KziGLGOtQRirOaIu6ynHk6qcFVZOb1bY0e8ZhpDe/PN1/U1NCUAJrgm9ijFbb3u5yH5B6ymEHAcpVzGtXuh/KbOYNDbWHvsUXQnfvADn7mlATW63qK49ecXk0kxK6k5AhW5oLXEyq2tTWseObsPVhD5hxw0UmN4tKgbFgG+PiIXUK6uMbskGqsxo2HBSmM05iW92PbxPUfnUyE7mN/2cQABTxwkyfGBIjlmxb0ATQBNCMKlOWUhcBI9cgq7em5kR4Pvo3ECypqEQlPhFZT2X7zG2LvcN294MlKT6NqpWeB0/AAsfB42VNC5R8O5ZM/B1NQaAUAcbR3Sl+O/Iz7wM9RA/GZ/0CyhORLU54gh0SwLtFuNwkQlFq04CUx50yat7cHMuxLToZaCziL2vTMs1QxU3EjoryjODp44AzO1VCSoeyF9nGjy0/QILQT2jJTR2TfpGTHKWBobs/L4hJXH6zY5u2D1mQXL5crKa73xkezsdOZ6nIx1NGw7eROS+8LIHcAe4EwUt5HzUuCSj8fMbTzzuO+uFM8sMD7COSv2L2zzznu28d5rdnGya7le1zL/6fd+q3/zsy9ZbmLezvrMTiZJasHRWOGS0zhKsb21pcUDhSu6DfzpRtOnmjMABaK4lT1D6k7ooPB7rK4cgUYbOzy1Oh2ht/fufGTH6phNe4cf0aR+3+pQVkFuSQoGBs7JxFmfU9yrhJIm4SlEirIF22kc26OtPTvtMJcK7Ro/SadwiLp2IWxXiVCPG9K/sLEKoioZzXaCLlP4UrjG3A/3AgQQFImLolhVELG+ilaKOVRKL7oXQlyic0pyqtmvSlmdQ1JyuPI8pGlmYMtFBTQCGdetRCoZzSOGM4MsPsgWyTZKwiQdyd+QQ0IzWVD6qlUbZzGiiOikeU8oRIj3ueo2yXClqmJzr3kkOyTpYIKgFfM2j3elXVgR2mf/QlYgx52u7Z94cQrVMZvh8HKfOM1qQ7UkMaKALpbtou20TWYo5b2bz1vjpGXniFipkPCEvNfp2OzUlH3iqdu2t78jhgBddH5xL+scHvNzhr/oowcPRR+Uuh0G8SA6UJSS4BgFB4GR+3rt6rKt3ryhzhUNFPw6KS44UERNsawaEA/u31NBfOPGdVEPI5GJIO9UM6g/IL49Ozk9EpKOT+kpaBNKs8fHCjw0DihkrVyy+vyCTV1etPHZWRX2NFYIL06l40ToO7KWQSk4fKCHwhVsdBL+v/iLv1B3i+KWzR5JXyC3qDvqwEjohTqCKTmKBCiSuEi+OJCZeeAAZ8/Gwcx7wjj4w//8R7a8vGJf/epXVdwqQP5iEp3ew0U9nCoCzYN7ywHz9tvvKAlfX9+wo2M8k30eXGs/Ue+IN5qpz2U1S4nN0umxiy3BCuCqmP9GAImGS5fiq1RScXsKkpdEVjROcQHbIK+5bKHr2ImBBjDCQEdUc0rnKni150E65dVKgPT7zux6q0sh2rWi5j7N9ppNm1tasssrV6w0VhaSwJ6m0MLrDWr93Tt3tG4ZaUD9fGFhzmamp2x6FhGijApI1hXFAWsQdcDT02N7eO+u7W5uWilZX8iyCgetckF+3aF1y609PW3L/5XRgJ+98rodNk8NCSAQbKkUUtyqbPF6SfcmCfqRROhgUDeWuduOClsahacnp0qopmtTLnKmEy1r7fOOHZ+eWDFXtF7XYwfifadnbZudnbYbV5ft8vycusxNZjj39xUvFfspBC1j127etCsrV30ko9O246OGOrNcC+dLrkiz0NW4QW4ZbYEBQ1KLEAhFKJRrni/xArozSR20WPYRaH5ZNkJ9+dc++8lnRPuulPAxdFsRDkB11lsdFdVYQ/G6H3zwkT18tK4mAnG7XMxZbXxMYwljtQmbmpmxq9dvJksikv5EFlXzJNFGBwRS9eZ9fwvd8aKSXyROP/vZz5Qog+IEWuQzUJ4ExL6kUcvhT3GLmjl/zi8uDKhZPEMS3kgK4vCPJCIaWfF6Kk4H3tnJvkhMKpOwGnERayDEHE8QSDs+tgsStCTcxyWAsMo6LzVIaKAE2hFnfCRxrPFIqIcFmidbnJcqJBJl0VkbjhREwsP9CuQlkswhop28FlOBRSOXn4dCyuvCRqEA4+ejAPtFJEbUxIE4SZrhS6MbMaemRrYKujRrlhLbuNY4F+L6AhmDbQITLJoNiskxiBkxP2V5OmNETae49aRZlO6k2hz3IRC+eE9PIh1BVnGXfkFtlptBKhAEHqSxLm98OCLEZ5UKanp/rZuB2Gfy+EyFMK8hJhxU9URnVGMhJf+OtzmC4iwBv972WUfjFmFbQ+wKwSHWPLRqF87xc4DcQCBF2iusNwQ8y7gVzC/Y4hUE9uY1x+9etsOi3gvFxKZISX18TYVzyg059HkvPsebb7yuZB8gBoQ4mHWvvvpaYkI5LZmClfWkJN3TK6/BU+HEeqG4pYgB0Bgtejm3OZ8ZrYqxoY8n+0OfaO3PhHh7xCD8uugRzb619UeiJqMjwNwtxW3Q7KMwD1pwrJv479infJ3nDijjok/+Ww2f9CClMZIscXimjM34vvZikPeK4kKIOzRmN2VRrFV+FA00Qy/BZ+dD2EgFXtI60R6kYc14Agr5YingooAiNOwjR/oH6yvRmAfUY3m2jswHJ3Te7SSH+U+wY1wwNO6uP0juezApIgbHs41nEmSAIfrt6yjub8RWkGtqhEBv+Xdic6w5/pu95LP01B5O5Y6i2oWeYF0k4b1k7RMNucH5EPdPxS9577lyoihuA7XlT9m7afzNG4AuopoTcBDPX24nSZgLEEmFdkLf+VPPFZYZOhoVittJG5uctfHpOStVAT3C6mvIPNIpmOZFxLBJcWE0ngss3dpS3UgOCkLLvxOfaQwBsLBvODNjP3u89doRkWOtSQlRZq3Y79nOgw/t0Tuv2HnziVG5Zv7T7/12f/X5l8zGXC2ZuUXN3CqAOC1ZirnMnm1uaUFTfDqX3bt7dJMQYnr//fcHptWBBA3hdwoDrSjv1qRgH15TezvbtvHokQ5dZqeaBweyCGLxM/dEoknRRHHr1Aaf2XX1LL9Q5j29i+TiKf180U66fXuw8cR2Dk+s2+fni47IcKCkRRGKYyDFeESCWuvvhpG8WxHQHRH9Ql4uyaaoe6bOH9Q+7gEPBgSAh9Q4bKiwZZ6IOV7J6jPXcNYVSguqRLIHMozwU7Va1uzdaetEXROoYHqQydO3nM1aHaPurs97yo+LpAOakJu0isqCwEt9fNyqJLNKYkBevDCTGIosgyhUz+wsk0sU4b5QMK6R1Ji7M1+fsCqy85RfyJAzp5XNinKLB2n7vGflMh5wLsADJZyjtkV3OVkuyTO4B83b1Q6hETWOTqzVZR7QTcWVgJ6f2Xi5JLEsnilFQrfd0XsCMU1OT0k9lvuyufFYnpma3eSgLpVE32QGR8nvGBx9pxDfuH7NlpeX9JyhQs7Pz8lOgIBAwKUpQzLNGkNllUTShQqSQnfqPCH6JZRPXeBzO0KApdOymYmane7t2f7jTSWEUgGm847K80TNajMzNjk/Z/WFeSshHpYOkYE6JQPxeJJqvwGyJC/LlIxSJFBo/uVf/qXsCV588cXBDBD7EVXXUeRVXcSBebknQIODPh3ukQRzrQjTcCiD/kSwJphQ8P/RH35N7/mVr3zZEB9TAjFS3Pprj6pvDkVtCPRcz4OHj+zdd96xBw8f6jUJZBwAfrAMkwSSNJI8CibNn7OPkzm6AnGnY9VizmYmxoUqFVAqbsEmONesByFORSDLhdEBaH0yOj9zu5pyyQq5jMTq6FZOT9aF4IK04IUrleVE3ezlsAE6s2OEcSplMRNY13NXlqw6WVNjjEOK+ScK4O5F32amZ8SM2HnyRPt1cWHeVldv2KW5WTU7TtstFVUUEiQQPDP2K4rJ648eih7KXmUvFIp5xQAQ6YWly86ySOIupVLFHjxc0x764KP7dtw6UzxjX/FZvLuZqK5J5IcDULYHMmpOB/pZR6jx2HhVhwfFJMJY5UJJRS7z9YjEcR9gpxRQkFZzMmOnrVPdbSjAjEncunFDM757T57Iw1ZiUKWSVJCnZmZt5foNq+OjrLn2lmjbFNNQjYmHUJqJoTQFYABxsHEv2UfNo2PFNmZm2d88Y+bmeYbyQVRH+sxKxZxGSZ77zLMS+6KJIV9j2D3JdoDXoEF1etqynSe7mvN7tLZhDx6u6xpRy0e4RsXt4mVZtlGUX1m5JusDQhHz3gMdhOiDp0I2zrPoMCuZTE1czkrm42kc3bp1azDS4+jEUADOExiPARRqP/zhDzV7HDPx4flIx5vzlQZVJG+RWKsISrRHJTjM9afZzUFylzJ16PnQyaElH+JffHBgp42moaYMW4KkSQImnEUURAlBYI/FPDHvF8mRmDApcePziHqfUHN+Fq9LktdI+kaTfS/GPC/gc/5isjlaUEZSqliXCmTOf94vGGVRYPP+8f2RTKpxLLEZb5DzK/KU+JMmjXtD+ucJlGeUWROze4qxQj8dpXdP2eHc7WjhMUAyUtEbFPe4vkGxlpJCMQHS84zv8evxUST3n3SbvoFAFKrjyQMTqvJgTSbhIV2/CjY/J70t6qw6/U3P3Blx/rr+fYwFiJGfxJS8INMnHBR2SmARCk3WNcSeAq4IFORp3lDPVmvJ7f9gXHnehmvFmJWqFTWbYevNyE5twcrj49r/gUq7Gm5SUE3+tiF8qesVJOozhlGA8L7E07feeF1NTopbWDVcH2ftz3/+ivI32Fucu5yN0k0Z3P/hSE40IaAl830k6LFmWVOcd++9955Q2yh8o0CJczmo2LEvQzU+EDtehyIbW6BHnKEHe8o9oJMqH03KwHq9tG/ULBiItbHOyWGxcXFbGSFqKgoc5SMXEQNC54+DFXxOrg+WZuTrrgLMGJAL2wVSF4Wx7yWfl5b9U6IKA4Y5IuyUd29qDGeMeS8pUmu0yO1zWCs0etT4UwEOC8vHavgefXb2LQw50eWdRiu2XepAcAbx9ZijZWVH3cE6FOKc7LzUAFDjwxWtIwaJXydqdfKRVoHtTeLRxh2xQWN65+fK4fkVjSquj88QTRReM5po3H3NyEqoq2soXut1E9VelP80V6q9L70h9x6m+cHecSs0ZmPdRlFAkxwt3L4pilueJXsZ8Iv1oMIw2Wh5g4Omo2uiKN5olMTHvqi98tgsVmo2PjlrY/VZWf8w6klOy/djH+qFuDN6Bk2JBGSM5qEabck745ezQ6ypxAphLVD0UtwCugRzIvab10SOlOqcUKMZK8lz23t4x7Y+fMs6jS2fuf0//t2/6d964ZctW7tkbVkB5VQMeeXvxS22GSwIOu4kbyRncWjxoLgo6F50qhCUols1mlhHcNaNH5mj0ZPQws9Yp3UiCxiKMw7BrY11dY9B/YqVcRfwSAPLoiKKbpNmLpLKWhS3QOzZPJTCgl1ki7bbPLV761t21DqXDY38XtkcLFoVMiwuFMV6EibRrJYUOF34Rh0nZuDwtU3Im9N88KUkgXK1uXGKTzxiDxuuVjw+rsRRswxJaIHXEHpIstc6EQKIlxtvSzLBgjqlgE1BmeSiTMGURe4apcuO1C69uC3aRfJ6gkKF2uVYpWKT41X9DDOGWYbOZe+bVD5Zt/q5gp1e9OyIWVoEdNod35jnXRsr5Gxuclzy2qjOnrMxKLgJIohgQf8QzYXZiIw6u12S9fMLaxOMNA/jSE+mB5pksvUhsT9udayB1U+a7yEBLebMyrmM6KPc/+ZhUxtGFjAIUkltNqPZTe4byZUUHTN+D0juRW+VCJx3d3hmqzdv2uXFBT1LkGCSROyU6H5Cs4OKzIHNnCMbjDUdaIIK2ZTMcW9JdNzHrCvqePv0xGYnJ6y5u2v7m9sSONCBzrxFfdJmFubt0uVFm7w0Y9X6pNOS++kQ0nxtUJPx/aU54bTB6OxFF4sghN8lyS6qiyFwEZQovg6tQwE3EqZfsAMY7XzFwcX1futb3xogt5GIE2TYy/8FWvL1aypuSbCjsB19LaFUQgrcf8yTKEeeaLwc7DfU8IJGScAiYWD9K2in5JKPTNOCIgckEWpvt+2+yTTXQGdorlSLWZuvT1o57/For3lsWCNDIWbtsb5hEsCWYFY8L5uLnmZupycnRGnefbKtZH5p4bKCefukZWC4JZKutG4IgaeoprdOPckaH7cKzaJ63c4yCMYd2pPtJ9rXJCOiGpcqQho4yEGAb968YZ989pOi29I+RRwLyiFWapMTkzZ/aU7IKfv/g3ff1SgGawx/Xe5Nu3Oq9c6s5Tho1FjVKtUxIcXrG5u2/njbNrew+EGFFEsMPocrlnoSkw4m6DpSm3XRGCVfYcUhn0Y/5PmfZjSlJM/IQVGWSydKoDhI8/pszOq2To4kbDcxOa75ZWZImevH5geFZSy0QK9OTts2u7Bo1VpN3rAnrZZs0yhiaQ7IA7ULerIiD2CaHhxoMF4oapk/REiLtSQbjO6FkiOYGbJR4yBO4m70ShHIegGxr8tziqkkK24p5A1QRKRAz0Ftj49P9fdG80QFLoJVJOTMCsMeQN15eWVFauEU5qT/xJYwIVBCGCn9SJESyWsk02o2JbQT5JYkJ8QzPDn0JMlnqFLPPVmOgCT/5Cc/UTEPayX2HfeDWTyuP2hv0d2PCsPHF11ojTGTwS9R7RL8rMaUd//bxyfSu2ju7dkRIwRYjyDeRnILdRQvyBJWG4lJRAKdS/PHiQ47TD68EIziNpJFrjfm7AK5jp+J2BKfc7TgjDgsxHCEJqz7NUIbHFUpHYzppHsasY17GIlpFNbxXvHfER9JOmUJmHxdY9Yvnmc86wEakRCRKKQDAeKaBmjXKOLoBPbBfKrOO9ZhEtpUwp20ATzXHKIt3AfiTqBCvE4ga/FzStR1z5RJaH0xOjQo9JK1n0Rt5IaIuNvQviPsb+QtmR5Mp+0epYPnpnEdZ4Wp6EkIarhY6HlfdBUf43wgnis+JfVlihrmccXiKxZtjLGA2oRNTk3ZpYXLNjU7axUa1lCkAzpNxZWea9Kt0OuQkCckWdfJvgrac2r6sPbeevMNFbeI/VF0cM8593zmdsIuX14aCEqRwyVS3KCEj+YLf7777ruD4nbQGKEx12xqTI+zOTxwvajzYjtyC48DjiqqSZC2axRcNN5AbVFOhtnSgNlEY7WD4rAXqdGc0Z6TENwQPHILPnKD5JU8aJb4uqShGkAVSZQLi/k6kcMETEnpRPjYlICekXlvUYfT2nSPVV9DUJYjlxK6lveGmBqtQnB9VUUxp8Irqajr32kgw9BDdApl4VRcD5BOnV+5ga0PDz/2AGAEn5/XiwabaOmp+aU9rCLV7dWiceV548fdJmKfa21rxtObZbxGNMfYi2IUiOXg1x3xOmKONIqw/Eyz+x6hnUET76+vSZPE88DRuD7UOIAP5Y0JV1b2Ahc2lpQ1dPZ7fqX/TlaJ3XOfO5YLTRLxUpGYilMBdiND62p8oZHBeEB1zIqVmpXH6jYxNW/ViWnLYXOpEQbPKShuQw054oAXyUO2TczZsw54LrjNkDNzjnE2cn8pbmlwk4Oif+OA08fVrLVu1AEaNiIY+tu+855t33nHzhpbZuenlvn9f/9b/dXnv2S5CayA/MAiKdQwvopbl1jnF/Lk3ARoyXFgRJeIjcwMIIc33ekIAL6hh9Qo8cJTd0gLR9A3FDNPRkHlmIHcf/JERt5A5SjNOu3V1dDigIrDLR68DKLTBhVyS5WfLdlZP2/3NrZs77hlHRSTUQwG9WNbaiNDscDSwGdboTTigch8JsgtN5IEHMSB4haBGlE1ek6hYKOQmPN3bH0Qd6EjT2DkFygPi5YHCHqljgrB4/TYijkse8qOrsp390J+vegPil5h+G/mbRw6I/cAi44UCKhauS/qwqq47cj6B7osCT7HTdxX5mEoBnieHB7N9pkdn3Wt0+vr/aATk2B2SeqzZpenJm2iXLRyslSRUhtBs1CW2jHIa76AUqO5XQdK0ccndtQmEaXgSBRoqEa5vOZREcogSTw6bdkZ1iv6WsYqxZxN18b0vh3QNTUAKtbu4GPbsdm5OXn4NQ8bopxCa8MuAMRWuL2EPvISGgLhwSeVNYYVy/IVCj+3KalUUK/2QfonT3bUOVrCFP7y5QECEnNXo80ZJTAk/138SU+V4DM7OF2bsIMnT+xwZ1/34ej4hBPDKrUxW1q5Yss3rlr90ozlK2XNrjsq4x1sFRyy1iGzcL86/i2Sj6Aes4ZIctkrNI3oZEXhS9eYf4+Z2dgHBMUIvOr4jaiDKoBmMmpQBS05BOAiuNAt/vrX/1Q0bYlY1cYHVO1hpszruGjOAI1IqhHsDZ9z7Nv62oYSgPv376t4Yf0HPXmIqnRtaWlR1jVQr/Dv82a5PzdEkCo5syuzU1Yfq9pJu2WHpy3rZfJ2RNF01vGZUryUO133S80xo9uX+u8MzYXehTUODhTXLs3MCrVFHTyPDRXFrXYKVNq+nXbb1un3rMxsP4byUB0rJRW8JBqMTtD1JA6hMIziLzRXCidoX9evX7OnnnlaCRpsCRA/rpviQMVfoaim2XmnZf/0ne/Yzva2DjlXPgSFZQSiZxP1CZuYnBAdj71eLGGzdOxieYdHogTh5817oO7rc2cJ/VeS11dRQjONhCWoj6IQStn1TNfBAa9GWRpbyBXL1u1nrHPhCaeQcAQrWkd20T62p2/dVKw6OW3Z0pVloaQ7m4/lj31pekr7mn05PTenGf3mScsOj460VgaIVjYnRBaLo5XlJbE7EPjjUEP0CbX7nd0drWMOf2b+aWqK1E+nVtQ1PFnPNHM7N1u3Z55atfpE1W3V1LX2RMuLHfcRRgSPeUNi1slJ2za3d+201XbkdpyZ5wW7fuO65s2nZ1wIj5ji7V4vEhLOFZmqr5tE24vEJ5Ib1ggHOcUtCQ4zeBzgPAvWq1KcSNp1Vvp7DIvbcTXlHH11WikCjrxuFLdRTEZB5TmL00RCXdP3fZqLT/7e3v3OyMv45Kgpa6D97W07PjiQuBTFrey5QMnTbKBn0jST3OpD83KpgFbs0ud0MZlRFMmLwPCdVVbgaFNKUDTyM3KN/D2EoZwhNkxkAglV4piSzGiYKREaodrxvRHL4/N4s9ppwOQeYlWNUBldWwMWTIrTSVRJ6JN8d33e0a/C0U5P/v0ZBQ1T9zzd67hHGucScpzo20mMi/sDlZfCxL8nfBw9AY1zQTOFUAwTIhSMDE8AfSZXTR152g+LHKFtqaCNYkhq18wZg2gyc8d4VWI1Ka4noSNfdw5iRCGmmb0zF5HkWYOqhfWT9ELSfuD+SI1XY0PeHtIsuEaZ0n0jmQdlQydkomYTU9Oag19cuqLEGr6cK74PMeIQHxqoVwxGbb1gGNWviCIqCh5oydwrmEnsRe43n5HiFsSY85AzkKLUi1tXmx/ZpgOKLs1bztKw0xOKVShICA9WGKitNFjSHPTon6Pr3Ztbobzu+Xa0pQAdNh+v29b2lu2yP4+bAkJAb2kejJ7xo2yC+HoU0xE/Rs/w2BNRvLnoXBIGEgXcC135TafCK+KNU82dreECRAm1S4GBmOsNjqT7oJld1+9Rrk5uKFGrvl47imz2Cs+HeA1zKthoUSgOrkuNw+Ea5/v5RT4+uJ5U5IawIKNOXCIFMM/e1cYRUEMp2ouu0XgcuU3Edb0+RbOu3WNL6DA4Su1NvGCG/OLzCDRY1jqypHSV5QFQp/Pbz4AokhVf2NNJr0RRNs25q8GhPcueSrOfUJxTg5EGpougurCfZnwTM3CI9Ppz0xZKi1wgBbGoXLHSGIXtpFVrjIfOWrFac2cWFLsHbJ4UL5OezCA2Jhr2AChKtSDPmmYNeRH7xy23nHECEAKtfyjuOnpGunNPxBiNyhA7Mn3buvOuPX7/Des2dyxz0bLMf/x3v9W/9bzP3HZFSNWySLNaXMBwRpaKGqSN7lYcEDHDwuwByO0LL7ygAjeg99jAw6o9olCiJqRDUDOk+OQdH9uDe/esubfvlEKKWzqYso3I6e+O0iST7rRTWZCxGLwzwcGSt36uZBfZkm0dHNnmfsNa59AYmb8DAeRh+0wpFEaKazog/OYe4Pfqgi4+mE1hU8rllYixSAkuICMkIsyUUXBBMxalou8bWbOm6VAULz/RV1mgFJKIt1DgStSKA6R/YSfMw5CIMH+AijL3HGoAXVTmIEQ5dCsGUcUSD52ZVOx0JkjKCSJKMugMUifk7KzbU9FJYcrcbIfCtG/yycykIAFKmzk7s5mxik1DWwS55v5InCVrGbzJquNSWy6U4MNn7Awk5qJnu42Gbe/v2UETZBSqBupz+BXndI3sGxBdlG4R6oH8fbQfAAAgAElEQVSCyb0vZnu2OFO3WilnZwRuaKjVcSWV+4dNUZLo9PF1FjYFjwb34QqK2gGCVbDOeU9zftUaB1JPhQmoLArG/Obgx74JdAgWAs9tZXlZXdtYp6NJFn93ZNJpG3R7SQJBNXgGk9UxqTjvPdkTbRGqN7Y/xbGK3X5m1VZv3bTxek2WUxS3oueMFLAU2gpqyc9ZtgbhW5w6unxGmkahKgdyG8XrO++8o8OX7rA6lKkDHElhBOoI1vHa/BnILX9ymAe9kSBDgYHP7Y2bN+z5F57XTORoATt8vTQfouQrffbkM+gHaUEFzIcffCiKFkk5yCdMBn1G3XVHj65eW7GdXe/kVYpYPUC7o6TICqErZi7s6tyMzdTG5LXK/DfT8g2sdGhMyRc7L2o4nreFbF8o78TYmCjvvAZBgXnbsXJVM4tHh02nzUOTSckcgmggtyCXY5M1vS7euhS3W/u7dnrE/G9BDS4KqAVsoybrdu/BA9s7QFm9a4uXF+3G6i2hDoxSQLsjKQbJHStXdPAwW7y7u2M/+sEPFeTZX3RVg4YDOjk2VlHCB1JNw4jVTihqtxDNYASDhllVMYB/HyiWJqoOcQvbGfcXdkRNM1ADxP1ccZBEOM9MLEmFmVXG6xrhuOjnrDI2LgXrLn7SzR2rFbN269qyGmkUrflSxbqdljyFEbyDhUJjQyqnM7N2eHJqa4+37LRzJlsnEoJWxz8/182z/8T/x9eb9kiWJtl55h4eHu4e+5Z71r50dU/3zAAC9TcEAQIEEBREiPog6IMkihIhfRcEQYQoSvonBEiCIDmYhRxiBiCnq6q79qzMyn2LPcIjPBYXnnPMrt9MNpkz0ZkV4eF+73tfs9eWY+d89qkgzvgK9ge2SSGEWVvsjsCEDj3syuz9IiDiuihEUhxcXhrE3VvXYnlxEHEFsY6DBzFpTly1Fnwz2UVPTs7U9R6fTuRjVtbXJQOyuX1NDO1AEwlg8GuCROuQzpmtpDcWyuIt9txKMJsAIg9sNKnxJe3kViQ7rWq5i8AO/rD7P//zPxfD8o2bN5piMT8DlswfZgKL+6IdsLpzLzzdG3Io9Vl1bdWhwTdjN4wC7bx4Hgc7ryUTdI7eKPtXXREHYIbBEUjNCFuK2LECvQrwROaluWKTSFUiVgF+u6voLNl3UcloFcXZs5WYVJBZfrqCsko2K6htQ6Xr/fh81qt8veKFJJarz3UxxUQrbVi1Anpnr9Y3Ttkc7ysHh+78uNinLreCzUq0XJioz+b3KgB2YmP2U/nZLFgXBE97SgGvzyJ8jIr4yENpvTyO4vvxOitGajgRPBObbUN9lpLYvAZ15FTAmHW/uOpCWPB6SzJlhxc4aMJAuU89k0YCZHbfeu5qNgC99OcRQnv2r2eSJ5IXmhv9+RguLcbq5qYSW3zn+gZ638wqur1SYpIunOR+Ef9SMgQ7P/Rj+h0F3UqOvvzycyUUwJLr7Ncs7uefB6MfnIegxOgaFeNtEUrV86sOPucaZ2g7uSVRpjhHwwdSHCDL9bzbdloJjdfVAbyfkzlM1E1LBmF85ZPHj6R7y4gVSDTIFQueXPu+Eq42qVJ7z9We1r7MWKOS3vrvKuyI1VgdwWLVTgTAW/O37feqf6uz2IL7m9nW9seXyc/wdcCgbWuCDacPcCzvpM6oIs8Hq1iZneOyp/IF9f3yEe3E1HPiiFjAfn2hGASbmaFI3Fmubml73IP3aT8rYiQ6/nx+OymtOX/bv4t1bZvXeEeuuXMC7tcylOXr3BF2LFVFBPnx1L1217YQGS4WScmiCgg6m0wy5c+Ya37mkQOXFSuBpmpT6BSfb85DyFvmF4YxXFyJ+dFSDBfXY7C8HvOD5ZjrD2WL5Cpq8NHsM47ZLPYtroGZb/P3zbhP3NLXOc9zwD5qnAR7JE4sQikS38rtGh8taLqRlPgOktthtxMPv/48nnzzecTxTkzPj6PzvzFz+4dIAd2I885CVllMdlQVawIfPgAYJ2x2yCbw0Kq7xIei90UV6w//8A9FflOd3Tccd84IyDllFXy2Af3QxsfHcf/77+NgZ09QQSppmveRlIArfKJMF8W850ZklFRjksyioB/9+UF0eoO4mhvE7skkHrzYiaMJFD4YTChoA3o8vQTiQ7JLd47hbOa45jV/RbBFZUTwrdOx9DAJwqiEcP8EjiT7/OHnbPCqYGEofJGAENwCy6MzS5IE2Q2dG8DWvg60fXH4vdg9PlZRAcg0cOQt9GpJMICiXJxrjqpioupccshQ7ZKuJ4zSkKywAYEWCp4AkQOQ4Y60qkhuXx0cCEY8BWImPcyruJqcx4K6xXOxMhwosea58IcuzvLaRoxW12K4tBx9Zm6Zy8bAOiTJh/H0+UvJwOzs7qnyTWCK4Y2SMZoOLKRSyEwB6e4zz305iZubK7E66MXV6WF0YKrt9jUbvHtwpES/WJiR/cCI3JVaiP7cvGRKmPk9PDEseHF1RfO6SJm8/+H70tmkawspCh3b+/cfKIl4/733Gx0t7UklaK62a5YrK9V0xEQ4dn4eh7t7Cvpg111aGMTzR09if+8wJhdTFQumzFRe24yfffZx3Lx9I3oL7FeTYNhvJwQp9QUdYBb5jA+46lLwapJZklscIHbFYcu+4zAgucXRcoDiHApmVA66bLAO1HZyW51b9i4V7HLmRcX+J3/8p/Hpz36mBN2FlAwgMqi1M86ZdwVn+ZV70/fBnH1HMBN8wzfffNM4NGCnek1Wc2/duqnklj2MJM3kzBIuChzZj3PTeGd7MzaWhtoTrw9P4mwKhBiNZ8ve0P0WqdccMJmpEuHRfD8umRk/G6trCukL+4dnzfzl9PxKRTSxKFPIgDDsbCzkxMb2lgo6Y0jnFvrxYgemXQoxW7G+xNx8R91ZIMnf3bsXr3b3Yx9JqNu34qNPPxUJHv5qkaANm4FJ+2yiueJ7P3wfyE9BIEcnBkkg4LwUKlhJ/E7NBZ0wFoC/ofOZ8PXzCeRYtmuKeASb2mHVlePQYp8sACmrpCzF2bPT5g4Ts0h9BZfI9lDsguofyPP5RUfasJj/5elhTM8O4vrqYrxz85okl17vHogRGZmf5dEgFocD696qWzxUQS3meloXrn11bUNkWMwMv3z1WoRadF1/9Xs/j1s3rsdwsCCUyzfffBsvX73KbvN5yvlcqIBldnp8km2VazPy5Tyub6/HxirXe6kZXCe3MCrT5TAczgH9lZJWX083Xu3sxfLqely7fjOu37wVd27fjSW0lbNbZCIpJxg5hGVIbBVZs2NXAUoFeIIWJuwPTT/sj8Iv54ELZ2YdrmJR2Qx2U51bCL/QuWW/VjePjhCv9ZiF4VwVwJatVwJZ8j/1Ge3EsYJqEVtNLzUWhObtwc5OvHr2LMYgG6jgEwsk8aEQPP4wBaIVyOA/uNeCIlLw1HpojZL4hfVPEqEKGGut8CW6jtS5Ldgf71FBXgXuhQpTYJmQNReg35zlK2RIGwatBD27B5U4UPCwJI5h2xpBodPRSjrqd2odiyXWQWwSFyXngZ6HEXk5e2fZnIasJ+HRvBevrTVUlzcDeT3rLIRyX+XTdc0gyYRaqnzbMVCtDz8wS7r3rDvkKQWVOaHnp722JdukpKrWMINryeDkeimWSxZZB8guXDTPI4s+JuIyzBakBGtV88CVrEiSkEL5wjDmM1lYXFuJrRs3Ym1jMwajUcz3B0rysFVxKjQIQKe5lhgyedvsdE2VgJa2e3tfYC9ffPG55AYZocMn8wyBcYOEwm8xJ0uBl6S1eDi8LrYunlnNXnIG85pKYLlGF4h3lNyCCuN92sWudsBf//Y7J4lo614r0QSGTPeWwJ/CKKNVp2MUME6NhCp959xbZTOFcqwEgX3IvZZtcO/eA+5a6vMkb5Xs0kUGlDdf8GAVTlJSsQontZ+rSFL7sXSvVViSSoo7nlUUURKfHcV2cb98mGHh3quVOJZvbfu1Sn7qOupZlY/h70rua83sD5yEstdrVrZisPqb92wXBup669rdBHH3uj6/rk2JqUO//Ll9UM08V4JcxaiSilOyrv1WxHEgcWy3TuTpm6BkYJnGIjwtDqHmvrMoqaQ5z7DunBNt+eGUdPLn83woQKBpuxQLo2WRSA0W16M3pFEDitaklSAOuTbt4WT8N1zaxQi+30Cgc//UvuNXXjx/rr0LgWMVCoh32eN8EdcWh1HZfjF6c7aXP+I+6Nw++ubLePH9b+Ly8JWT2//9v/lPph/8/n8cvdUb6nCKFVHO2rAUupywffJGTx4/0dwkMhDtaigXBvSQABbR6g8++KBxAlXJVoJQAS8Bmutrep0hJtZ84kE9uv8gXr+AbRh20aEw/3IuibNWJSmrDNpMJKgSgzckgFkBQ/8G0QU6OzeMw7OrePDydeyfktwCNWaOjLzjPM7PT6FFij7imGJZvXCCOBzEnubhai4XNmVTqtPx4NAkcG3o0rPCY6g2cGRIOSysjCOnSgEcgwDZAskmcCJZ5XrNODcf+8fMpEI3ehkLnU5sr67GIjIaZ2Ml31UFd0XXRFFUUbh/J8kddW6Zk+Ne5NgurwTbHSyuiP3zxc5uPH72PM6BKa+siphKpDToCIPNj6nkhOgCK4jsdmNj61rcvPuOSJwmQhYlDA2jQI6DLhf75AnJzLeCWcFILXkQaQEP1GUmuaUTo2vtkkhH3FhbipV+JzqT45ijaj7H3N6ZZnRhambGlw1C4Fx4uOHCIOY7cwIaWPeONgk6vgPBGJnFvEvnVoRIhm4+f/5Sf6MzjI6qnayhjqwfDNSCZwGLOWMGipt34QQJFeSIgE4vDwYx7PXj9bPncXpyFqcX07iY68VwfSNuvnMnbr9zM5ZWgFRZ960ChwoGXKyf6dxmA0D2UNU+/k0SXsktdlWi1jhaqsbsQeAbqogmpK0NkZQPys4AD7IcLk4DWDIHM8ltJcIc/sz0AdHClu/cvZMQfJMUyHJFPKLQLwPKAkTLoAyHlOOEpGJe82GQSlEAe/CTZWCYp7Em5KWKSMxt7u7tCr6GzatYI3gyxaBJrCz04oOb27E86MfO3mG8PjqJy7n5GEN0lrIG+BRklubiMhbmIq6vr8XqcBRnR8zzH8dNGLc1+3nqYtP4NM7PzpXc0qEqtk/kuiYXZ3GNjtn8fOweH0VvOIy9g33Z5HVYkJeXrQ2X3TsSJCD5oCCu37od73/ySaxtbmhm1wQ6zKafCnK7v3+gbvaLF89ifqGvAxVfwfNjzhMyDJw7ARYB3DLBUbcruS6gwKp4Q0TEnuwyYwWbLUGoO2VmXvThgrSZ9ll2hPieDsZM2ECTcI8cn6ALLgmSYalmfnnCjE5fxbeLc+xyEov9bmyvrahAAKyXcQTmh0HBaAbo6krFT4qSaFVbG7YT88OlWFxZi9OJSeUOjo4En2Qs4aMP34vrW5uSCgKm9Otff657Z83OgU5Ly1tQHNkqB6gCf0m4oe2MxNA4rm2uxvraYvTnpnovMWAj6SqIG8gc+yuKVoPRUiawc3E8nsTSylq88+570rVdWlrWZ7GenvPzOIyDlIQMNl25WcDbDqIqoG4nt/wbtuRihgSVUIXYCooMfTZfAyRUSm5v3MhZanf/YEvGbwF3FOTzdwRUTQLXgj2/naDNEkufxaAb4Lk43NvTDC5qBRQ7A03E45M4RxdRZF32I9g3+6yYPw3BC0H8KBLJp2SHyNq42RlMHUTZT3bZpJULnP2KIrI1K6uAzvsXvLuSgVkH2UFvQWYdgPbE1GqZwJxnTrIkJWI1q1vwxUzGeI/ynRUoi531Ddi4O1DS103tXXeZTHBEIVBF0kxu67oqDmp3nGdomFm3ujpTldyrM5NBc+1B7EI2rATD16eOCFBksc8b6uj4gIJCSoQkI7G6oI2MiF/X7nI5KPO4k9BWNUOY70eBA78n6HN2owuW6mvxs/ccokfAVODNpNBJjWXAKJAvr66KW2Bta1OxSZ/RGyWTCjzcsUVVoXkOMxvUztWZY3i8CxLZ+EhOlnqWfC7JLDO3+Jl33jFqi+slNvniiy913jL+AywZG/RoWRFZzeZlKznjDC5Ycj1j9iDJLXaK7XLWtgvW9hgJ50+SP8/bJvy5KVvMSBdpMDCyg9waxIU7O69ifHIkngPupcZ9KvGu+FxrnYlku5to2ZcZSST2xVq4yG3Eh3xXkQ8VQ3aNOWXi0sia5T6tfVRFm9rHLgb4M8uWZwnLjGm7np2KOUISmJVZNtDsW9u8EsRMlNsd1PJr7cS+GJ+dhLr7W7GfG1K2s2bvthjsaw3bn1WfMXuuOfNd0Ptcr1r7pjuayA6RVCWJJF1SX7/etenc1llTeRKJpPhfiHd0vucISM7XFlyXc9gRmatVls4087uLTm5eCtqbcUFxpQhmLlTlIIajFeULw+W16A2WYwp5JezCSm4pbvnzK5Mr26tEv+yOv6uYyc+quCFVlNNTJbFIAQpt0ek0sGS+T7xbe7nhRyBO172oE+UOfFzF429/Ey9++E1cHLyM7uVpdP6P//Y/nb73q78mQqnLzoKqZBiSBp3FgjsXc6kNSsUYBmDIX9rGQ6WqktvS9WoOocLhk4A67nWHpXo9jpQVGBEgkfC8ePJMmronR2jCzqtDxwUBaVWVJecW5aBzaJrDtATGCU6b5LY3iJgfxcllJx7t7MfeKQcv8yEmzpqLCwVGfHHWzWnuFgNEwmYQ4+MjJaLFzFnVFc3UAtlL0XPNbQwHSuZcZQVu4NkvdUhEvuCBcyWb5xA5XERnypdnXnAoi+hmHh/roXcRwO51xco7nJ+TBiUBCAGfqj5sVIJVhyaCsLFxJPUBFC8rP9L/As43XIztGzfVEb3306M4ODmWKHN/NJTjEJQYh8LnAGmMjoiglpeWJMdz685ddWwJaAuuRxJOcsHzHi0NRXzDbPIXv/5cEGBmlulI2UFd6UCj8oMWHsF+53Kiecrrq0uxstCN+Ss+mwJLN9ClPJtcqBsLTBSpIUHUVRwwTXlXbWMc04WYFmF24/VHsC1PI27dfUdMy1CZ7+8fxsuXrwR72ljfbKrkgmBI55CDng61kQokt5o5kWC059fQhJwcH8UayW23ZwIWZF6iG32KEJubsQWR1OZazPXpalcCmwlhOr9yitYHTj+UnYgKGHgNBw5JIfuBSnPNcWPoyOzwc5xA/Q73UQlsHaJysKmPWHM8zBP9k3/yT4Q6AJ5VFTbgpNg5gfUvf/nLRrPah0sSFGQV2zPCnq21szdR1qyT5IOM173e243vvv8+vv/++3jy9Gns7u5nsec0rm1tCu59fHhoQgzm5Umik+Hx4vQk1ob9+OjOjRjNz6nTtntyJq1mSNFOE4JDwtcBJnd1HosLc7G9shJL/UF06HJcnsfW5qaqs3RKSWyZk2UfAVUGNUGVhOcP5ItZps1rW5IdOkImq9+Pw2O6l+eSFRr2Da9C4kjaq4OBXvdybz82tq/Hh3APfPYzSQGxdmMI885OY+f163j29Hl8//0PksVZWlk2k/DpmYJ6OrewL1MYYsaKDicbkEMHKTEH5h09N8d69gFII0n/MdEHdZiW5p0Shey+072uAiH+nYLTJYeuqlgUqCAwP4/BXD+WBiMFpmenMN2ONUYAOoQiBPrESyurui+CLLyQ7J0xChAG52ieniu5XV7diN5gMQ5VCIJ1cj6WFkfyge/cvRVrK0sqKKJp++u/+nW8pkseRqMwM6TCjBrNZtVk1IGzjc8CdYPPWl9djLXVUYwGPckDQXLBfUoHUMyynhsE6k1yC+zqElj6cDHWN7fj5q27uh912Oh8J5RZ3YRM0mbnWhKiZOGoAqMKhNqJIwUoRnb4w/lYpHBV7a6Y3XbrJJoEGzZ0ztbt69eyiGSIJ/bJ8yw4VwUPs05H2aOLwJ6B9b6ppLs6JC44Z1dY0dKVCAQP0T7f2Y3x4bGQKqdwIZwci2DKxX+zorJPVZiZn9d91ZwzLsEJjj9bsLP0E1V8YZzEBTfP8JrMZpbM1ZrWWlbVvzojFMKrWOPAnfPBHWTBZdWZpMNZhF2VQJjng2tyN9y/Y3hgSuM0siGWKyk44axHmN2eczOkEmwrVslZPJBls/k2d8fafyqh1Nq/1XmfdXIcOyhRyM6WdIv1OyV3YqizilmM6Mz3Vcyp4pYSguq8qtDh/3ZQmpPZLRglz0NnUzM/PWOSrq635BzZV0JOeE81kjt5LZm++ZmQgKf6g8ZH+MJnLgw0U8tYx+rGhkYD+sORUGRsFSe4OdddyKAK2r2RM8B3YKldn+dr2ULZa+0hn6d/JVImztNCQuHDka7D3igi1/lc5JSWUpohAypwB41EgZjztMaA+F1gydgpZzM/K3sr+6vraQrRiY6zPbz5Oe6Aga6Yxu7Oa3W8QDkd7Br9glIHNtj2OfW++DsXfDyJ3C58+jXex6xLyWh5XMCJNUjFSiJrz2ptk9xV2tIJS+fNymYrebNNeIzPe8WznEbJzWZLa71rnSr5VBcQKca0Ec5vvqcubjLx8lpsl/uoOKYSUfnGTDzabN2VxBK/tDuuFTvVXi/bbPuesi1/hu3P7+fubWMnOa5g+5zNq7sj66BPpI5J8FQtgprTNVS9kB24XsYOrGRjKS9Dc73nq6mgqol8dLOH02ak+EHBtzCEJc2UDNtqkCyAABwJUTFaWo2hdG1X42quH5dkS5pIcXFTiM7yXYxKws2RvApcU5puFimY+20VTfrzSmIZW7t2/bpsiHthH7/eQQ71QLZThFJGOpnEy+tv1ErZJ1JAj7/7jWDJl4cvoxeT6Py9/+4/m777y78W08FGTAL2K7otDlLprAArky5sTOP+jz/G0mhRwvKVnfMgMQqSW2aBIJMqgp6CEMigFeT7ggQpToFtvuHH7KSa+i5ELy+ePI29nd00BkNfPWMKfBjIGZAu98VIPpATqZkVGFcJfkbDUfTmh9Ehub3qxvPDkzg4vYzzqdke6cJ0oIy+RI+LThJdRjDkyEhAEDWnGVpmcQnaSMbYjGi4Lg5h/x0q8cXwOOhFB65OqWFC0nmjsoDm1xmQ5dOmQyh4xwVwklNtWHeiO7Gyth4nYzMXw4q8vrQosiWInZi3pY4pjH0yA3IQEJACgbx583YMF4cygiePHgkCCnyQhQdm9+57H4i99Mnz5/HVd9+LRAqyHJ6v5g1EcuHKEDBiAv7l0WLcvXNX3T2S4JPTiWQ80LtkFob7luAzvzMaKujmQP76629i/2Avbt28qS4p14zDJ6GAGIa/j48OxP7cvZjE6rAfy/25QHiFAFodeBicx4jNdw2bJKDuuKDB3pQDpYqDtuqcCbxIVIE+QljF143bd+Lmnbu65pfPX+nnyHxwnQQ+dPLc4YL52fN9Mtx0ONYHy3kxEl4KD4cHMYBYDMbdQ8ilzsUIO7+yEsvXtmP9+vXoLw31jOo5ZVRpSGxpT+b8A89QnbSCqmQlHRsjYCTIJbmtzm1VZ0kUsT3giaq4JmswxlXOuA6pgj+ydvwMp0Fyy9/AsCoIoECCHZPc/vznPxdZVROolPdVcKTjPX+v5u98EIrkICN2JdbAZq8u48XLl0puf/zxfjx79rzRx95cX4/9vZ04PT4WMsRDyAREqirE5eQ0Vhbm4uM7twS339ndFznc+HIaE4pwaW/4Fdv0ZSwN5mN1NIwes/UkfVeXIlbiPbk2Ck9GqRg2KckTVTphehzLhpmRxdnT2YQUDIcLxLmPbaN1PRrG0eGRums8p1d7u/HwyXN1HkA4oPF6++47sb6xKhbo58+fiUWTe7//4319Dpq5VU3e29+PjfUNJeF0nqjG7+7uyecNR6M4YJY9iThWVlZNnx8dQaEPj8aepVUg7pkzw3ZTyoXuq6RskuynOu+SeutqrpjiUZHMdC8v1fWmQ01wOj49iQOYjsVSnkyO0xDkH43NImLTGl5dxeb6qpjbLyf4w26sbW3HxXQudo9ONGZAYRDuAgp77717W2zH+N3dnd348jdf6OBzPOtA3FV+V5o1E6RiBJ1ligxzgkajU7uxthgrS/jnBTFlk2AzcyvYLF/z87GysqZZaBAeJLboqK9vIDc3im6X4hvbKOclM3h30mo0gouqDv7U2WtVptsdi0pm6G5QoOJQ/uxnP1MR0q8zbL+CoZpb58bL7kGqMFtbs72V3PLZfL/05NtdwAqgK3hUMJqBRTsAnn1uQT59TyB+0JomwT3a24/x4aH93tFhXJ4Bg4T7wB1QCBTxxQSwjCwpAE7bLwkNEdHM9cwmnjIl1bUpv+NiwqyD6YLQWLZRENC6n4orIJPiezXDr7lP7B1EQMqf6NloPtTzepAmcj0176YZMaCaIKdS4kOBWUH3ry4VtFVHkj1ZgbY6zxSOE4GC/+G9FYSp+OJOdcmfVOBdyWslYFzj2z9jzEKfmXIdM/Ild4hqvlB7SIg3F0k9G+vihveqk35ngX6+nPFGY9mhV+e5OsNKgqqjqCC15og9ZqWuSelp56iZEztDut11y64jSCjZ3ry+RCIpDdtFJbYQ8hG7LIKEQVFArM4Oi5WY+6ItWVSzfM7+fJt5hipRz33XTiTfLuLYrv5tHB7sSw1gZXkl56sXNDbDtTJzKykldaZNmFSop0psHN/19DvEEqUgUvsZmcGHDx+pc1vJbfmNhGvoHvDJBiS6WKA9/jvQFoWGgkhqb3cvXr9+Gfu7kO/tWl7tZJx7z8+KPVdJHz6iuY9k1nbCZSg/P7cMTjad0ueps5hM1pUsFgTZ3XSTguqeXVmwX0vEhH5/3hwpFXcoHsZGOmaKL2bk8pX1jAuGL59YRY7cqzRqCubO5xEbFc+I/fRs3lxoLCV0LsBwH9aEr66vC2Fli0KbtEg4K8muxIpzrpAq8mVCo7h41ptn1MmFLhM4Gu7Nz9qkf3x2JZ7es7PxBNbBe8+jDCrKpi8Q03QWFjUWKaQo8Y6RGUr2lU/5zKymjTMLYq3iKqQAACAASURBVALbvfYhElwl+4QaS8oVMUvcX1iO4XBZxLMUgae9eSF4GeGhUF2FZo86ZGGpeIBqhneW2HkOt+a7ZcdmsiY/oSiBfRQiEXt4jWrCjtmSmWUvf19FFq1Z2Xo+64XpVTy793U8+u2/jfP9F05u/6///j+f3v3FfxRXw42GLXmua6is2PJUDZ1Xxfb+/XuxvLgcGxubKbHgTVHdJbJw5gIr225XQepgqsO1CQKymuyuSRIjTM5jB0KRVzuCNMpYE5amcRbgLQUn1TzjVcPax0ZhHoEEj03S74+it7AU42k3XhycxNH5lVrr1m68iAW0XDtXMT45jOPDfRFnQA4lyvG5rpJb3gsmUH4G7Gh5eS2GC8tmuNWBEvGKDgsJzwCIARDZy1hbXZcDhOiJCtsF8GeIXSYWc4YMhe+ZrMkwT2b4To7HCi6Y67x783rMM7iNviQSF3koqQtDYMWsxHBRUMjRkmd/6exS3dt9/TpOjmBn7qrocOPmbUly3H/0MO7/9JM6nQR7J+kcKBBw8K2tb8R7774b25vbsba6oiF8By3A9BICLMioxajHZ2MFDay7KoCDQdz78cfY2XmtThTMo4u8B5IazNweHgaBPARddOXmri5inud/cRY9oBdJmY4TglSGfcjBqN6hyJmsC3ZFoC3Dpou+GEujJcHA6QzTlSF1oYtGRfjHez9qp33y6cextr7eVFlJFkRDLxZMM7MK1i6H31dANjk1oYl0SLudON7diQvYb4+P42J8InKMZQhprm3H0tZWDJjB7vekVSw26xaEsZt7BsuqIFBSW0m+UYdj2QkJO10fnCZwKXfsPP9BosjfBLnlEMuJtIPY9mFfQTDvgxQQtkoFuzq/HP6PnzwJCHCYD+Sgt+O3JmHjlGeSconimHWFKnCtvwUdgdBsch6PnjyOH3645wSXmYvTM0GS6dqOT44ddKqE44KYErWLSSzOd+KTd+4Ilkzn9uXekcjhzoHopaSGYcn+bRi4NS9+FTGnjZvV6IQlNoUy6abZjjV7K/gw8MvzhltgeW01+qMFyflcnE7E/q3Ufq6r2VgQHsDZjk6OBaPHRgaLS2L43r5+I37+88/i4HA/frj3g0ik2KN0vHgWJLLs8yO6yFdXCpLoRlofsidJHNaNrpZkN6TViOg9MOo5oS1e7+3rcwXbpZpcpC0ldJ+xR3U2nPz4m7YrurYQoZtVmblLZu5vCtY9FBNq9ObiKSzNdPI0k+gAWvuxA8GbmTs9bnEZW2srsb68pOSy25kXJPmi04uXu/sx1+/LVum8AXn+5KP3Y2tj3azLr17EV1//Np6/eG7iGUnAXaXuoZMf5nprjhPYHG4QDWNGS27d3IprG2sxHPRjxBiEcb9ObGG1H40UUPcHVKZXxCEAWobEFqkunXktdEUVa95IFDPYMoosJWlaRHDaG63OH76E2Tx8C7DkIg1TIpLJrd/KsGt+l44IBDfYNZ3bCi65DpjHsZMaRyAAayeqFShWkqv3bn2zuZea962AOgPWhojr+LhJbs9PTuJ4fy/GhwdxcnTgbg1cCLDtqqpu1JU7F94bvEYJY0racJ1NApldMO5VnRh1ZBwjFzyY9SouAfxc+a7yK9JIj5BvVMA4NycUjdfPmpUEth5/cAfU84UuVCi4Z2+ouFsa44a0Wt/X4yrqODWMuSk7VoRGWdjQ+qakU3uvVGAmH+zJ7YQLz+ZrlQRk0u+kteuGQrIOF/uq187dACWkOXPaIH3SL9Werw6XPjMJqWq9dZ4nb4iK5SXLkkRA4jLJrrLGdrJgpi5XzhRX983riQ6ySQB5/k4wOtLLppitL+IxCkqjkRASixTosEXY6IXWSeWH3KuNv0r5ICcFiT9wG1WvNAPtjIfkzd3uVxgRAYfFSMnt3v5uSgCuqyBSiSr7jYIu8YA6+oLa23pqD1Wiw9+gpzgzQVFUYsT3YUumSMzoQLtz+0b3N4vYXHslQRUzl7k2Z2jai8k0x7G7sxO7O680f7sneaDjJO1yUsVzKg4aF7o9TuQFm824si6SpswErF2c03XlHDq/poaSkiRiASfklUjW+pS9aI0YjVOC5q4l11FfIs6r8ZKGZMlQ6OIRKIKmBjKcKAZDaT0/y32S3Lb9H9/HPigQay9SzKJIoSKCoc4u/hZJm32WYNgLRlDWTC77gu/V/DuF0mJWdxEh9X9lmx5FrN+tDjj3LiLHZAmv+f5mDj1Z/WsPVAe67oOCO9fLc2UkpIo6SmhpJKRsWB1HkjLNopy69klGpZnbKm5Id9g68Ox5FXqZfWcGvr8YC8MlFZ+kFkA+M3UsK0hyooBqZEN2gb9ooQNywt92U6MhqdXLunOPNDt4dsQ82BB/uF5GAujeIoHXziXreek5Ct0xQyghBfTkO7MlXx29ji5syf/3//jXp3c++8OYLm7FBCkgtQI5rAzPIWPHwC8uzuLe998pYdtc3zLJUwaMbMYvv/xSG6yG9Kv60a62tqu1lX1LlFkX6Q3LZqWKej4+jd1Xr+Pw4EBdNwJAaaeqTAkJVCbDdG2TZVA+V7qvdP3G0l+FTXRxZT3OpnOxc3Ia4wtgtPZ3XXUYVmK0ANnTYRwc7Fm4XgQIFrymSs1XDXLT0V1f34q4Qid3GouLaNZexKvnLxTkMv91cHSo+c/NzW1tBsuAuErmStOZDM3zsDk0nuQbkNMAhwVSfH1rI25d246zo/04eP1SnVtmzMR8muzFVDpJbmEwphDBfZcBFlMxUPJr29cUIB8Dxzw7VfDowHGq9SWIJlAGIvTRx5/EO3ffURdNkBAxK9ovCp6j6q8rtBgHjoM1J7nleXGvJC48RyCvCoCT+VZBuTpBdGWP43B/N5YG/Rgf7gvySxVKLI3ZnTaVfCrt0b3u8PMzzUtjtJJVyg4nqIKjg2NBKhCdpkO0sr4pI2ZO5datG/HOO3caaSdDtFxttmMxrIRqEkYmcXGIwk6YzYRkrB8jSG8O9uJkby+O93YRJ1bHeOv69di8eTPmkQ4gYUj9PthYLLHiQxl4sGF92Y3KqqaWtyWpUYcbRk9yS3eindzidH/44Qc5iSKWUSchoUEVMFWQXX9XRZRn8s//+T9XxYxnJLKHCN2zZm7/zb8RhJKOvc/D7GS9SRirn/He2F51JNo2r6Aiq5es7+HxkSraFD8ePPhJyS2FkROSW/Sg00ObgIsgE3dk6Pqn774Ty8NBPH3+QsntZNqVLNW52LxN6kJyK6QFElPIdHXRamYEYdYVOmF2MOfQFUhqbqMrBmSSJWSeOCCWl5BdApHBPlpVEeRg/1ByQxyQl1N3ZUiIV1eWY2lpMRaXV+PwiC7niSSvgEALPrrQj8PDfXW6sDsSHEleLQy1JszSYhfLkPUJjnSpJBcGaM/VOTgr+CUJNFJYjBicoVd9Yi1Ydb90P6b9F3dCaWFXEFjwV3w7DMQcOp1p9Jl7mV4pgdlYHMb7N27EYN5wODSuH798HS93D8RKjhYuF8R8ulkmCWzxE5fqkm8sj2J9cVF+vNPpRfQW4vQy4mRyoRm7laUVsX7Svf304w9ie2szFvq9ODjYV3ILKyjvx7qNz4CQH+vzeD74YAm3w0ze58wyizkcBh++fzeub28G9An1WjpCdCYo5om8RpCrZc3ZQppBYI2frsJdzREZRpeyC9kN89IZOqi93wp8bSel91yoBndG4KPAl4G+KDkvimJvQxCLcI7XkBBTfad67e6ng0O6RdgpyW3BtOpzy2+0O1Zlj4ptU4IlxxQbe6vrcAImIxTHAMgf2OHPjo7ieH83Tg724+gAKSzQRh35RXTp+W/2LSiW8hX4lJqTorvPNZbkQxOMNsktAbBHHGqerqC+1bmt5LbdnVHQl8yrQhTkrKkDeN+JdbiLxdeIqvp8zi+PnTgp8zP1WivO4H3ynGFNSqvSbqrgeRSUailnidDsNSWm6LGBSmCqS1exQcUHSkSyk1eSQVxvoXH4BGzDbKEzYh7Od/kIdWYNLdYZLfikg2LOX517giJTHOa9KEplok/HGX/TIp6qFDKtweyrCWct+TolDdnl1dlDUiiN1IVgXGthONI4AAE0uuErq+v6uwMUXZBfJ/vax7lPqyKjkkDLFqsK0iSC2U2vM672Sf13u7i7tDSKL7/8Qgkh5x664+KG6PWkx06gX+oDII6q6NDutleyy7pSYK7k1uegYwlQNiS32C7Be7u5UwW0t6+3fZ31Xu1CMe9NwZNHCzkpmrd7O6/j1asXQkEBT+ZZgjBUYqs94rizyDJ1HySqzIarOOREo7qHPs8ttZI72h35JhmckV7W2lTBxF4j4cw0xPReZjxWYUaFO84MFwyqQGk4q+2iTfhUn2n0AwUqkwGK7C0T09oX+Hd8pmxo6m4uvB5OkI3EUJNEyAoXxXStlMIpoqZ8VuUlJlLzuCBnEPfIdah50pI8KhiybdeIQ9aryK9qjzY2noUfXq/n04KAV9JX/q3GGlScS0SouqXZvTXU3FBw7aUCaFTxAZRsEvrhm40kzWYL/DXYJrw1NHJqTGBI4XckJQHWiZxLIwIUYfPZas2zllR7Vgls8hNUAcfX6rjX8/ceI+GL/YAiAuOJzKTXuJ0lgl7H3v5e3Lp9W8ltu6ik4m/5AjtYIy/jKu7/5tfx7NsvojvejbnpmZPbW5/+gWZuT6+ovrEgVOLcraEVLajn5Xl8+81Xsbm+GRsb263Kpw9vDmIWuCAdZRrtQ6BdlSojK7p79YizZa4NHp043D8QTI1NCgmQ5mfSAXKIViVPThXIKNXf7KiQaBEQwZgMdnzaW/B8HgcdhxQdhelVbKwux/JoKCNEAoDgk5ldZvKEaU+SFCiv6SguDhdjeWlV3VcSsdWlQUzGh7H36nlsb63F4mIvjsfHWre5+cU4PD4HCBqLSwTHwA/MyMj1no2PVc3BuXiju1qK9iPV843VFcEr0bbde/lMs0+m8HbCpGCMe4luHJ6eayNKTD2jGNZxdWUlFkcjbWStHxJF8/PxBEp5KvBUz0SgROWlFx99/GncuHkrO5tOTFyosDafnS0OAtIO07lzraL8n5uLnZ0dwQ3YoDj2mzdvaX+QsOMYLFLv+T/u5fj4IAZAFJ4+1u8AE6QzNCZIyWCOepOhUzi5M3XVRgP0N3txybxlQCCzIJbd8fGp5n4xRgx0fXNTc0gcateubSoYZt4ZiHhzcCgxs5PgTxs6x7/Za8eHx3IUayvLcTY+EuHK8f6+uut030huF9fW4op7U2DiIkAFCQQMOrgFmzXEUv+TfzfV8Ga9nUxycAJppEBSsGS+Xwcrz5jDWEiDdD51KLS7R1UVrKCOpPaP/uiP9P4UpKozQue9ndyWBq7n1jKiV/Dho8E2PZsTKor5JmjPQ0ivS0d0eHisz/jx/v042N+PF8+eC2oFTFeapLnfjNWmo38eo/lOfHjndizMdeLR02exfzKJi+58dCTX4uqpJywNy0Fii64gjOv97rzGCti3Z+fI0Jx6DqTF5irWZpKn3pzm1Tk2VpZH+r3hcEHdM/R0H9z/ScUOfUoKpPNMN9ZWldwuL69IXoYE/BhEhIZU/Lw0djFnwgiQBqo4BzYw1lgFAaL0skXgZ7IkCmYE4EWWotGLHM+Aoftkch6n59PYPzpR0mkJMjgF+H13enhCvH/BKfX4sl5EdyLH1gW/5v0hrlvszcWN9TXNF+NnTy8uYvfwRAnqFSRuIp5IqYhC3KhbcB6DXieur6/G8mA+xodH8oXj82mcXk5jcW09VtfWY9AfKEmiYPTunduxub4WwxFs/efx29/+Ju7f/0F+kmSIA5AvusXYMmvCGIKIupg3Pj2Jk+NDSZZ9/OF7gkSLVG+woNEUCoaLi8uxvLau2WgO7+FoSQUwklqpm3N4t5i+JV1BAc0xg/448M7EttWxdRdsBm2r4KfOPmyTQhRFM2yNwpLgjUkoVWelE1QHlwRqkNXgf4Cut7sepW/NTBI/rwCrgu528lTBdvs8dgDX7m/NkvWCX7LfNA+G71WC6+QWdBNdckZmrBWN5uZEPk35kxKfgsM6iXLgZ7IQE2A5WK5zQPBZ/b6LJIbiGUXDnyq8zaC4TiUFPS4m4WaswD5KEL4W2UxdA36wDQFWsqfgl+5Iwvkk3dUTs3qdEXyOIegdjwwkZJr3k66mJhpMfCb/K1t3MKk1bYoGDv65Zz2HvPciZKqGZHXaTOqU891CmeTa9dxhdnCZcFZQXclgW8VaPrsC8/LB2mf6XCdi5ipxM0NFlJxbVsc42Vn1uyq6+T69H2cdbxGwsUbqOKPJvaCmSG+wIFkwCkucy+hJk+hSgAYN0qB0jG50gTcD4gQ8trduQmBncG3dZ52t1cnNeLDsr2yXv5eXl+Krr36rmf67d+8IlsypgY2SqHJfd+4Ylmyug5l8UyVxZe/sEX4HW6WAWT/ndyANJLnl+3Ru6/yt/VGd8sY2Wmc336v3KluuwosSGlUZzAlCggtEGdZ9/k1XF84I/DD7FBtVBz2JBis20JpopK+le5o2VfulrsMJVO1B255h7U6K6x683518FMrAr0P6ZaGRKizG7Nk6OtmtmKHuvf5WISb3fWM3Up0wvLWQBZwN5autw5xEVJrRZQwpE9NEmPCZ9i0eZWCNNK+eds99cd014sD31RxIe6v7ns3s2lbtx2exUq254NnVJcokHNujuF9d8HaxknjafDUmuqtwkai/YtVKcPVpmfS5OJYEqclRwVMT0JNnBCKBgkN/IQaDkZJbzsjBEFTTsv6bg49xIvtvFx2bsRnlaR5frAKFbXaGTpHfyQtWclvjUKnhy/sR75PbkSdwlvMazns6uujcXr/hWdwqFPh88/sWgoVl5rmR3D746vN4/t2XcXX8Kubg7vn7f/uvT29/9ocRw/U4ucBBOQATI6I2rllwMZZvvv5tbG1uqSOpjlfOdZE4EZBw8xUotw/sci6Vtbcffs2lsGNmbF4hrD9VYWbU9g+YKTD5iyAKsDeejJtqkhKDbkfkQwS66KfSwTw6OrZRQjs/WCJr0dymsOZUazqhxFYdV80lQGJ0rMUVk6oCwkslbdb5uzSJFBAaydVMY315IU6PdmLv5eN4993tuHN3I+Z6BNHT2D84j8dP92Ny0YuF0XpcBZumr+S3SJaALGteIIfHuQ8+Y2VpMW5sbym53X35LPZfvVRSJ1iBMPNdJbN0b6adXkxImjsd0WrzB+ZZOrjMpPEHJ87aoRuM43746IFIFajgkeySeN995z2xtQIfYtnMxAoE0zVbqkd0okiSCRpFyJFSPxWQsGkfP34Sjx49jI3NrdjevqYZOdOVezbBGqbuiLHXkF16+fK54JWXc31JvEB0Q5el1+urekbCATvgyRGMtecxj2OSRMVpoA5E4sC90oUteSLmFLeuXVPl9Pr1bTGoStKHAF5agdmxFfQm1EkrKJyuUzC6eT1/6ROfA1Vdkt7uDrI1QCpWVwULBroKPh1WZ65dRZskcNC8ifTa3CWuvS6HnlbWhnGUffB3JbfsS2ZjS2Max8/BKhgVyS0OqXW48/P2Ydw+4LUfsnPL+5M0cxjxeRzUjx4/Vrf4s88+a2DJ2Ht1scrJvdl1KmZSB1p2/DPYCM4OM8V58zlUtklwcWIP7j+IVy9fSVsQR+9klcDSAuUdyKBWluPdWzfi7OQoHjx6EmdXnehQdVQxxM9TSaQqwBwEdG/nFJwTdelwl+1473kWx4y43Id4Bhh3ELX+ucYeVpYX487tm3Hz5g3NnALlf/H8hfwQ3T/274UYDC/0WSqwjEZ67gcHR4L7k2y6KGe9aZJl7o2AGHgsHVDgzkCa53octj2hP1ZWRpobleyYiCOKrdpVUObdx5ML+Zmj04vY3T+SHBXJGogL1gEfg087vzyPU9jD0e9uPRvGKkA1cGGMfWg6j1wWAj0I2uZ6Yl2n4AGbOt3oaXde2rbMtZtUzsmM4y2libE86MWtrbVYohPL+MHkKo7PL8E9iw1V6BTg1qdnusYb167F9taGbItu27fffB1ff/uV9hAay6A4dvcO4mR8KpQI/gL2dYjuWEsKVednpyKk+uSjD2JlEQ3CjuaU2d+LS8s6tIEfE2RTQOvNL2Sn1omt0RW+f/1JFkjGcwTmasTpsdmmrdEE3i4AliLArGvLCwiOYL8GmQDkkQO7YKV8dvtcrCCCNa/kdpPAuTp03a7Y0/FpvBd2W4d/u4D1dhfobfuvrqRvoEpC+V/ZkXSg6jl2ioiT8Umcjo/iBGgySIvjE2njioCRjkgyc6prBIlXzsbxHuq2ZGFTJEnStiSBTUkbSfvNura1nlxR+QzWr5Jk7Akmcooc2oMKRPtKssV7kb5d4xBJNuNkrLrr9lO8t4rNOUetIlIW4bSvM9GqAJb/1swfcYYIsOzBsU/NvxX8soqUCX2uYI+zuxKm6kBaxshngTpTilE8N9wUTYqwJAm3YEGv510d1Qp4FVOW1IpYj42GEggmO3eV1FPPUWEhydeKgVmFQLpeOlurk+sZUT8TEwXyOsYWSJL4CfFEQRznKUINaC4syRbVJSJppEOv5o99sAsDKe3TgvS7w1kJ/JvPRZDEtkRR5cYtVt/2nq8zCV6Q77//Ll7vvIo7t82MTgxayS33RHIr1FZKfbULs1WsqX1ZyS0JbO1TnhuwZM43kltstenSVqGn3EwLWukzs+CyLoC8fQ8z9I6TRvY288NAOff3dxUjnZ5AXgjHiyG0kvK7muYozAxBqL2VxFAVK5RsVhWSat3ahfLqlurSa/8nozc2YdUPk7QBsWF/4+c5l0y45i4of6qh005uWe9Zt9YxWnXvvT6ObYS6ygKWOrst9mQ9i4bQiVEjEJgeceRPQZ6Ro6zZ1mJd14haFnWVDBbyLP1kxTZaP/ZtonvqXuve3vZhNYev98t4H7+jGeDc96xDFStVYEzocePPi524QQjl1GurmyxZxDznhWzMUSUltPPAkLFDz8D3Fyj0jqxn3/f4AE0lWoA+F6wMM9uLpTZt5Knly7RLfZIkgWEV5yrm9/5yV72KAzCKk9dtbW83rOXVuaVBBhkndvXmn2xgzGgEFGNBd/X83rfx/Psv4+LgRXQES/47f0Od2+lgLcZXpnlmT4obTgjgjjp6JHffffNNbG1sWtMr2/D8jTFDKIXDA+rhpCdbA29fWks42ovhqreLDrOOlrX3TNZwnBIYMIrS/dNGPWWzOqBN2gF1bitxuriErOlSFVaIYwgi1ZmQLlvO2PXnRXpCF0XGCIFAD8Ia5hj2A/gi1Z4cc1HSCoRNsj2QmcxdxK2tUUwnB3G4+zhu31qN27fXY26ele/F2aQbjx7vx9OX4zg+G8R0bjkuu/04OD5WBZGgYG+X2dNTvTdfarH3+3F9eztu37guMp1HD+7FGZ0JPQ9DMHkumpVTItgTkxkJL9UOjGP/YF+HLQ6czU1n7PDgSJUoAifmYU8np2Y8yyD/009+Jsfubo7f28Zt0gpBdglKz89jOBgqQBebqaAV7twSHT558izuP/hJn7W0uJzs0z0XEBKGLkFrGbmDEhLxZzs78eLgOE5jTlq6zMMRhBr+dhbj48M43NuJKzprfCad4ym6ppaSEjQuYRu8H/cNbv+9996N69evuSPWCsQrwNQ9ivX3Sl0Id4lrbgiJClcWOSzo/AJdh7UQ1tjr29didW1VVWqkh6obSIItx6+Kd87gJRmNjnXBxgrwNYPDvV31Izhn9o4iD0kogTHrVp1b9u3NGzdMLtRKbrnecsplZ+33pnP7L/7Fv2ikDyqQospOIM7MLbBk7FmwkHRKtS7lPGeHrw9jNyocsJdDTK+XHYaE0QHd2j+I5y9exL3v7ykQYE8qwWV+M/cViRZzzu/evhE3Njfi9auX8fDxU3UBow/TN/PgXZOanVOIcjI4DZMvAOstUpbqoje5SVLaq4QnRukrsEKa2WV/otv6wfvvEYvFw4c/xaudHZPZQZWfTK8kjsRnTq6ngth4Rs6+y4FqT4UXCoRAb9lDHEl0D5lpYW739d6OfjYcDSSPs762HMMFIP9U3WEyN7EZVVfBgK+mmrMdT6ZxcnYZO/tHcTohqQdavSA4Np+jzh4JIKMa7G11aYAxZZUdaKzQHyIdV5EQAJJYpyngdToxWOgr+UW+i8VAJgCW4TMxaHfcrbsy0cwIpuThfNxcX47V0YKCrpOzixhfRvToni6vmlwImOrVVMR16A/DnAy6YnFxGD89/Cm++PJz2aKk1ub78RqG7L19bSVmbleWlzTbT6eX582zphjx4XvvxmCB5zMneRGI9PiikDAYItu2oLNA96x9wqGbun3q3CaT7BvzfcWcXIWbgknOYMgVmFaQUnZRtsoz5otCWGn3cShXgb/sqTq3BWXm+W1uuytU7/3nf/7nqnZT7Krktuyy3bWto7cCjPqZ3qtFVmR7tWa1O6hZIc/PVKKYcH8KrKcnR3Gwx/ztkWbl/fyvVPDl3/hqOiV0PjnT+CzObuzOjMgmQnEyN4NNlpRfzdzW2lUniQIfyVnxC3BOtrs8BPEVYBbxF37WfinJvxKeq/Mnk3cCOWxLUMQM0p3UAledMYCKmTQhec1cdnZKhaaQXZXerGdQSxe0ElZ+3XIb0CD6fGWfu/taGpGzzm/zPEt8LZPm2g/lbxvfL3KaSgS9A7SeSfJHII2v83PI9kV275zkEgO5W6n5ZDq0gmwaZVTvrcQ2C4RFEqV7krzPQCMOzNbSpaVba+ipycYMcZRAnhPk7Aa3Z5br2v6dOlIiJgr6WGdsu0A0iykLlp57LMeXfvzxnqC8EJ+S3PIq9hSwZK6HMw+920pq23ZUtlS2yPw7ZzQ23U5uIQLkHGXmtmDJlUxWT+9tW63zuUmEUx3Etm2bVL+1NOfzwjSGd3IiqSDIpUDkgYohwXXzYapYme8r4U2ZOJ0jit0Smpxnd810VldOdph7Vz4XUAAAIABJREFUotaW18zm52catC6oZkJYBU9BYPsquPLHKKZZ8V1yei0Yfa0x11nXqjEiJYGe7zZixXZbsWnNzRa0WUVgeGSyuKwZ31YyzOfUXLC6w4lgMCrByZjWPtEXXIuhvYb228frfzPWscRnFcLaHUf7XMcZvH+jmV6d75b2Nq9VzEWRP5sh7ujSNa5xzNl4QxXYakSgnqc+o7hiksyNJggdWiMr+tKzrcTWWu5OvNVAk4RYz8ltFgDxI9WELLItrUCiXixFaP/T7O8igiv0k2aE5wVLJt6rzi2/wz558eKFmh4kvcTWbR+vtREBGOtglAefCVvyi/vfxfMffhPn+88jJkfR+ft/529Mb378y+gubsZ5Nzt20M3L9biUT+eW4O2br34rNk+kVeriWQA2k2HJPWmHFfNsO6guBzELhr1x6n1y/8wWpLRs6aglcy5JLokgcIxKbrWRErpDAKZ5UGHjDTsdn441T0r1UpIdPFQO3BzEBk9PwkBAyEJR1aBr++LVS3WMSx5AlQ4OosurWEbcuDuNlYWr+OidtZifUsl+Hhsbg1hZpSNAoIvD6MfJuBOPno3j3qNxHJz1ozdcj44+y/pTZ6cTMa5K3ieZBemKEvAhkbK38zJePX8qyB17lbVQFwz9RgLQuXkFyHPzg5iIZOJK1VGcLRsRRw3M+f79B/H44SNtQmbRSNzpOvlQNpHNJ598Gpub19Jg6cyYHRGnwTpR9aG4gDOlCofRuxpGUuGkhet6/PhpvHz1SjPPmmWko4X8BgzMKiK4I6CDHmdBYg80eWc3Hr7ai8v5QfQWl7ROc70FzwdB/S4nfhyk3mjxnkOyJdkiyHcIstFgNDyOTi9JKIkz83zv3L2tggFQxdJX1Dyx5pNsIGbxMwFJW7oBhyYtMslGuLIGGRYzvmura1pvH9rAxbPymgeRTSjnnTIwqUMM42xXLGeQXifF/IwkFLZkkgRIwXhOFcjCXq4EPllTK6FtB7ptJ9MObguWTFJM0my2S8/EQSj1l3/5lyK/IYAuZ/vmYWx4fL2/g8kk/MjguApcCtwzKPSyGLaE74A1++njJ4IoP336NF69fiUpKeaH9MzPJ7G6NIo7N2/EoNeLZ7wGCDMFQBAUem7WdiW5tUSW6aeLeE4OumO9U3UXs4sMIVslFQrMDAtp5E7Y7yAojscncaIRgqtYHIxEPKXOlwqb7vDjJwqmz62CNsDI+T/JjoiNla4qXcd+jCXdAJnNgmZumTGZn+/G1ua6ECHDAQkxrMwUD12Flu/MTgxoZ7SVT04v4vBkouT2DPHpcBGJZJruszp+BAP9+Tg9P4tDoVkIEjx7pDlzEUYk4iAlJ+jWkawA4RAZjezbFfRCJYCCVpBKV0jzSb1YAgrcm8b11VFsrS5J2oeRCc4WpIAoDnJNNdPO2MR8F/4CEvdOrK4ux+HRgeQ6mIsDaYKvgQhvb/9ABz6FQb6KqZhABP+Dv7xx45r0bUmS1zc2Y3llVSRS+HVp7mZ7toLnVMb0Pk7l7iKoqZmhpkjVnjlqHWht6G276FPnHzZK15ECDsEuh7lfl12rLIKVLyD5wWcSbPO7pU5QgT5FKd4HwrciVWmfr82efquQXD5FP09ochO4i4Qs/U5+s0FoUHzOAFsw96sLd97RxD3Yj3OKzux/JLSQTzt359bzr0ZaaS4WCG/KrPE9F4HctahxI0Oar6xLnLBBCs71ehWiBK2zzrETEBcPq8NYiQc/4J6E0kGOaIEzy4HjzC+6UCH/kYQnJrJL2GNC+/WMk/Cq/DfnZvnsBi6ZTf3yxbIZqSnkvFnajxNGs8h6ps4Wzns74c+5Vb1fFSqdALcTOofWZoRWsJ4MzlXI02df5Rpn17eZI5XOJnOlRnd5JKT4J5yIVqDfrHmTIDhA5zkwr0e3trdgYhrk00QgNeD8Nkw5dbxShii7TVUIZV0Fiy7Jppl8SyFNmn2a0MtaK7EoZ0Hb/nZWcGpi1Nb7gqx5/PihzhpsaC2LxeyNH77/Xnvh9q07Ju1rzpKmMeWQuLpi3W7cu3dPyW2xJfMMiAdgfH369FkDS26SwgZ9nQXtjAma+2uvQQvC2r6X9mvr36woPgbiQmzycH9PHChnnF0n45RrM39MG7JfqCLBSmGDT+bgsn0+111Y89DYVo2g1Ex9SlSVDbFmBRst2ygUgp5NvscsyfOZ0obPF8pBDPwtvdjKHQxRnqHC/DzMAq71T/4QqZdIh93NF0N4ZysmgqXcO/InmawqRmiN44l4rcYBtP8Nx591M8sKjW60DTt2nhVDWj63mMozMZattlAI7jqb3biy6HYMpvXVKKCRQhVqznyOk3/ObOyP9QBdqxlbiBSFXhqpSK3GVaEMhfiYFYQ8mmMf5f8vVmcXCing6zxINv6KOxVT5HhZFWXqGfEu5ddJYpkVpzsrpZOUCSOxBbK8tb0VqEK016fOCvtAxwzwhnCyv/zxu3j6/ecxIbk9P4nO//N3/8vptQ9+Ed3F9bjoMr+mOoQ6t/5l689xEDGrsLG+rmBaM2s5yMziAaHioTD/B7uu4AbZwanXlYHX9ytY9t9vSi8Y8mB3xc/ZoMyoMe9G8nk2NoRU+ql1UCY8mb3OJiNoO2Eea3yihBj4sTsBdHMuNVvLplleWRHMUGykeZDQ8WXel1kvvgfLHhv85PQsVoC5dSNubfTjo9uj6F7uxtnJKyW2w0WCWkguJqbenhvGyWQYv/1hP+49OYmF1ZsxP1qWzqfm/Hp9BYB8CUo3HIr8qd/ryzHtikgK4hl3pBpYFuRRdK4VoFp0mSUDjs2c64cffSg5IWRKWMN7VCtfvhKRC8+QxHVnDyiL4X6wXH/44cfqtJYTIWBnRYCA99RVglHU80klj1AD9OUo8DmPHj4WORVOgGIEzoHgHqc/VOBt5jqMRUkOVfV+P8YXl/H66CzOu/Nx1VuIvZOxWNoISgUn5gC/PBdzNXO6pb8oXd6UEOpMYWs1rJLESAzV02lsrK/Fe3fvSgaIYoYqkUmsUcEKe6GSPFfcDalR8JwOHrmS0veb71k+wt7FwZAr5ARKNZdSMyozKOMsuZ1V62ewDjvfcnYYPTO3zDLzjHAECmK63bh//74qXRDL+Dr8hz1S0LeytYK38XN+xvv+8R//caPrJx3K6VSEH8wK0bmFwKotE9R21LZZgq7G/2b3oYJFO8L6/LonWXQGKL5GS3kg/fL4yWMFBHRwQRqwfy/PzmJpNIh1pJvOTlU0GZ9N4grJFrqyVSGksyyZJYpxljKraBSHzrPFF2jmWesrnRwFXtp/KTsEGRK+TxXaOQ77S8HzlPgAE+8PYtRf8BMHlgy78PGJu6JcQ7ej5Fdz6FmpNQmCZ9so7gCfhfSDjiRBIP4MJMBoNBAZUlxNYtDvSqu114NEiUKAZxaBYJ+fmwvh4qob48llHBydxg4EW8zNd+bU0QSuyc4jYKVbOVgcad/u7u+Z0E5VdEsusc9hdq6gVN1dOAXEJJFa4pkk14wLf1NcM1wdeZ5uDOb7scB81fQ8rq0MYmttSXNfh5PLGK5tRX+07DkoNLdJgpFQgpERnmMKGYx9LKGV2hHpC/tQhD8pRUKwwz7f3t6SDFMxz5IwUbBjhm5zY02SQhRvYJ4HicCaVABlluecdc9gxp2S1FttFWyaMEjM9iVH9GbXtgJdVdor2GhBzMresBfQTdgvZ6STkLb9Z76Z89nNDGCvZ0mqDNg4S5HwwuaR6ioYYfmUVvTWBOFvB8Nll+bOzPUoUQe6fkk8xkywk6mkRs8kUkU5FTXOZaMUmklqz0/HTnQnE51dIl8p4iJB7FhH9m+xOyeza8J85X9z3lXBUepwYmcNPLc1/6eQtgn0MlnI+UsjYzJYz+SP86fWvQI1JVRZ5BJyS+ij9KOZMBJLKFjU9WcXP5dNgWxCfesXqzjC+7E3ZzO+WczMjpZgepko1Lwaj4MzBNMsnz7zu/Y5dS45iXAHVd08JQ6pYpnEYQ1xYYvcxcUpf446tSUnlHO4SuBUGKu5WhehOc+JnTSDKFiyg+den8K3v0gSO5yt2dUtBuSaD67CfBXrZigCcxNUt7DWsJJJFRIzMay4MQ/KhglY30926zdjy9mZSvGW84WxKRoAfNW5/+D+fe2n69dvqBgmhAD7SfaQ4P0WKzq/xxlMcltztXyuyXJevxG4V3JaZFJt31I/q/i4nrdt2q8smZ7qJs5e458b6guREsnssYg9OVMYC2H8jC6uEy4KPZ6VFKOwtJ1nJHhObr037CcKYlx62W/GJ1VMKJh8Ruw6P7EldfrpjEs/tchjzbysM1LP1IUUF6jc1RVKkLgu97j2GWOFmp2Fod17XbalTnR2RNG6r4RVXUTHUu54O+ksNBXnjJEyJley3jXJkmMp0CesUcGV6/NqhIv303GSHAMq1jHSk0UCjQEl6aCKBa24rsYj6ihy4aCKO46ONdPaQKKbcXS9j2Onmu11jFkxmdiPpRRje+QMpHkHCTB5DrPv2CpFb5PDXhiEnPOwte/M82FHV+M61UkulMnbRZfqcjvxnxWrZqNs3tDsBTq3oJmwHWJy3kso0709xbvY5gqEUpX35H3rM7NTrMImoxHTq3j54Lt48u3nMdl7Zljy//u//K3p9fc/i85oNSadhLcSPKur5APXMh6T+M2XX8bW1qbmOvVgmVHLygAHNw+CgxtIh6vZ7u7UYeoA4k2NpzqgRJqQMYcrqK7IGerhyiQkTiRcYxJcVaMgKXKFWPOSorRPceGEPCFTg7QLP+ezgKvRCWHBYOzls4Q1hxmYA7gHUcmSFnrn9a46KhwAq6trgvYRXDJf152M4/3ri/Hu9nzE5FWcjXditNiP0SKU2nQi3D1GNzF6a/F0rxvfPj6O085KTOcWBbOTAq6o3S2nQwLNAwXyC7X7qxcv4vL8TB0YOpPaLEhh9NHg7ccRgQWdR2CSGqY3WyQw1U2xj/ZjYbCgGUrYiy8mF+rSffLRx0pav/v++3jw8GHsvN6JTz79ND768BM9Oxnv5ZWKAryn2JeRTZJUiAMyzSUkvr7mMQtuRVAKFQmzYjgiD46P9SyRBIKEySgb9sdcdCQX0YuL6MbB2WWcXEyjszCKk8tp7B0ikVJVTg/Fc8AuDgZKVI72981uO72IPs7qchKXwHEmpzE5OdbfdOOAti6NhnH79q344MMPVGmtCjbB22yWyCQgzWGUs1skCzhjkayUTqLB+5olVYUzO4iXU3e75RZqfqsddbb+XcFx4+xKAzdPtXZyy7Oj61PJLSLxBBoUm+peqsJXlceq5rUDAr7H+/7Jn/yJHCAJrAipgKAOh0oqmLmlU/zee2jgzohhDDup/y6AlaH+5Vzr9gSjbXVH28lu+9+sJzaAU2OfAudCymrn9es4G49jQZCoqSCQFJvUZez04oqOX7GP8hDywFPhAjKqLrNwVzECjorc0PGR5KOq46zfFTzV0ggC400NxSWx1axrzofrXiAkWRjE6mgk+Ds2dHZ+HkcnYxGgcV1sUM0fepjN/y0YFVVkOpxZaKXgk4cQvgymdtiZtzbWTOg0nFdST4IrKDywa/bpFUklUmN0oiMurjpxCiwZaSQI28IyMvOaoQOONhGUGWwzyJazc3yeyhKyPexOTPRU4knape88FVu7uik5YUrHE2krBVLdnu4DpIjQDD2k1bqGQsc0Rp2ruLY6jNURcObL6AwWY2X7ZvQHS0nIMY05EnehYXrRueqoW08Ssbg0EtLk3r0fVDAVc7kIsjySsbyE7MamoI+Cn/XmjQxZXMzk1lJKhl05SFHTTcG+K/y2S8uyNCMxbaTFTLaxQRJVlFn22jbndlBadtYu4Lr7NRd/9md/JvsFESFiJdVzZ77GAYpZLfHxhkl2JV0GioD3YA/9w3/4DzVv+6tf/aopYlX3uK7rjQQg/VAFsRUYO5FwAJ0iNZkgZVckdayVmGTG5+62O5ZVPXfR8UIdW9AyFDRJbvlvfLSCp3yNxlomZ05CBDEzCRl2KhKmTJiKfKVGIriier1RNYbQFcxQcjYqDMzQGJ4Hd/yiJ1/SIxl8+r0TwptjMoUo8prkHpma4EqzwtKNnQX4LvDZLnQ2ZoDooLYSxEy0K9BW8d1ztuwTa4c6yNZekh+p901EQQZjVbScFU8rmHfhwIl2Xk8FpnWe5dnixH+WrNgsHDDqgM2RFkGyE5qu802yIdicmXZL+cCkREaC6Nyp80KO1rPU2o8Jk3z7LCrigyaJz7V3rOFRierU1rn8tv01xZ0cjUmgi17WDsDxuaCCSEpBf9SYj3hIHj7UQ7y2fUM+VDaq5+NnXrGqfYrPtgcPHmi05+3k9vnzF2rG8H3N72a312SA2XF7Kz7QXmhmmt/UW237nYq9HSLMGGn1DPPMQlYPbXWSXODIXMvZGXqwdG49zgfxFFKX6sq14nLeExs17NRjacXWXgVjzUKnTTnZcmIqn4BagYodJkJkr7O3iR/LXhvocELoq2nS+AUVxWbzwbJdztBsOvA3CTJ7sFh4uc5CkNUZX7635qeFuju1IopzC0Px23kKz12+piFT80gedoNNFAmVbD4LZ0KbnJ8rIaaIxzPm7PUzcjNCsVAmOQ2hW9qKuryJGJH9Z/7idXWhvPxd2aKRH+lnkuyNZ8fZR+xvoihkChd1TmKjvTnsd6YM4KZ5o1abXdgqeM72fG7fWWe/JXVXtmeb8Bk7S7azMNRCOzgm7Si5pXMLgqIkLll7Elt+trS8rO+30SRVeGBBPCrhuBO51Nc//RBPvqnk9iQ6/9//+l9Pb7z/WUwHy3HKtBmyDT72G5kDIJnAZ7/4/PPYvralg7XmZWqhSW556PysdKraFaimHNp0brLSkJpJxk/7ew448pBi5jerElRcBAE8PRPDqAxWMi0mOZI0B5pavGcSSwDFIzkrenQgdOqwiQmZpCZ166SzFgruV1dXtJGBgsKezOagPT6myiW9t/O4PN6Ld7cG8d71QXTOdmN/53ksDOZibX0pRouQ+1yp06S2f28xTqYr8eRwLp7udeJg3I2TMbOqnikQwU2PBHo1kO2hk8XnEiAI7qtk35BjOhY30bRdXIxntPUPDsU8uLm5oacGhn15cVFrRNICudY3336rOWK63xCCvfvOO9pQEGf99NNDkU998MFHIpOik6xqKmRVdG5ThJ4CAc8XY3G3Z0b0IeNNunfW+vGjx0oobty4LsMhaWFeEXg4DpBZVeCZChhyphvZHqCmx5Or2Dkex/HFVcwvrmg/su4id0LfI0kCgG6ThFAEONf7TpUIXF1MwCRH9/I8jtCjPT0xjFnTdZeChNLxYJaSLrkrx+lIxY5aZAWzDo2TeeDU3oua3U35G4IBGXd2JgTUzIM8C8ktCNzsoJ0dzgnv1UFR1bfZT+lAIbOFsUPWVqLWXDfQKhJqvldV/uoS1KHeTi7bQRlO41/+y3+p36s5eSW3dG4fPxYUmk6xk9tKAjwbUzZa79cO5NvBxNud23ay2wQjmtV2EMh6HVLUeflK8GO+mCGi0nx8eBQ7uztObsV4TtcUx2ZHKogiATL/pruuuVnmzZDUcaBCRZtAumDxOgwpCCXBFHBWwWOdEjUV++ry8Bnbq6uSuGEGkWIXSe3+oRPLS41wUBzhORJYu8DHPq9qo9IIBQaGFvHf2CXaukujUWxvrqkDtjA/F8uLgxjBntybExKCDnIROZF3kuQy+8rXwdE4xql1CwmTZYB8/yQDXCvJqGforCWs5JaESYgXB7wUzVgv/c4YVmnr4ZG4k8gL4kww0NIjFQEhIxXoS19dxcrCXNzaYHTD2neLG1vRX1oXqzt+hQIj9A6GTDEm0FOxcnJ+Jv6Da1vb8fr1q/jNb77U4Ud3l4SV9YQABPkOur7M0YqFFd6EpWV1OPm34anMERfhRyW3PtmqiOqEObGmju/fQEFWEN4krK2IugLmdrDdfn2dfXU+sgfQlcZWf/GLX+g6jWuvsLkSJs8hsl8hq+GCKHj+ruT2D/7gD5qu4NvXOgsu3vQ57cTCEEJr+zoBaZ3JuRjqKGbypRAogzWqG7p6JU5VCHe3Qdq3JKCc10p4XYAGzcSZaNb+IupKMqeEK2rMSD6WPVZ9A3+sSVgStpsd7iZpSPh8BfizrmhBbz3n6muewX8lA8fZVVBDL0KTjFRQXGz3TUc530eBWgZuxCdVZKyiYhGseJ1mUjF5R4ZtJzFNFUghdOEaHeRmgKkioc9c+ePcOZU4cg9OLHy/+FrJGea1Zf/Fez+lhupnGWE1AbSLPz4Hfd3Fp5BwyEzKxMyc+0TAmeJZyc/0XzMyNudis8C3nl1T8GuxzNb5UCyy8sZvzfK1bayNmnD1tUVAVWuVMGu6d99887VsDP4YbJF/07nlPW9cv9kU+bWfMlNu2w7/5lmQ3PK7JLHtM/jevR8VsyDTJ1tvXUM9uwZBUbPtzdx2rr0Il2bFlHaSrmuxUWRVpXxJSfNhh8gtngieTKzMv88mSGQa9choDN9nprKUMJwcW8pGj6sZIUsd6CzkmPDRBRlryGZ3LwsTxEueizXLL3Ef51jZhQokZY8NHFjD15mgGvVlW/U6sJ81Z8uZyTy/UKWZfCdvjMcUPUZXiBx8SSW5gum3dMG5RxpDspdiJM5kr3hhFA3UyFX6JM2dquHhe7R/gKiKJpr3apEtmiHZSbSlnDomoNOIlFmNXUBJqbAm37Hcmu+Dc9goEKNpTejmZ+Ruc40O1L9JxEl0KZRKDaCBW7uA5hjJMUj7GFLX1ZesZ1efr/NS6FaabDO/UHYoG2w61Wn3zehIltwqS+6EmhdKbre2dMb5WcwruQWaTHKrjm5+lv1FboginsvkvB9X8eoBye2v1bmNi3F0/sHf/a+mtz76RXSGK3GG1h+dNEs3u1qu7izyKReaq13fWIsbN2/oQvhZVWIQsy5YMgFywbTqkBXBTv5pqlB5qDo49kJWlczwIDpxs+BDnym9JLqK7t6Oj8fq7pSelTRZcQh0esXue6qu6MWFadGBTQlyQZxVFNW5cRTc9XqCtAEFJLAGWrW2th4L/WHsQ54h7qKz6Jwdxrvbw3hnexDT8a6kgIbD+VjfWIr+ApAzgsozw1nnR3E2txxPj+bjxxcX8Wp/Krgyfzj4mbkDRsBsGMG15pnEdHchwhV3rd15phv67nvvqYP84KeHYlpFN/Jnn30Ww4VBPPjxRxFekfStr6/p/h89fpIdHAel62vr8eEHH8gAnz97rqD59p27hrymoAoGiRNUdejqSmQFJLCsBRt4fFbVc0ub2Hl0BeUW09nGZty4fk2eiYrWeDIJSBZIdEnUmcFVR4auUrcXx2fn0iBG3oU7PYOGHC3Nub5YTRUcXQJLpHthMhrmCkkyBAFn5k8yLqcxB6X4/FxMTo6kQxsXZ3E5OZEe8cbaSvzys0/jzu1bMnp3HAsSkjC33AeVGCoIzFmS0lDxHC0O3fOQ0krLbpkJjcpRzSjS397/cgpNlcvJ2Mxe7BzosKKRSfcbzdkip+B6gPLymQTMVdFX4pIFIt6rgqF6X8cXHVXESG55H963SFo4iIEG/9u/+islvRQ86lAtJ9c+qOv9qmP8doW5HF/7vhpH4G/a9qXDhoxVR0UVYMk4P3RPgdrj7Ejm9d9iRTdjsMYf8n1UweW/dACbyKtIJlgnUATYZVVQG+hiQqe0D5KhUMRCTWXd1znsL8TW2mqsLS4Ksksh5xVSDDt7cY6b0uw7iAY+1x3ibIvpln2tlRQkoylyBgQBkzMlslvrazE+OlACjHbuGmRlvZ5nVw+P4vSMJNVETsSSQIMn5xTJ3Chm/oTktuwRP4yP4d49Q0e3GxkjE0q5M+HxEzqyzHcypsG8/P7BQZygmZhdTz6H35XEUKJExJiooNt6wdPzSWyMFuLdGxsxN8VmL6M3WlL3VjrlJBNYB8zR0r0EMtV3hf/qSofc5vq6fB9kLSS57MmVlWV3jbpd2QT7F7ZckWNkB1ySSZkQqAAnOyybKptswYoTXWQESpIZ/jvjMbMEo73v27YwK9QUzLQNx7LcBF//6B/9I9nv7/3e70meTRs07X9mE06CuCfun0+HVMNjEZCKXOp9QEjRua0Ash14lw02CUIroXg7ubXDye52diqbZL5JbDxzq2Cn5oN16dVRK5ITjykUEYoIZCR/ZmQM5yHnmJmFnXg5cc7qPkGfmM/TdipeaGYfZjqx2Ll8W9OJN0SX7r6JX1ykL11v/XeLMMeJ8ixxLDhdyVcUC6pjE+xk1ul3Ejk7N8wcnHNmb6BVmpSy6Wq6A5Td+tydTTenoJkkpwl11HbOvEWhXc2+CxJZsMQZtFruTx2sTG5TfsQELG4Y+L5Nqin/rcQkySmTZKrdfank1ufkLNmbVYMKrl3Q/UrOkoo+ZU9MWDNLwprzsFVgaiewZbvVnfGZOiOqqbOniq1NkTXHKercLjuo96aYSuGMPySfkioaDuPhTz9p3W7euBnDwaiZKTbsOzV4W7ORfB7JLbZabMlVzIIEkufA2Upnt0iGnI9m+TSLAU2BpuY6U36oispvn52FipQ9VmrSsnHHLUYeSBJIs6uX6tzyBbKCQi+dW40NSH6rRgVcPKIDWfGPbDIlcBQvZdJdnWx1NBPCruQ4JWJUsE5ZLBerfL0m6EyCvFbCooJXMnPbR1TDy8UoGlcggdRQQLqxbE0SWTPSLV47gNAMZu4srmi8LJEUslWdoUk0R4GXrmszI+vijhpZWdBrJ22Nr060HnaoxB0UmNjRZ7JgzfPJpozOzpr7N26mDqgyxsZG3/TDNRrngrRJUHMeNpNCkl+N8ST3jQtvLlq3r7k9Mioy/EysKy7yXjcPAn9myJRkNE8brphPzy3HQVxQy89TbcJJNddShZr6vaOjIzVtmHvf3NjUs+eMJ0cgh1hZXYnVTHpdeLAvls/P87oQBXRuX/wdDr+aAAAgAElEQVT4nTu3u8+iczWOzt/72//F9O4nv4y5pfWYzPWabohZZZ2+080DEszM7dr6aly/cU03XYEjF4WOH3+jvVeVqjJoOyHPitQGlkHr7WdVA1c8koI66ey1t6oK59NJGxYGZMOfYNG1WDNwCzEDphQB1SfYTAnsYNUksSURliyGJEGSgptKCEFpwr44CJGaYA2Y5VpdWdPw9P7+oQ65i/Nx9Kfj+PDWSlxf6cbk8HUc776OxdFAEh79BTYdndYLdU7nF0Zx1lmM756fxdPDhTiaDGOu57lkruv1zk5q1BI0unol7D5JyPKyZpro5FI0eAeCqPWNePr8eTx99kz3C9zj/Q8/UEfjJ2mHEhx7UxbcFsOlSrm8tCzG42swcHY66pKRVF+/dkPQBda24EVIMRljH9JRY88i7cPPCbIFrBJcydUzDo0nT56qewxUlvk3fo5GMYEt10pyAuOt56k60YF4B8bY41PJhfSXVmO4uh79pRUR5hyPze6HQ2duRHqlqWNI0JTTcto3wLe5N6BwwCRhUearc3EWZ8e70b26iM8+fj9+9uH70skt6IqrU9kBTHiaKmwZDNhJVAUtD+zU9arKlyp7TZU89RFbUgfVLagDuTmkmxO8mFrLobjKTyAPPJHkjmSzKlwEds+fPZMJobNbM3mV5P77gl0+n9fwvv/qX/2rJrml+sw1AUtnX33++Rfx7rvv6DOro/MfSm6bKnzrkK1KfjvhffugbgKcDMpqXTRzc3amIg1JJOQDTx4/iVc7CH+PJYHFWAGJG6ysxbTqjNSBN8iMYn/1fvPog11uMlbjggrKlhVLwQMT8uPn5e7ynZu34vrmRvQz2AZK/fL163j09Kk6tyS3QICNBvDnkUxXEO1KbXVELK8hXzNckNQKe3J5cRjHhwfqcFGEghSJwwe2bDO/A6uaqLjlmJCxgYngRiR6C33ks1xoqlk6BQXJ5lzzdprVZ2Y5O7DsXTR6r11zsIfPhJ0Y+R/WGviyyAWz+sy9ieU1q93qFAMdu7qKjaVh3Nxaic6VpdxO+ZDeQFJZMFIDYSW55XO0Xgn3Yi2ubW/H9hbSACP5if2DPZHAIfvDLDEVecmQqTLvtc4is7aSD1AH0U4MWsF4RoM6JGtGCT3sDF4diJiJsfa6zqt/T3JYe7dta220QhNMC87Zj3/8j/+xCqe//OUvNaenkYw8B99MOp3ICibZ6ZiNvcXy+c/+2T/TOUsHuKDKMzuqg39WOW/bX9lX+/PSYN7QYCw/JXvNIFKFqEaDOnPzXEdD6hJKW+d8+si6tprjk2ROdl6d2L6pi1sIjwoNmuAqA0QFdYnL9b0lNLOBWaesU6u2xMucMDrQUmJMQa3R+WxxhGQnNaPObARmoN10J7zvcpNlXJMxTSXtNaOc3WCus+0Tax624Ld+Jl5DdW0zD1Q5rJKrdHAVgFYyUL9bCXw1F+THmudREiQ5y5nwR3+mO09CseRZp88o/LOOveymNTBshfxaJt9LFSvtPzNC9s/zq5LbdtFTTzDPwWKhVnxZE+FvJbTtBLjOk/qe7ckFlXZy63jV3yOA/vzXf6XuJEUiOkSQ8DHmw1kC4gz9T53/0pXN2KC6Tq2ZeuDNnL0UBa0r7kL/X/zFX+r7oJ+Ih2vvORGw3Vd83CTlrf3ZttlZkaqS4lzNGTTMfq4Fsdf9NnPYzm8qjsJvw/NAA4XipDqZqS/t+NsM2/xx8ezC8XVC/8tfai9XvN6eh8y9oHtwhde7JJ8x/pyzqaDIhY7wz90skU/I9yHJpKhp6TmTQ5VxKElu9ofXoEYlvYbe61VM86hAwoPTdxU7u1EKlZBZNrDWoB3fVHJWPhKbURc5ZcXkJ3OOOCvvLuJlMtz2WRTjdDVZKPT1ltazGyNtpIX9VhVjq7joWXx91XlY3ACZp/GWHtmYzec2xSJFAU70zQ1SMPwq4DWnyxtrX7+TVcOGkb2KHtUcaJ81tUe5D+I7RtA0sy65LMZx+nGwvydCX85KYpKZ7fLO2WhKEIi6uoxtwpb847fx9Jsv4mz3aXSvTqPzf/4Pf2N699NfRW95PSYxFxe6eaoQbEjfNN2AyekkfvvV17GxsRbXbxpualiCZzc4iFk44K5AyHxgtTXK7DxrQzgALGiFnaKrJH6RFiHx2/o3O7xIEdIwDHk6FzRZDMrAj1UdnlguSAPdrvDQuSVJhAADrVYgdpLX0DwNhEyeL8F4CIQJEAewDq+uxtIinYwLQQM5mMcnh9GPk/jg5lJsDqdxcbwbB69fadVW19BUZFibQ8IaYyS3R1eD+O3Dw3h6MB/nHaQpNuQ06EodHB27gwLUQkQSnTg7HSvhXl1eEZsy84Iwf966eUsVJiobzMSq2jLXVXUQo6YaB+yroJecGoKqTq9icWjmURIGknY1t7rduHHzphJmHW6CdrrbgEECZWHDI8PA2jDLy3C61iLFrCXWnvMLFDlwWnfu3hbE0Am2ZRZcDbpUMQIyr1c7uzEBETlajIPT8zg4vYje4koMl1ekpUl3Tnq+mssC2uZgmrACiDBzjyJ66Vg/Fnh6BbdiHIWwhwQiLuPy9CDWFwfx+z//OG5f24huUolX10kQFEgJBCudwYKqNFrV9rehtrODqTkDHSI3sjhthr4Ml1qaZBXYzI5/Fwz44rMwfA5QKlwcxMA0sAeeLwkf90vntuZE2odmu2vb2FQGdrzvv/7X/1oXZOkDzwUB0Xny9Gn89rdfqerMVx2udaiVs2onAL8rua3X/a7ktv1eVfCq7zWutBUAoIcGXOXFyxexd3CoGW46mUCrJB0EjLYl2s4exP5Lr8+VZ1cYKyZVEJmdI83aGQvo2bdkMvWzYFa/G599+kl88M67DaEUyTXIia+++zaevnglaS7D6Jw8gzDg8HcAml2qlL+oLnX5UJJhdG3XV5cUcCDlwDVBBCUyPUYE2FPoSTakSCYR0SxNb17PkM8C9lvz4TWT3MD21Dz1+3QlnUKQZXSOEkhB6CwdQRGQY47RAUGImfVP4jI92wyeWB/gWSIDQZJn2I+N5UF0rs4tp4YGd9damIwSdEj80Y+t+V7JSsyLRI9uLH6D4ovRGufyVYI9a/TB4wy2D9uZgrY6L6oQ7pMmz4y3GqRZTs+QtUkwXUd34OgYOQtNreS29qb2UMNWOetGtYP29r7m0P6n//Sfyk8DJ3Zym6W5mknMveH764pdmf20vLLcBOoEmX/6p3+qjhOzuxrtKBbTt7pLbZsvW63k1oVmCeM1RbwmIWrxBPg5Z0elOoWaeX+76TyD8/p3AFB4XQpeW4WltpxFXWNVgNprWqgWPWs5ymQxzmfvELeKGBV3zdg7nffOkDPmQQAhMyOdcZHDZ14Ff8WO2mhYJr6mDWFvdzDlt9RJkgfIrlkmbK29lrF2s4XkVxvyrvbstddXvry15hk8ma08fUCFUc25lFDPBjlXs7QKXDMibHoKbZi5H6iIeqpIUTD1Bl/kDMVJS4ZvCUOdxW1NTl41xhlsNn+vgtWKBSu51Xo0ppSjMFlsrjOo/m7bIf9WHJRnpue7W6zPGYfW5/X7PZE0cqaUdjzfQ03i6uJKZG2wJWuf5DlQn/H2OcrZjE/c2CQustwR1/Knf/pn8qXI6fE3ox96Rq3Obfte6owsn/NGst7SjK9Cc5MpZgxWXXwrBcz2kom8ylazcJLX4pGzC/E51Hy8xwJmBFql99qw/1aHNGe2VS/UedcqMDXoDp+1jslsu2pCFJlUU4jOHJnPvUTtw40m78WKmULayEJFNWMU1Rnwi2ptsGOeQaE3vJap8ZzFxCpwaTSwJVs6Qwd4r2sts0hae85xQxE+JTQ4Z9INn3aXuJI7oSKYh0/G9BlpmmG+bq7Mup0+WguGP5vVbb9O9p3Fe/six5+VJLd9eSXMFWs4Oc8cS/4xi4FZCJ4piMyI/Mru2zFd7VH5v5Y+7yzprVi2YuAiSPODZ61IbolbaNAQP1C0ZoSSZg7oLBLcQjrUPK9i8RlmQY+l3wnN3D7+qmDJJ9H5+//T35ze/eRX0VlcjUl0Da8j0CPTlwCZkyOSma+/+lrkFhh/GUAJMj98+EiJHIF2kdO8aahvCtvPDrXcRInvblcxcx+mHecuz9Z0eVfNBwA3PpsYciHYBWRTSTClDTBjZawkmORWrz09tQwPwZm0Zs0kiBHhrFaWV2PQH6hiQJJPQnx0sBvz05O4u9mPrcVO9M5P4vWzpzE+OlFnm7lbIyw9z9OdH8TOeC6+fnwSj15PYzq/Gqvr256JIPjTLBxzMpfSiVxdWZQchoz40nIpBKlAgtm0dEa5bs8EZGcima2rKuQKIl1OB2savu8g+k031kQbPB+CLeYqNze3ZBgX54Y88swJLg8P963RmayxwAToFJvxkmTBsxV8Ch3j+w8eCE5w9507hhGq8tnV++pzC4bW6cTDJ09j5+gkuqPluJzrK7mdTLvRg912bl5Oh+6OEpUzSEguBdm+EMkMCT0zs3YcmidhTVTVj1hAsqXfFzlPnJ9G72oSn7x7J37x6Qextrig+dty+q7w+lB6IyGsSmjNDVV1Jr1cHUiNY2qduO2EsH0g1sHertZWhbHtQMp2MHwKGaJG39oKpFPYAxQf+B7PBahjJbccVnxxH2WHbyfkXC/B9V/8xV/ovUhgC21BQYXu+w8/3NP8PFqAdf3/oeT27YP6dyW07e/NgmxD2arKXgFK+3CvwIXA/vDoUPZwPD5VYglhBsUSMalL+zoZDi/Mtqi58XbBrMV22X5+gulVUa0pmtgOIJfqz8/Fzz/9ND6gENBfUBIsAomLi7j/8FHce/BABG/qoCv2qw58booMAiGR82wMNuMZXYo0zCh2u1MxgeN7QG54tsVwJ80LKoBzh9RJnpNTPk3kcQt9E/KoUJNdNEGQHXiUxrTqygkj41pJdrX+YnVOFAO/IxIPJ6VO2lPzWgFa+h7JFVi7U+8REQtznRjMU3wyNFIF064hYpr2rSG71PMrtIg6zWlrIDQEW82O4JVVeJsjzYeb4ZDW5JsFCLMZOWcWDjgzAKqqf+4J2WEDmMuOiLRuK3ByAuUeeWP4+kcVDMr+q9tRQXT78MeO/+iP/khr9Pu///tCYLjTVYFZfeZMx5GxA65vKZNb/k0n/IsvvhAyBrttF4Tq89p/zwKyhHM1vizVCZp793nwdkGqEud297pxc23oPk8qYWyyZ811OgnijG6Sfi1rorPKNBqopyPUdhJZtu+moImXKrHyr1e3NAO7huxuhsapXaNryBET7AZo5pPHjwWD877vapyGwgH+tDoYjklmBQydna1rr/XQ+xO0ZcenzpSC0c2gwW+uSQWlvI+1OyGJdJJSvtufYVh2c88KaDO5b5oBzYXNigr5OnWU0l+4KzYLumb3Myuucsd+FvW5fj51dtUc7Ox9Zx3cQtuZeMwqFFVs4HPfOJO0bs4l9Mr0PW0brN95e3++nRSWj8hDy02WVO6oc4wO67fffh07u3vxwQfvm1wS1NnjR2owwJY8HCYJT4vM6u3Ek7OBbi/+vOLeysYgj8PmGRdTDPMW23rZVStkaP5ZdljrXD7R7zH7Dd17AyNP+21t07rfWXwx8zVVZyj4exWjCoLcnMlVkfmdXWUbo2w0C03as8luW3ZTz8iFpFkRzInYLEEV2iaLEpABsq68nsaIElD55fS7LYmgIm7T/SZJXMFYa30UV+iCymtkZCxW6Cpqzgpk7WVs77lqgjTdzYwn2sia2tv2zYk/0Bh4FU6z6FdyRrkuPsOKzdDI2DJR+1PLLPFNfEzJEyneaM1t1/X6Omb7xd+vsZwiInPRXWcklelkT+a1tf5Folcx25vvnygYsXUbsfi2nTim871XnFdF6SJFJafE5/KZzOHSzJHiAc0ckAT4RDVmUkq0jWShOH51FTsP78Xjr/5KM7dzMYnOP/if/+b01se/jBiuxDkzt8w6qlqRsGQ0TJFdOb+I777/Qdl0SQGxbFwsgSUHMcaMoyh5grcdTxuS0zbqgqS8vXiNMVQnKzenyA40z5MGDVEqtOaZLAJX5poMVXbVSGyjDG5rnoCOgCtWvA5GZGB4JLb9BVffKliap6vb68dgYSTI5mRyoc5t7/I4tpciri9HjDpncfDqpYTtITbZ2FyN4aivZBktzZNJJ57tX8WTg268Op6Lqw6Ok+6nSVQwZDYEc6hrK0siWzo9OxFp1sH+oYJPigocvJBcARGmskWn5fRsLMKAckYVdOELDHkcyBiYN2ajq4Oac4WwQrMWOPM7d+42g/UelJ9Tx5hNxtwvDhqDgshKia/kG660N9hwrDXi6ARfQKevXb/2/zP2Zs2aXed93zpTd5+e58aMbgCNSZhBEpRJFS3L+QyZbDmVXOTGsWInsaty54tEjstJpSpXcfwtQlqSLZIiBYkECREgIAKNGY2e5/Gc7jOnfs+z/nv99zrvAdNF8JzzvnuvvfaznnkMD1x4w2n+E82zsokW/xgfcP3mnXLpxq2yuFrKytS2skTX1OXVMr9rTxTCR8ppxbEa/Iph5UTr4AHAiQZXOCEWFu6EAZypISWbRMzNxVxcjFtSJZ9/6kR55IHDZXtOKqgedhGcPI8taqqIReCDzZwbKb6WwiWlVmfQhFOLAkngjBjm4NJPwT4olIxVse5xZBFA7PyDCWDcci2KshuyAd+aIrVZUKbyglPj7bffDrx59FFmU2daMpHbs2fPBT3TFR2DWv9GCt6gWKVwkvIhGAxKqUWTRjRfhUIPy/4Zvp7gGgYTXQ+XlgpjqpLelyILgqZlOHCiARPfR9fH9Eb7TM1M15frOOE1O6TsZDpzpBEFfgOX2fLE8ePlwaPHYsxOdk6lkdpsNME6d+F8uXP3bhir4WGteDHUtVUpQ13rYJjGuI004hirkhHQOpaozpSD10UdtXVDnJmaCV6bjaHyPFHYYh5unY0XY1eknNb3iprwmpWAcRuwDl6XPzGyE2fzTJMPptlfzb5qaLceCYFfkZJfm89kQlaZmcqGWqHo0M4tZtluRLM/ZKg6pzalT+N4WvaOshlSH2o1Us2gyShd77xpdJi0pC60ruw1Yyu8uYPVHLWVNSqVZFlDb5Hp0SJfPR3zd6sLSo1C9M9P6BN6Q3ATzSGteDr6ULQoi8p2cuTKXDi1wFvSJmXE4ukmoovjCSPM31/01ZSYEcXlHzKmVV/rlpqUT6Nt8Y+engfFNFBFhr/1EAgAVCNQkZxwmivtrhpKNuezN2YCTawr52D4ShkM8m0dSGNtlYso4hNMo6rQdn6cB3L03//Jn5TPP/ssJgzgDMMJ/MYbb5Rnn30m5JpmWY73UcNEQ28TRbbV+CbTFHPmdu5PM2TF39zYcbnR8Ko1tGvPlmU/5rcRaa3pzEF9Qy1npaChNrOdDyUbAw3kQ1ttXjWUUx9rtXfilsM7VMU9s5qyMWNGEBtODDpdRcVJ/D4NHu2hKt9DxC55keClPTtt6fuBZ8lxpb1Ug1xr0OvjzFeny1dnz4TsIw0Z5yUNDEMfOnIs5oBmwCMbHSq6J9hGGursbEwWANExblUaxDV//bOfxehEaF1j9vyce7nsBsHoXJKTZBTfnESbdGXJ02osJjhbGaDzBodhPjedFyGH1FhJ/KtG9aRrDzqN0tDlOMkjj/+TuZpNi1IW+ig1N8jr69UkTjLScmZ91KZHmSDZkus5YqqmzApf8j3gsxnd1KznzDzIzFClgwcUa/OkwGNzcovm3BAOqVdldk+rPJf9ZV+LzJwRTXhdaUZI1SxK8GlyQZksycOV9TGuKZczI+GejmtgDD+J+2oaeewjHAF1nrbpV3LsJg60KHfy9IRbGI7VGZlRYW8SmNkcsYeKV9kELxtSpbM+31X0kaOa0lh3+CQvy14I3EfTRNaFDpU9SPAOOwdbkwyuOMNaEqGSyZiMIXuQTNPaUOrMb94pK7cvle3Tq0Ru/9HGI8+8XKZ37itLG6TB5OyjfIm1qJFC4SXf/Ys60+swxb91PAfAoTCYlEGiQWqt3jOaAYFc3lam2lIaWp2QjkFRFxmcQlIx8VaPmwwQ5kSaoozbHBS/FoZPeDuG2oLq/VhbLVeuXY35j7w0XSnDg1QFaxiFNDGZ3xNdk1fXQIJSZlYXy/65++WhfdNl9+xSWb57Mzq68m9+13zZvWdn2T6/I2qYr9xcKhdurJWby/Pl9sp2evZGHfPq2lKMANkxzyiiuXLo4IHoknrz5o3k9esl5tCiuB8+fCQOOudU3i/Hjh0tDz/0cESrr16jpfbNssBcW9p+z8xEYyeQ/+jRw4GERFWjw1xFLs6XcwXJaBpEJ14aLCknH1gSAaelPXM5aTKDXpTR2DRupdzzziht2YFwW8zL3X9gf+3qVgmoKrqhfINfMzPl/spqub2wXK7cXCh37q+VtcJna1FvR6ozXaO5lggt92FAk7IZdbXVk4MRG92tGcvCCCAa+UTkma6uzM9cLju3zZZHHzhWHj56uOzczhgTmgrVoJdYsSm0QzRk6OTduUMrgbuAdaHtKN4buCJ+vz6ZTBUMXXQ4Rxfci2ZK1BxqWDxnTMQB3I4GaHVOLauI6Uq4iRbFgPkJ3Jhly36IAMlrRmSQRjYYjijg4JyEoUeJ9F6udGylePQK+CRY6TMp0eIX+tzhKHdk1hSlccU+sjPwcjjigg8sk5actfWRLlRr7EM4VU+6BGU4YkyYhZc0xoZR25nG3P69+8pu6MsGuINIrL8Us/dqdLF2Nc0mG9WrXdPmkh/X2pdqEIYQiLpemuhVz/agNKRPHGPQmykoMpZn3ARJKBc2/D2VsrHDJCOiqYakCzM96BFQHZRK9fTMyGbz7TSFJY3AvC+jaTUlLlbHuK2zouM9c6709DA7r474GOF7ozMpXVW1s3ThCo/qmHCHaY9/qZjniJmeJuPvQfltyo4DAZyLgUqhpCnSWR1Vg0u8NZrRM5zORI8ovghyOp/Da+nYTmd8eee5Tr+rZoyyA56MXE29ZCrq7xH+rEETGymjovF8r5T7mUFQcwj0Qd2kK8cON38H0XY6CGo9V+eZz+urC6Q+L94FhURp3tUJHQ4feQ74TuGjqg27Uh+/1903F5TwWOpzmL9VsWwRAylQzv98TirAQZHCmP3+D35Qrl+/Uf7u974XPOOv3nwzFK1vfetbqVhZF+dwdtXGODkmS51KU8HN57VmMjjccVzDW8nyQH4B95gTWxvnwTPEu3WW/OQaPuf7yC5bWYl11OE/eGpkYFXMrNFy3r0p2DWqW9NMZQyEQ6vu1SM7lSQGmhmMagURKg5yzzDHso4i4auoqa68aKAB1eSqltAcKO4wEB+e1HDKz3GE525YVcSVrOGnKisdr5LXToXj6OOPP4q595w3es3Vy5dCd6S5DR3jo6NvNKlL3VK4IFpA0T5//lyN3B4eHDGcM7J15+7dUXMLrm0l85xX6Brtt92TvF84Jhj0fw8Gbdd4ayuZKhk7wFRNymomD5xD5xkyQ04q5c/UbCSVDyQnqPLBIomBozVjL/V45cI0R4gMTrICCdYwppLAijJH0UUeeogxoztC3qvjcRhlVsMc51t5lc4s4GjRzcH6ruVjsecaWQzDuPZa8VK03sAN49t4YjKDsQErWpRxN5xvNfqG+leL6vuZtCirgiPJP7NsIvXojAyrPDThLLoazmsInqS30XKQBiM/I9It8i05IP4+cNzqsMyyu9bJWXQnXHLczc7atVSl1jvHPmemy0cffRRniTxDznGWyDfsSQIw6LbZlV2OztSVo6eQjeyb29iImtvzp35dVm9fLnNTK2Xq//gf/9HGw0+/WGZ3H8jIbQxNqd4zAEj++OxcNDIh5ZToItGcmJVULX6MW5gFhi0eLBGsXlBIEAywNgdqHqDqwTUuqwOKdURwFXlyzZriwm8V6vLeBOJHLUFGaLNDXEtXpH5NzCNbi6+Gl+DcxfOh0Eca8WzWsQJoas9ACEbbzNPxc4VRFrNlauVu2Tu9WE4c3VH2z6+UjaW7mTK7th6G2dx2OqfOlJX1qXL+ymK5enuq3Ct7yr31+bI2tb3s3LknGk7dvn2jbJ/PuVqHDzF7dbpcOH8+62o2SjgOMG6JGoOA7B+F+dHHHi2PPPxwUBONZhiTQiMguvwhlK9cvhLvj2GIlYyBBOxpoJGjfFrL9CefOBmRgPQ8Ns8OacnXrl6LyNXuPelB4UwiDVnNeupssYsXL5Rz589Fp0Eitwz1jogOyIzArTUCNSsqQqfM6lxcWit37lGbt1aWVjZiZijRMp5D2ik8kqZaKAqpCGSKtHv0SNXdOb8tDNwwYBjDQlSN2Zsz02Xf7l3l0L69ZSdnEgSMpyprut04EF5kmk1rOe4Kn373a8cMqUthMwEsZrNJiat1nUp2c2GudJevTp+uzoqjofTwOVFyYAFT4OzERHvjtle2+RvGwSxbcAThjtLEGnjcfv3e+8P8WxfMUoj79XrGr+8dVi6w/f11rXv3ev7RKzSKCMU6qvWpcFakJRSSoV6tCl1rehJ8pDqx4CEaUzAofeH8yCYNGTlcHwbMxwjbmgqbohzOWw2KWq+ZUVLhUO0SGlFOMwdGY5WIfioyyHW1X8FgXKXhOaTjVo+7FNJIgawz81KQePOsTMnK5WsnTeOrap7lZmOMHtPszWpA6PxTkKckT5+MTGUZ7XyUjT/ymyxNmKaBXB1WL/iLdoQTefbyXrfxHwHKAaGa93uS4huyxTzMrkQPuFlxx5XOGqxvAt9q1xw/h9ePZ6jtTW5OCrCULG0ZnkmN31/8xV+EUfraa6+VXTt3DzqE8Da883WsQxi3ZPTs2jl4zplYgLGD0oy87ZXu2MNa1iL30VZXWHrnVE/Tfi5Ofzqn0XumRB7wXWertFU1TgpFtB5kKJTC98HB0dTkoKquhjidLK3pZFPax0acIhWKhA91dFW6sY/IDFpZKcy8x6wAACAASURBVN///vfLzVu3yt//T/5+ZAq9+ZdvRinG66+/Pjj2wG+aPnIeoUgzc3vhbkR56THCnq5cvhxK2MMPPxIKGV10v/zii3Lk6NGYLX/l6pVy+svTcT2KHPKYlDzOkl4KwBMHJp+zPz6jHhRFD6cIOgoZc6wFn2bvNEEiCoksl2zmXtUqhjNS72wpxuFcli5usE++kecixT4XqEpx9X650qzGlXyW5QFKOc8np0O0RRGdt28ybsca9ZCN5nJTdNUbdj0+Szbg4JbiLecsb0+23m9+837oq8B5x45tUedHEIT+IzieMG7VZFN0JoVecoIzw6FPVh24wT/o/L3334/+Abk2ZW0NBuI5zk97mSlekmIq+arqswUml7taE6i3KFfr9yH4OCz9HEf0rjR8Ja3U0hA5bsQP+HqUaluN3dyLlXa08OOQVp9GbhpTwdlr7ymmhpCB9bOf/Szog+wUxlqSjUV3+BMnnqhR7OzuLOPWDXh3ymmvunYST1Q67aTzcHxNmZ/RZcHL+Sa/Oz/2vwe8qY6mcFbHIbuMG0dtJ/FdZRFoznBmXnk5iXSEMc3lkXBdzbIYZlFXfbXqCzL0k5/HDuJ8yPToZVrWDtd3riOcwt1ojvyw96KRZsuMFOywIZlnD29DB8WuRLeF50GLOSVhb46JrCnNkSodDanVy4TtTZWZtbVy5ctPyoWP3y+rty6X2Y37GLd/uPHwyRejodTKNHWO2UYqFKnqrYqa25W1QDaiR2yCCKeMUDaHlwWhTWTJiVcAEeL0Cr7qUSq2tHtrkXraGJu9QYMBXHWr1IkyVTkFbxppGEF4TTEK+Ty7KdeQfp3fR8Tz0y8+iwgu1hRzMjFMMy2pNlia3Va2z+2I5irMyl1duFkO7VwvTz64sxzaTZ3Zap1fScRnLhqmQAor69PlwpWFsrCyoyys7ih3l2fKvWU6k+4LIwvDG1guL9MddV84D4jcUldImmPMd60zrXgXGTuMxjh+/PFo8ITyQIT3q9NfhRDGqKSD6t49FGTvjnVpCIU3BKEYBEIUd3amHDxwsDz2GB2YD1QPWAoDITXRWwzGYNzVsM3fE/GBO/AljRVEfvDBB2ImsASXmFikUQSCVlug1hwur66XpdUShq064CZRl6wrnqpzMdc3wnNNqjFwVb1BNNJhjNL2bVE3Q9WOED9mrc1Ml+3Rfj1TIrOuMhV/Zby5ojYwK1PWeiYj4bKVQihB4tcJ//UsZ5p5nZhc/asKBNXOnvrww8AFGaLAF8cH5ynjlnOTgJU3s6dFKacwDppqaE1FbvE6//ytX8QZEl1S9KBn5v5ubiD0AmIQutUx0gvUzXDQyvnTvx8EtOCljoDdeIbESzVoaOlF0UxG0ZWoZ9XspYzAjN4xnCDph25CuAoOizZWmTHcLwM09l2vY2UiuziKaIIl3sSoLuZOR0fK9exOyT+fIRgCckjrzHcJGKpbbI0eJdxrJLVeMyyoz+sHQZsxAqg1YgrYDh715KEe7xxgX2EyiuIPtZDU97bmEQrpVrM6dZha7hKGqj2gx1OnkwEHlDFR8cJliuOKK7pSalx5HOjWlO6eVh0X3IAeKYnVdFcEe5ISLnoTPdLpGJr6xje+Ufbt2z9EWRtdTNfI3nQI+DRudw2z/t555504G5pJKbIoWEmpyLrN5vhpeFWjjVZK4feOKW+sHCUe1ppXOwf21xp8ND4WBpSch1K+BrqpLqFBCVLottJ83YjDXec7osXA2VT6FUno+VKsLK9F3Tdwgt9RwvD97/+/5fbtO+W7v/fdMC6ZdfrySy+XZ555Js5J+EP66Y9+9KPg0+g/RP0wMul8zcQB9B+yPE6ePBldrH/5y1+WP/3TP42/f//3f7988ukn5ec/+3lEhDGcyY5BZsLDiUphAOlsUegwumg8xroYyshC+AQ8GZ5NptRTTz4Z9/J6mvzQ+O8ojNQcbZUvhbIdxkVLI009Sw2jPB5XCVW6mPhaNZKVx9+y7DKyG7ywOvB6g66XkS4nHA/FZ9y4dFr2a3t+EJkihksDTZcSWW5/8zdvh7x88cUXyqFDB8uVK5fCuXBg/8EIJnC+MV5Mtf01M6fxvqnAGdYInbiWAuEE+fjTT+Mz5HU057SMh004WuEpXtF0haSLIWOn0pF0K0XPU2bk/NfM1Mj72nXZpV/GVu7FppJUo0zPDz4tx16SdP6rxmt+nx84n268JC/X3/5eyfRrGQjPhVfFXnKsKP+h5+J4x3n/yssvl4W7C+Wdd96NDLPnn/+dSpc1GmgI4BFLf9doqMqIzdqPQynl0BH6N9fGfHSyCckKZErK9m2RAUaAJ2glumxnUIHvwRPWVCNXN6hdH1J22QieavxU5Xiq0s0hWw89+JbfF1HbcCI154GcHlEXWyOaye4yqpv3a5RVPGg4TwzWpFEM1NQ/IoI7UE1eyrtFs7x6beo2co81ns97pxOdcq7s8ZPzkzV7uTZVi/reHB9FQOyzTz+NMkZFbzFuoaGI3O7dO+iAybBSS4kglfVqoaPHldOflbMfvlNWbl4qU6uLZep//2f/MCK3c3sPldWp2bKyUWuwIk0tvSo09yGCee6cUiP3J+HUURYIYf6DIfNf86ik186ZUQDA5nvpYDOVqtVbSakLL2xV1rSO57UPik/HPDJCIa9djpIBMBw4hq7SGiJKsL5Rvjp3rpw5d6YsLi3FmAoOZ3Y7IKsCYI3GWnT03F7WSI9dulse2D9XHjm6o+zbuVG2z26UORqu1GYIwWqCA8yWO4vrZWF5rty4u17uLk2VpVWeOR17IEILo0Xx3r93bxAPBLewmBFbCBNBzD+IE0OGOlq8hczApJMm9YDU537xOXMhr8e70hV5166d0dyJTmTci3HLmsBZUdBjR4/FeB+ipYnKLdrEM6P9uzV5iCh8VVzEhMENPKHsk/pP76gqBAxytDQ5DOvwv2zUbsrBOInwMgcwo+aRFh9NrrLrrFJE0zuZHJa6NTXRCbYeRF67Kdf6jfAwRhYC9X61CUOtrWvKwNiQSjaQ17og7pVw3d8LXAkz9yiKD/drNGHT5vjpmcAaxYd0RhgvDB4cYF08xBmdz+ZZMfuspqUpW0KCxZUHvoOZsyZ4QdRe6W6MCPjpX74ZdIynFIYOnvqeHWZf907Js5vRKOXCPzfZNETMXBj2CsskXiLh40LFLaesnVH6qNw2dW9uwdXNtC6vdU6qMe0eF4b3q/dmMKrVp6QTbibO6mc/++vy7q/fG4QkNdQYOU8++URkGWTjhnHNXPCnql20uqg6JzS6vlaqjXdsTfvcaAlD2AxyGbfZbTGVnNgzv0UJqgNlXLelMhA5HSuDHPJgM9U07+95e5CsOhELXqNnKf2q/RzBO7WrkTxx/JmEo4PCZpET3h+ekbKowqbyE+GS450UF511/qwpdZE6lDDSdcJv0T7Xyyn5Z3/2Z0HHGDkPPvhQGGd+HxDKtNXpMGz4bn4X9X8ZLaBul+8xbqHZSUZBTuhofEv79vfw99M+JbedTvV7T8fCp4BvPe10MLcmN1KAc49KQTSnhp19yv48TWFf8EXjIVo/ZXmNDIZuoIiHGXSyaS0l3WkVGOKU/8EPvh+RgqeeeiqMSHjdd77z3fL0yZNDNowUWs6OM8Fg+fDDD2NWMcYl3T0xYpGpRHBfffXVCARg3GKoEqWnVppRin/vD/4g+O3HH38cI68wbpl6QP+MD0+dKscon3no4UKmDs0b4Rs5EmNPTKTAYLq3eC/6LcCfieCDK8jIwTDto+iyTSttZrQsI4KqM/Qzb/zG+EA9VzWYcrkmWTeite4ce54/Se46HYyc4xNoa5Le18uGkN3qJmxlKOwTufnWL96KQMLrr79WTpw4Xm5cu5bGbTRoJHKbXXtBtcgCqJFCl/k0X2SvRORl3IIbZNEdP3Eia+ttdIvLS63jznWnxcEQjCwkr5FuUTWOJQzbSmORvlwbOolnSJdJHpVTK+K8azRM59f2VnHD/EKs703lqlQfjHatoc81NaDp+208G+/oTR4zAzTLqdD3idxi3KIHY9ziEP7ggw/Ko48+Vk4+dTJ0c+ErpVk3b9wI3ZP3Rr8l8MPf2CSLC4vRyZrSNf7+8svT8Rwi6kTpP/3s0yiDixr76Zly8dKl0ImOHDkcGaBXL18JGqS3CxkdjKqjqSVjCXGO8RnXEuCBWUVTx6jDlb6RTcCyAaMCRzI+FU0dcpIa1VTnemjFQzPJbMwkx8RAd1Uu1nSlwbHkOlCTo6lfNF2pjjgLx2Vr5jbYYzUXQ/xZ64QNEXXCTY9K8y31CbJaesdWw4W8h/fCSYdMIwj3wosvhE2DUwPjFj0X/ik8xi6rw4fTzq1ZIshyLLUbZ09HQ6n7N86XgnH7x//4P9t49NmXyo79R8rq9Fyk0UasEmSrXS0RwIv37ofhtGseazrr8DgSCBqkgelD4DCGYJw2+LpnZK6EipgFvFg13a3xw4ndFXV+z+9G6k3WfeWdg/dCa4thRve1QWFPzwadTi9duVxuMGOSsSHTpcwxS3EmO/3StRiPRhSSl1IO7N5ejh7AsC1lbno56jiJEg7VbGE8YQjOlfWN2bK8PlcWl6fL/dXpsrRMWhNdXdfieIjScrgoKzTICU803+BB2pYdxMJ7srYeMx/xKjHuI+aFxYzZTGW7dfNWzOLl9TF40zBmjAbp1VkTqHRnzoQU32i8VJsJJcNo0R+uScZb32Vo7pGwTyaZSkYY6nhjqveSb9LbWhWbmPmaxr/mlg3MXf0kUhsemG+kWirNph6zakBCIVcYWM6S2D/RqCQ61RZKZRIhZnMDebXG76t9p18qlSYX5H2UZCvja2D2lo4x6VrBmAj12DhruE/DLNIRYbKM7SFiA04giIG7UorFBNKgSgdBL0z1twxmBAjKGgYy14OLP/zRj8O4JcLAdSgCUnydQfeKrytI/vsmpaMzekWXk+7ZCma6VvtyHiM8TrythttQN9aiRPGddSUV/NPLrZgt+DGeGeoMPt5NHV7NsI13UsrRNN2Wt5W/fPPN8ld//VehkKKk/vrdX5cjR49Evd+Ro4ezVk4dXTWgvUaalXYII5cnVQZTNMqrZ44Dju85M/YGPUZZQMz+TgGMIytHE2TklvfmOvAMo4jyDHgg/CF5Q1WPLOozpHwP4jj5wEhMV9jrrBy/QxGvSniP9z1e9fjjfzt+Sz5sdf1wvooYVoVVa/h9fsa98i54pIxK/tbvQzJQuM1PDCoitwhujNvjx5+IEhc1isn91y73U1NhwPAZjWng8xjFdDiH3qNmt9by6b3az+rhNvj3dORSU+/d09LX3mPOAod7rKVUOSlR1UlZY4UePKjbsJrvum48e4BsjWBJusohE3cnpx4yH4d6w3oq6hVm2V/SW0gtxgD99NNPIg2YBoucDcbnN7/xzcFRzxkBmz/70z8tp7/6KtLB+UnKJCUx8OBvvfFG7ISaaKK+RGXf+sUvopt7zilORe73fu/3IsONETKc3+Livfhufud8+fijj8vDjzwcmVQYvzyXiQ4YWih5GMIYvrt27grFX/oW8MdhH9AQjWpGUA2zpVZUnTLGlwZe6QZwPYMm3dNpkXqUoolN8eqNI+FA3G+BDKdr4Yz27DQm2nEc7b/373q5E8YTugdGUyjaLY1UjSHZ4/u/eb+cOfNVefrpk+FgvH37VqTAHjp4MEcBRXpXZqwlMlokrfJNnBbQrLol82yi9ncXFsrvvPDCKJNRvKCHl8NiLK9bkz3XJ5LOq0upj6ZrRqw1OYo1636H9HVzmvb7yTNp6dw6I6+7VdlN6nht5KeepXeVoR2RSQWpqh45ib9QAgduw+cwcpGVMfZy8V7wPDXRY8/Iv88//zxohc+ReVyLPoNuROM9Zba98MILoT8xRo3msd9+49tBtzyHe9F1MJQxrKAz6I3/KAlgLWiV6zBm4csaTUgwh4ADtA1fln6W+nr24EjncXN6K6tBjmz1zMjrWoSdO6XLOe44jnigUHSwGVdaHTLfuTMl7S0LzdfFB5xMj2J86s310LGHddSwra4zjDqSs9ICHIM9UPVqzlojKV955eVy9NiRUVoy8I2Su+qIj9nwYYlV6RAlFDNlbn2tXD/7ZTl36r2ydON8mV67V6b+13/8n2488vRLZccBjNvZskpDqTQphlYj09OzhZmOpL4SNdxFg59KX+rqiBcUZqturoPhUgWce+I2KYcmKJ0B+nW913ksnKtiVb1X42Ln6p2vjF9Rv4xm5LEBHBj/PSKmS/fLCrNuEch13EV2GKaUcyOY3/y22XJg766ydxdjPFbK+ur9gFUyUZRFIrKsGIM/yNKPRl1rZa6sbcyWlbWpsrKa+e8rGLi1U3KkZKCUhqcmiQEPCJa22nGHcVEPVvO8pBQp3ZqOrCnjEgHgJTEyKLyYLWKhUQVJDIPTvRqzjRkNzK1zWLjBk+ddSbnKvexU11LG6AwrRWoo1q+pEZHGHbgi71RGXwejxTY4eJZreosrrVELjKIvxU6EZTmQWaedaVMuGAcGMhjLeYE7YMSwRl5RSwPtlWLhqT7v8Vjvp6ZFEhaCOT+Jyp46dSoYKB5HHEjsScYtBkikUKkDrhlZYzpp8CQiq/o9jQIK43Zxsfz4xz8Z6gJh6j7ipKfP3jDR35OMUjHr3ghx+Pp3vrav25TxxO8BRyZEigf4J0B14PKf5Udd5+Y4KzNZhNttD01gpcKXkZCMMtnIszrrk/upJaLe8u2/ebu88e03yksvvhRpjgjT73znO+XhRx4ZFFPWJBuCn9mZPJvRcMb8R6SJMoMYfn6QedlrkR6HwIUHE+VBSWftw/BkvKG3bpWbN26GEsw9NNPRnGSiEwxRR3ATFbpw4WK5dftmCGsUBZxjeKl3795Vdu/aPWpuorMIOChN0ZTjONv6d0QfJOwdMSf8Pum8mzrtIyQaDTseOP1MUh4dPxXd6e/XGpOU0eE7MnTqLOMe550vRTfu2dnwUqMQo2w9/tjjMV5uvH6OO+AfmTYhG3btjGg/StVbb70V9E/qK+cjBaNfQ12RB4XSFAyHrUDfw3ugvWoUjowaS6GT7KjHalkuGSVSd/wcT5UpfQ0PkvZ0rkNkSCMyzPGU9JUyW+eZ8qbW+g4ZR+nUlHM8bRIZZKkS8R0OHmjqz//jfyzvvf9eefzxx8KgpS72ytWr5fXXXos0uaDdOh3ghz/8YTh9MF5pGKQmT/zEuEX+f/b55+WZp5+OCBAz369euVLOX7xQHjh2LAzYV195JdLMie4lPc/G2cLDaa7CSAxoDhzhfAkcoADyOft94IEHo5QIOj5w8ECUHkWzvNXMcmpvXiPomlHsRlCzjQa3jOi417l6GnB6H9F+RaQe31Tr73K2l0n+nfN8rd/jKH+r38skms3U1uzRkbO3rSN57TiMs+j23dvRq4RSu4OHDsQkBvQ7suHmdzDvm94rOORphjduWMZzob2YRT2V3ZIJRLB/6kVxNhJZJ61SepK/txslcvT1OC5jx+/bSiYOhoZknJ33pOf3vMrPYCsc0DV8H3NcrSZeex+VGZpeH2fZ7c2fk2SZPVpwOv385z8LfQfjBr5HUIYMCGhS5w8/JZuBDDSlHqMTIccU+cNphSOJCDp4gSF14+aN8vTJp2MdnFEYpGReYNQSOEC+6nfokFp3ZCr7gNb5DzkLf4YmWRv7B7x57tnnRr0QUizWeLaN4pJuvvk8x3q3zn4SLejeXr55ZFb39Y6V4d7BuNWYMC9HyfKlXH8cdZb+7GOfeFd1TncDWucsnGuNN7M51i9+8cuaifJijOZiPCrBUvgfcFfmTI4Jy344yi9mf+AiDaVunj9dzn/0Xrl37VymJf/rP/oHG48882LZvu9QWZ6aCeM2zNqouUojgcXvLixGbQoPJB1HEonvUKxQpNy47QnSD6c/KGdQ/XVOQPwuBb4J88aps3FFRgvTcKtpe8aYhul+FeGy65aGdefQ9Jj0aulmQxrAWjK4OaJi0d0UjxUCfCXAnc9jP6TWkhJDzkh2Go3UFgzdKVp2Y7wSUZmJ/HkEQERhast0gBuNmGrEhL+jjop5bbVza+uQ2tLaEK68i2ZIVXdjnfGYBqwirolwqRyMGG1tutMM32RbsadqbObZptEqwmrRzRblinc2b04IhErg2dI767gyiprpG5kCVDvAeaOlcESkG35QVqr3URigkSbVXhkMmETWFmPRPE/HUQnxQYiZ18lxsveUDfeZYbWVMBop1BZVyTXkXGjpjfFcIjfz81GjxX8YovwXNHn3bghwhDPKmkeYuXeSt0+MBqOVVB+iQV7HS3OVn/zkL4OhI0xUc+tM2BmuG+tfp7RIMLoS7g4vwVH41CtOm5UeMd2KjYP3se1igLdFcCvqDopyLzwmKQ+5z83Om+b1rKmZgxLVcJR7oUvOB2P2F7/8ZfnmN78ZAhUPPwbqt771RsywhudyPXUqn372Wbl581Z56MEHonskNX+M7CI9CjxAsFJu8Oqrr4RgZ22UYyJDjJ/AiOK6b3zzm4Ev/E6XcXAGhQEB/ZsPfhPd1aNme3Y2BDPfo1SAFwuLC6FMAJOLly6G4HnmmWdD8fNzV7ZHkGfFWRe4Mm6DN8vxMjSNmlAOsEkZqGlMVeikS2McLRVe90LVz9MzBAZlrsoGeZsn0W4vr5oiKd7ofpPJ+wo8mJ0NZZiUVRSixx6FjikHGeMwn/FMFCboe+fuXUGHKFrvvfdeyFmUMZWrjA3bjNrK6BRPGHnrjVZ6HuF0F4aoZcXEtR6Nr99JGcgzb++CgzhxunY0VfORqBffnF4e9FplCt9H45YuMuXvOjZuG81JRxCODsZwhXNktczORF+KH/75n4dBi7MBhwEOP2iN1GKaNynijrH05z/883D+YNy+8+47YWBCSyjD0BzPJXLEWvzknHE4oVxDg2TH4JxEYUMhDwWRBI/19aBBriejgwgRn3HOfAato3SjY8EDVpdXQ/ljv6SnJ89QlGjr1P6eNkQDk3Qzh7PrZ35PL896PN5KZkzSDftrhzMzXHWe4r+7Ms/aqeOYMapeAjXKKD2IxqErjCdcXyvM1b6L0/DuQpwp8A6FPpT6zY1/JK+gSb7n3KBH+CcGFKMTqZmmqZQaFjl8JsGmN1LS8ZPBDBmNg+5jDvXBUKk102zXeV1v3E6ScQM/ND2m18sDpqJdK2VRk1i+73lsr2PpORo1o1FZ0rGZtUqA51fv/E3oJzhTmbwB7mOovvjiy6EPISNxDkGr9A6JDKWYXb0YjgaMW3gs9BHrRLbbdDl16qNwGHEt9Mj16D+sTeQePktqc34/X86dOx/f4RDmrOHJyE4cjDiYeS7PCOflHBNPGAmV2TiuK8o4FG/KssisG2Zf/NP4HE8ndv1kq7MfeHYCd8B9ycRePkQDyTjLNsIo95LpyoO+M8il/EX4kN8nr+cdSd+OOthIK68OzCob9Oymm1ISqfF8ybeIvItHnjz5VDQBxgGxZ/eeaGQ7/ItxRbOKI6euUbMqSEu+c/FsOXvqnbJw5UyZXr1Hze1/tfHYcy+XbXsPlKWN6WiAtAbhxIYxbskXZ+wI4fqF6Fwbs1Nruig/OXQYPMikhlJ+EAKyENstdzEjfTdJAenXGgjEosICeEa+svNoEE5NkWo5/vWgakQhU0004L6m5VaYZavpGv0Ukwt/Xm24MsUhJZKEh0ZdRSNqm803YkxJLbJOBZlUSIzpdCKodlQGmXQ2dTUlTRS4J8yyHosIyjiVuKbLVL2qyQMpWjWaWedaJT6onrRjP0PIqkXDh5rbwUs+Vsb8DFuaWN4/DJdWO3A+tXmbITfqgO4kzDR2PZVjyGMbZm9ZlFnpVBGZ1iiSIRdN5NmEXTX6lBLpTD0uVpH/hJS+XsntBVT/vRiC/3RB1DMfzRcVQ1BEA4ZLmhtMGq8kii0GE1FWmCSGKngh2onItaUl+z61R+4hGkxUAOYdc1PDUXWx/Pytt2Lu8csvvzzMNHYm6xgzZuCbu/31wq1XmhwGX6dk9TygZQlUx4U1XRK8kxlXIWPpNV47pP057PSZlI2WKiTlPdfNofLqQqxugCmoHOYIPjy8/+E//IfoovnSyy/F9zgFieS89PIrkbZM9CWNh1J+8dYvognNc88+G2O+8DCTonXn7kKOAjt6rFy6fKk8ceJEjPL60Y9+GClW3/nO3ylPP01k6e1y8eKl8gd/8AepOJ85E2tdu3Y1Pmf/n37+WXxGLdPfvv9+4AD4dOzo0YguIXTg5+z93Lmz0TznVbr87toVjrZ2liJCGSwardCEYhq4adxWN5XJLHeITVaQBhmiSKKnTnbpgpNwVbg1Mt40gkGKmkV4NikEstrEURQNjONuCoUrqC73+B0aJbKgqNyxow9EH4de2czI7VQodPDeSEuemQkcIA0PZQzniPc2cDqTk1A8jmcrI6SHg2hltIeqTPfGYS/HWyS9KT5OO4ILoOvpq19rpKDLIeozbju4V1Y9pMw5zTlPGcMl5WEoWjNZB//j6hSi5hajEucDijDGLUoy/4B9pDS++ZcxUxujl8grvJPfUXh1HYYr6ZMo3dA3qY0YovzkHaEnjFbOEVpcXl6KzAq+xznFP3g8uhTp0eAKtcD0QqCe7/hjx0MfQHmHH2AsR0O6OveylzVSVnu+O4lvC25bOSz9bN1p4jjv10xyBDtt9kbzGHdaBMnP0N+P391g9+vc8CayE8146qSOQK+q2y2vLkXmDZ2nMUzv3r4T3ZJbl1Z6glQdUM61ip/gRTbSXA/jFv7JmcOHjx47Vl5+5ZWBp8rA9H31cqLJm5QlqbOqzV/SmM7ZDfigHeua26+j50yCtzsGJp2j4O24IZhHXWU0bc1mrf3ZCPf6d+5pVefIdcB0bW2lvPvuu+XUR6eCXsBxaph5zu/8zgsxFhNdCXhDH5988ml5+OGH4l6MJPgs5wA9Q9fQ39tMtAAAIABJREFUFXW4GF7IMeQn56YmUtA5znzuIfqOIUvJH+fKelF+sG9fpC1j0ELv/M378Ux4Mc+kfIB7eQ7Gt2ArXWxwqjD1hBGFq5mdFeMCg0cnBk86p0m65qAnjpp/pb0R5QCWFRMwHjJYWlaH+CGyuXU2bt253dAeG6qiT9WC5z3trPNlVL4UDk4MX2b0UsJonZaBKVFx9FxgTTr65cuXyq7dmZk24HrNjFM2Rvha6zygmfX1cuPc6XL2g3fK/evny8zGUpn61//kv4ya27m9B8vq1FxZm5ot6xhyUSycxi0veP3GzXLv3lLUmMzvoHg76404QJgvChBCV0ycu+TR8XRJIbIQ3w9TDMAjOv0BOkPTgXO9ABCEE3Zl86DHPVED29ID4lBr+lJmlbduo4kUig+0JibJRJR+l/W1aSiqiySR21S24/OhcBsjT94/hGuO4yFKHKYyEdFYVnVoieTAg7SLDz/ECFkOocs/iBvBhiBtSJ8KpTzfUe87ivK2Olkxw1R+mgddHdcabDJtIL3sGb0KJhdGOUZDpkLF+wwd9lrr/4z21tLvaJZTIxxDikrNnFeUNOPBLQVIBmZ480X4bb8J6ex8nJ6xPMn6v/Qs1UJ5YUQQVfX29PiQmD5uItUbVbmL9s+Vsn69hE2fzjE2fJwZqA44cHho1JJ17UTTMG7xKmPcwkw14gqmwH96vmjKsxyczriO6zFe3Ljl848++jhmzJ08+XQIBglUv18MUfvUd87M++8EMYen7ttKyfF7XGD72nKCuGB2vsDvo6jVQPeTI4a9EJkk8GO/sTmcaDJm8YI25u44oig79ZZEhh548MHAcSIyRHzeeOONEOKpQFCbORvCnegrhiRCFf4KzSOUUX5pRPXrX78XTdaIrpImyfXgB8ozihqGFCnPvD/3cT9rLS4uBAmQNvncc88FPuH9RsiADwhueA04h+BmD3yHso3wSUHsxm2+rUcBfxvdDDjuKYMTFCTB0Y0hx4utFGinxZ4u4tlWbys61TOEM/kOnqAuHpRyJOSV2EkXYerxRpFbnqEOnTFXnMjMcO/YQcIZBq3uoO55KlKSMZqIDHLmStdyWKe8zOitv3cftXP49Djf0+qksxJ/Eu328B4rOc2olDyfxEME0+FMlR5mVvT4ndp56HluRDgN+juGYVabmWCI4ORDUUbBRdElygqeq/SEnzjvcS6g00AfGKwoaVzLZ9AX60IvGDqqy0M503tx7lyDjgQ9Xbp0MZqyZMrxUvnpT34ac1M539e/8Y3YC4o4fALjNqJY+/fHWBTWIvKkumungxyF1Gdk+biQdCa5vtXzZYeX817nrcKLSfjjcnHSOegce7oWfox4dpcSLD6j6JhGP/magnkEL6pcD55Vo1WkDdNhemMq9Q1KL+h3wrns3bMvdKsckdYc5qNZr1W2E6Hn/A8dyjEmOC3AJ8YhPvPss0O6rOP9WH41Y6bnmVmf2EaoiO/q3Fy2oeTLeOnpdXhezapptLkZJ/ysfJ9O3824zVpmlcN5YErv6zpQT5vucMs95Ug+9Mr33vt18LrIeNi1Oxy9BHReeOHFoa8PPSFwRlEXm3KphC3C2RGdhW6PHTsavyMzgSV0qhKPdOauREMpaBCahs7Zg/qYXL58ZYjk8xn3yt7JaR5T8T00yjiol19+KSZNRKlA7RTcygebnAQ+GbByuyQZnfO4gY4aUxbTG6Kvm8qBujKrSWu6fFJe4+DUqtaP74Oz7fW7/Dt78qR/xSc2ZClk2gmZSatO3kPT/ZqlyX2SZfxEb+HMmHl8YP/+yLIZnlEzZDObNDNZKf6cmyrl9oUz5asPflUWr54rM+v3y9S/+u/+843HnnsljNuVMltWy2yOc9ioqbUVqIyYWVrKNBxSOALBp9JrgwHGPzWmkXdpK4bZM6GeaLdKbdB9zsid8bb08TpDTwHsOvplNO4jmFbmwUbcthul0dTXyK2N9wtzvhq30XRm4AS17X2d59iK95vhFffX0UMRzVRXas1UzcTHmtaVhjV7Onv2XCg1KLFEZCA2PPoopdQJZVqbmKAM6Ix8yritO0/ls6YKh0NgSG3Ja7NZUzMGhNAijmgIUqNhSbxrwbyZtcc5UCeIwCHyoJm5TfBpTlb1msb7q5bdYwAD7Y7q3GOdalgnB1D0VuuKsGoKY42ABQOtzaOUUud1IWL0uWRVCE1RdQWgV+B6QTAJP/0aFyp8PsbzrFFrKNVqGIExBI8BAvFjEMHAYa6kyMi4dXqTYTspIslnCAqUNdbFaFGKIwbTrdt3IvqAkjYSoErlN+bp9NcbGpOUol45+jrFp1eaXBEaGLFF1Bz+vVB1Bj9J8PZn2WTJ5jRTPzdXqjc52SwCxXU/+clPyk9/+tOAKwosXmGMTaUSqxkbZ4GxijMDw5NrSE9E2YXpE2nHICZ6hDFMlJ0xIvBheENEdo8dCxok+g6P/ujUR9GJNTprb896QwxtHBicPwoCMMWgZa8YwtA3Rje4RuSKfWM4i187HB2+jgdfRzM9fvw2Q7UX0sKBHockLIPnbpHWCHPR8zQmw/fqtDQJD4fvzbjt73GFVrgrfIE+s59CS3dvimw6BMnagWfRQJB/b775ZkTsiCpyZn30pvEXxcbHzlzBSXvR/vpz/G3KULznUD8mfj2uK2s40viz87+R3K4b23SedXQUTSO8g6/WVpaQeOmgMMop2u3R8YE1SKfDmGG+LSNfkjZyMsEQIYumc02xUyOd4fvaod5hK6VdDg13MqoWlL0GDjBLdWY66PtP/uTfl8uXLpfvfPfvlFdffS3no0YX2YyQIVsju6NGk/UcP8fNciV35rDt8dyjsDr7SQq24Oe4rM+24vVOA5N4vZ7t/NYNW63fy+GetgYjwM6czyKAoTF01fmfTu/s9rpe0sCYo8znzt2yuLAQYxp3Y9yGEz4bYQZ2Gy8RDKBH9qY5t/BsDN6nTp4sjzz66MArHU6OKz1vGX/XHulnNBi3yp6sI3r4XNc5L+qf7WfrcO3hPoleJ/G0jbUacuzoWDASn4JmXEZKt8jr0smHHopswrj96KNTUTYzt217OCKQhciraDC0vh60g7FKyQ1j9TLz7HyU+KysLEckFgMzAwJPhwzjM2Sa6FcORIxfeAHr4ThC1sILMGTZF44v7Bs+Z3zNxQs5xgtHF+urRhS5iWNY5ZHS4xOWKY8m6WRjOdB4atCtSnm63i585+UIX8ffBXfxgkm6msuBXpd1W0A41nqxNON2kKmROpvZWnrneP/o4p9BANkQ4mfil8AVPYe0cM6Scw5cQY/HlA3nHVDJTDfkN1bQwpUL0S35zuUzZXptEeP2v9h49LmXy+yeg2VlY7qsT6dxGx6uOnyXhiNXr10ryzQx2Lc/Z9yStjydG8R7wsZIpRHi6YWckTpzcwLrmZ5/V3mTXxK/i/D0e3yojqgYo7UZFAAd2qjXwcnR6qkVB43qhDK9WNlOGdmMCGyd71jtu1rFUcWrYF1rJAKBhkMV4dYwfvgCq0YkY0Ghxi61EpiePXumvP32L4OIXn/9G2HcEnHBo3XixJORRhFGWZ0piAeYswk7tjog8HBxThgyMAA8UAhOmAiKM2elltsotxA5Ci0RGwid+9gLf2NMKZLEfXv27C0H9lN/sBgEjmLN/Mb0lDGrdqmmzaLINS9VY7gV2OMcN0tv0D2tjizPXIekeXqa3zUeFxIEmx2kBiahP8R8tZd62SjC70JbTNo9kMLDfq0RXnb4OkmJ95RkIbuEM2cW82d//vMwPqjlQbnlLDgfNSRxYcTvYkJOK2IkMG4itzB81gIfwJFfvfNORMAxviL91CJ0/Tu6AG0KZ+6+F66CR2/4CL4SdFzXKzybiL+u3z9j0vv3wrjhXeKEK/p+ZmPB29KtHQZ+TlIsfO/aH59xhhgnGLikMn7ve9+L+kkMVAxVjFAp1jBzjFuMX7o4kgb1/vvvBw9AcULQ0m2Xe7n2+PETEcUlIouyhWB46qmT0e34iSeejLOgxi9HDs1EVAmhj+BGWcBgheZZH295pCYfOxbrwAf4h+HMtewHI6BXlnWOwfuU7ruprnyctq573Ejr6caVv/6s/DvHI8chP3+dl/AkcHGD2k5Nw8wrtpJNjtcDD0qtd9M7+3N7Z61oU2nFmhnY8CXrluCp8HWakfG3IgbIWWhTNKdnNXjUDJZx8tKm9+rh53TWGzdNQakRP7tY1zovbHSWsxRdoev5p67t+WIFrdh1dWi2iHTaGi3aoXQ8f+1hT3W/A8xqBkeMTxtqtzKlT0pXQNE6u2p8lOA27Ldeo8+lOE/KWHN9KH6vCv2Zs2fLT/7iL4IPf+e734lIEusRYQyF0N5T8BKv8ZRkl1d+nsKRpny28gnRVe9cmPT5pPXdKBIt69n6roeZvhdeOFy8bK2XD47zzotl6Pc8PK5RHSKlFNVYwFnCnM/IlppOHnDn1u2ouyUz7ujRYzECcyhts0wqwZ+14ZHsF+OWvcKT4aUYYoeOHInXdBg4/PxdtO/NukWL3OoMeV7Ay1KRJ+sU1kjLxr+I//Sy0Xm46N35ucu74bwi20bPSVx1Pus8u+c3k/gP+IAO+cWXX5aLFy6EfNt/8EAYlRiRyEjPWCHSik6EDsR69+4thlEEf1TjRe7FoEVv5TO+UwmOAgTIOZ7FNcg/rkc3IrDEPdS3I7elE/MdMEcW8mz0MP6RdaVssrHe1RTcXk/Jc5DsMVnUzR/u5WRP004PMkadpt3xMUku+rnp9z4Nns/F13p+wZoD/oY9kjXFua/ayHat9U0a+GzVE7hXJSDoPMAWnaTXu/P5GQDkH5mjc2Wj3L10rpw99W65dfF0maah1P/23/+DjUeefaXM7t5fVmgmNaR3kuK6OjRDuXL1WllaXhkityAAm+ZQ8TqCdBg0Mm6dAffC3QnYFYZJjDMt/6aEign0wtcJT+s4MvSEPFJgKmb1HhIn9iYUmgdPHXkzAqmuqWk4qy9opi3WVN1amxXehn6AfX0B3zt7/Oqr06HoQmxE7E6f/iqI+bnnng94y1BmPQjz7JmvQgzu3bu7XL9xLZCNiAv3YHyyJsoR6VM4JTIqPBdNbviO1MYYnv3KK/FM7tHAaiJGGFnUMEQqcimRKkXkiPUheP5Re0DaHPPJ+Pz48ceHdEY3cJM4WjpDMuxxbYDjRJ5BdTioHsVT1tQ4wmpzs164ns+Qvtw8aC5UFaEf4YYpu72wd2biQrXH0V5ouPLf7mv7dKYYgqh67Jj9hvEBo6UOhXW8i67S6LYytLRfrlPkFsbNucJI8Jj94pdvxwB7mknxmc+47d/DabeHWf+dM/QeVj3t8rcaRLji5GtOYsQSlj39T1KmJzFmwUd7FRylhPTn6vjgSmMPC3kkGUOAgUsXTYxTnBVETL/97W9HPatSyzkf6JDviNJBj0RZOac7d24Hr8EhQVYHhim09t577wct4dyiZgXnF0oWitru3XvCIUavBDpRincrnYu1UKbhJ6TVYUQpdRaBDv3jHce4hS/IETJoMZ2TwJUWv8bPuVeA+rV01r6W05v4eU8rWynvWs+VrYBDFdbVzbzJ2eH3bZIx1YOstK6t3ruXfymQs8FUZpE0o581iNRxlsA9aGFbNp1y/O55yBj3MzPIYdgrmT3cHJ5Onz38e6XIcV2sOO4ZOiprlNzm/fSGUP+s2EftWSE7tuFAjXibYzmi8RZdG+GYIZi/g/O0sTK6uWxB+3PFcQTX+oze2BP/4H5/5wF2tf5e6dEYRipT0Bk6DxspkV0dZs8jXb5xn0d6ej7lPNHhwpq98ejOCu2nN7B6epW8EhxYw2lD59I/m2vYt2SR46rgqYg4z1QGTCjmMRJoterBqXznfxQ0ZY8PFGVkLPJv4c7d8vDDj5RHH328bGMMWtQJZqBgCIhUtZq/cTZSP4mOxV5IT+Xf/gMZcfJ5rv259WezmSZrFlrVtXS2OsOWTzjOUOllo8NVtN0bSn5P4HkdSedy23lOj9PxLkof75xqohu9rwymSCm1kUN8L8MpooLhFMvGozgZNJJQnZFl5JN1ARtQmVw+r511GlZtTrDjpdOLwx9ZjOOC0X3U2SP3kL/SS/RTNJWwaRHssSG5WQoKxx2OrYwvsxoFr0lwd1nUy7z+vv4dHe+2en+XHT09Jny9q3MyYTXICvhGLWzNXI0SiTY1Reeh83OeCFyxIzBuCcJh3Lr+BT5kA66ENzuJObdTU9FQ6vQHvyq3L54uM4wC+jf/7A83Hn72lTK9a180k1qtXWkzRzpeMRa/fO16Rm4PHCjbZtOzrFpAIgyE4lGSBm+0tWv3xhesJeKUMt4LzEnEOckYFBIn8Mf1bs64fX1HYD80Mdye4YgZDMhYDVRs1kxNVnpt64427LU25oiUgyqktd7QaKkKY3+uM30EHkYNtTsMov7ss8+DkX7zm98avIViCqRUvPfrd+MMjh45HIbx3La58DZhyCrVgvpdDGWU3x//+MeRivPa668HcyaatJNOf6++GkhGowWImhEH4TWbni4MLj9+4ngIjK++OjNEg7kOpgRTIPJD45orV66WF15Ir1fWU2i+rCt0OUMrBF00UlDbmZRJgufYKaImLomj4QGPcG4qPUpdqHpWprUNkSSLxNX85lhbNbdWQ+DKyySlrzHKlprRKw2NkaUQyq54ibMN15Vm3SKKSqeSwOYMaaDA+cuzD7w5b5ixKxzCId+L9spP1QeBAxg10Qzj4sXy5pt/Hev/7u/+7si4dQGl3/WzN+x6Iabz28ziW9OQHs49vTvdivH6+0gAOE07PAa6q9kSg4C1tGYXOP6+PU/QdVt5Qn1fPFf7oL4PZ5I6okKvwJ1oKMaovyMp6BikKLoYrBiiOQZqfxigMH8an9BgAycEfGJubns5fPhQRGXBCZQ1PNKHDx+NWj6MVl4XWsTIhfb5h2MLhwl1Y6zL+jjKiBBjOONAwcBG0JDhAexEiz1cBTcXvv5eLnj7eyfx/R5nHE/8WTqTrc5wkhAXztCgQvsa0MEUND2nVwhzvFpOJe9pwnkFazsNCHbNgQP/asYfxi3XUGeJjKTmiBRaf0fJNMfN9g5ZfpLXJAR7uAsnJ8lex+9Jz3F46GzFP7NsRU3WKm+uhnnjlfVUq2Hay+ERXtR3IIV089nW6JXGbSjSWSMIjh/xKIvKsl+PSshgdbrv+Qx/i9fpuk1NvaxkgzV7HUc4FI6zihd6NnQmPSTOPVKeW7M1RamFt+LxMvry+jafVHjX71s6mH+va5q8aPLMaVnvreiZcHkSv+x1La7p9+481I1j4afjrfMcreX6GffIsOX7MJACFxkrmGcxwvdo7LMS3XmBM1G8m9dvhC67f//BjNyiSIuGzMGkiD88HKML3qkmnwFf8Kv2EHCngfO4XuY5vuX7pRGhGuq4fuh3QrlV21hPx73M6vUAP1Pf0ySeqn31RpTrYzrroNG0zDKnWvRgs3CHcwa3A/FsHn29XnPbmRriNOd45nJIMM7GmtnwUfyiTfVQmrd0rM3jjHTY4MqlS5fL+++/F0YWmWxqItXDSPvjXtfdN1+nSGPrs+B8hxmuA7yGqSKtJKKXMcDcDd9eVvrztUcPgKSTJ/kgaw3pv4MDaJxurr1mA7HmeElDNo3brDNO3ZzO10xhwCDFAZRdklPWtmkv494Q7AFdg6Aa8MZm0XO5D9mIcUtPKE1a4Z0wbu9ePh81t7fOf5k1t//mn/7hxsPPvVymdxK5nS7r0c235jXLyJiaLucvXCz363yn7XOZA62cd5Qh5aSL2TvgvebECXgr79FWSk6v2PjhbaVoumD3wx8OwFLSeobg98ZhiVCrwprpTLKtGrNpaVhWaF29hcOa1RATPAQLMQkJRuoiMW45UMGbPHTGhxAxFcPWkPh3fvWrcuXy5TI7NxMKLIYLPAZkIQq0c35ndJfTiA8iRKQ+E+FBcUW55SffpwJ9IM6WMyYthOdhvKJ08w+lGqHMPUSRQEwiDijQAAfjCUPs4MEDtRNeU1LGQjMgEzreoMQMiJDNv4bkrJqvNpy/ulGb97A3joZ2+rWZVNYDWDF/pH5JCVQ4gL81kikN8HGKnf5W9CVT8GI+3jDCQinUrmC2VOqUT+lpDO9jPyi+CgXhh6JuMHGYkpqUYKy6IuWKVa+k8d5cT8YFBhCRfAQ6qUBv/fwX5cGHHorIbbbcb3XALiBFP04zveB2oe6KVM/0h/O2ml5XanoF3gXpJCVd6/t3rjC7YhSn1aUV9oJ/kgHx2xQC8Sr9BI5E3XFQ8Dvnh9MJJxCOK85DAgghgdLEKCC6PGb95ULQGDTI72REUBKAUgVO8BnvEWN95ubis+hKOE2Dqhwtk0KMzIrt5dSpD8sPfvCDMK5///f/XqQvZ518i9I433Za6dMGhV+9cNU59YqVC2k/+0n45efWK8tNqWhPnqQw+rq9ghZ8vRoEboBGxMdT7Ozlxvi7XlZWlwdY890QWbGxDFJ69AzgrjT0VL5UJ5tZC2nc3ovIEZEJGTCT6K2Hu6IhNQDTvq4lOj2MnJb9zEQXDS9TGdKZ6fs+vSzWC76Vj5aoi/TaOqUg1qlWQ47RU3PBTG1EqW2R7W48Go7zWB89JTOIhIPaSxiuYeG3NHnKdeCXGCPe4VXnjxzzTBXxBscL54d8Lr4bvFfdSasTVQqjy6KBd1W+7vPJRwZCXUPNklqGU1OQhVPZmbWOE6y4LIW1p8H/X/hjBrLor9H4ZofJJvyr/FTKs/Pyng/39/ayQWegtfS3cFbriY6lD8nwCcKquOj4HHI2yupWy9rqSvQNwchFHjLqbNduam5ncs6tDFyTzXonGbfoT8paDJjLEDYDpMcD4Z3D2HFZ/CfPcAypeP+4MfUKwaeXpf53Lxd7vq11nNf7U53fOi92nIq0ZOlVVT/mM5xTueHctzSseNbAJBoPFH/oZYLDR2fOZ73x5rWuGTVU8KmNr1SqbI9zyR9LOHhp+kZH+wceODaUaWGk8X12tU8nivSbBgs9T2UTeVjivYJ9wJyxQZFBEO1/s7607td5j5+xZHNfkuC82c9Tn3Mf94jXOew8Gj3wwQjANucDn6+sYMAm3s3MzhUcPWrACy3BX2P2+8x00BU8usE/g5Bx70yDB9+zNnIRHq3xZzJu5eSRcUxUmFFza+tkX02VbTinrl8uZz54t1w/+1mN3P7Tf7jx0DMvl6md+8tqmaY/chq38VJ1MPjUdDl77nxZWVuP7mNY41GEPzcXCjIRARRkDCkxEB2Ke+N08H7AAm7/2WSEazmo/r0TgB9Wz0jFELVHEcqIOI2LjJQANSWoSkh4K+J/bfZqU9pyjtOAwFYjmGu2LsGqHXXBJsMEZCNShwHKYRO54Tvq34iSv/TSy0Fw/Mt6gazNw3PGOZ05+1USytp6MG2uJ2UYg5nieJCQFGN1VkV5VnMikAqDGERDAQfpOGOuRUknRRFPJ0Yve2ItjCGuZU8o4ZkmuVy7r2aNmIhxswEi8y6VoUzXq0SvFIh6YAkzY5GWtj50qO7q/UTcTeiI2dRndZ1ae5xyJaF5reUBbCKgRY19TEFjcBJUTTiMx8lII2ydtjfXAIqpQ1vAl38oyhoHNCndw2mB3zlnzlHOB6J/pL5+9PEn5cSJJ2J2mxtcPY04fBx3tTf/zOmsV0ocrs7w/Xku/Lf63IW4e3R9fTdi5XXW2pP4iYQM1+he5wl6F366R7SHjd6/N6x6/sP3zSmhsVjNG+wKXsO4zYpPv267NmmLZ3zwwW8icgtNf+97f3fIAuk9wVudY69k+Nn1uNZw3XZdFTIZ4FzT82VXjgVT8Y9BebWooPYgHJQMkpB3vFDtlppiuPyJ3xlxgWOnzgZXyp3jXxgVMUIBgb8yKJk8R84FP3OdLbgCryWqzmehxFZNlfWlJDPyhb8xblfquA2Xr/6+PczTwGw1m5nR0rqjOm5rHUX+hO8e6eJ6GY6uQEkpEf3orBOucuIlD4vutjWiomdG9DLqXqtSV1tphnFbP49+EnX+bcx/r8YXcpS5h/27a23nG8nt898wKmOL+mrhohsfeU7j1MZJ+On8pI3BsBEZXQ+DMW3mDp3OJ/ES51V+vz+7d0o67/N7ej3L13Ce6rjT03rPO0V3k/hwv76fkZwhMuoS3srCaqm3/i7ao9OCYBZpqvmFNf9UiRLq+EZ2TCbTBUOFms3FxWjeOb9zVzaTmiHyFMOIA2zOU3g2jn5wHScjOhjvLLxJA3ocSe/PM/hDLT3q5VPC3Gpu1fdFPTwMqXU+kiHieZvOsM6pjazDYW85ZjLvISunZsEpC6OmB2fqaTMO0VECfhmgHXTNfGb9u/KcSBtfXd2Uief2wSRbwc+16dfNweMO2HbuKUd7PK2MYphi4mchuhM+cpbUz+pM0YMjewSeGk1T07HFe8p4Fn7wk2s0/SKeU50QrXY+Dy/5ZR3DE86/jGwCC+HSYMhWgxecHnDM9NZe1uidHAf8PucRem+Xs5GdCt8Lnqxmq7lv8DIboE5FdsNMjPqBpigDqI7FwNN0QCb/Bi6JP5FaHNNhVJaYBr2mgNAXhN9x4KfR3RqOCWbU9GLggse0XFy5ea2c++i9cu2rT7LmlrTkh55+qUzt3FtWN2bKxlTWGGScrDKWatyurq2HByOATarH7GwYSkT4qOHUXDhXHB3BBLj+pyP1YIRMqJ3plR+t7QxTn22lKAkB/XtFz5JBVOPKRlRERuuQklKVsODE1biJLsrN3lLIPQ7BBiU7AnHnKDIwpDMlQvEfhwrzxLilNpLIKwRFJJdIG9E1QvfsDkLkHDBQUJoee/TR6DZHyjFe7ps3bkVqBUYqKY5EZkFuHBMyoqV08TlRWNbDgMWoJoqA0QqM8FaiFJO2DNETecIQRsFTYypwgcgT3i8MpcceyyizzlrM2BmMIg0tU7S5K8XYJFzCAzicV3N6DHUf5j1k96D0AAAgAElEQVQfMcXBu95SVDTOpReQbhjp7PR8F/aTmLK/nxsIrsT7GiJyV6K+TokQk1IqG+fqKXLCIVfGXQEFj+gciLOCyDqMBNy5dv1GGLecv2dhuODwdVxRmihMulpBp+/eYBQzlqHR44h/7kqR70Gw/jrG3Z+N7t88X5lu8K076de9q8O5v057dW/spLUcri2tvnlNdb/jmzyZ4iWOn45ryZObo+SLLz6P8ybiAF+AbllDtWsjXlUNGzcEXWBK6Xfe2tMJ1wsne3joXD2tkuvdeNDfUph7xZk1ZFD6s5SmKG+1vsO4ZT/uCMp9pEc+Up9MHtTkinyHGZy/KIeB8XGUeW32BHC5JIOWkoz810oieoOpbKRCJj4JbULfYdjS+KqmnepcpQQJnp6SKRxfXcmoXigYNVXT8aiNjGu1ioKR0tSc1px/O790/ijFrBm3tZfCED3Z2lnkeBfnUZslJl+vslnZVnX0m9ONcMnpq+cjun6QFfXirzOavo5e++9iD9UYDproRnP0cqXxH8elpPthr8Ke7rP+3Sfxnklr+DNH8nGCwT+JtwkPhAM93F3m+bPEF3S/dEW/X9+JxqXcu3PBI7Q9fvr1EVGqisXwnlXDRSmnHpcgDo4UiGxxYTHmce7E8YTBq1FvQxZHnotwBb0HGoWPIlPFIzMXqynu4o38dP6dqcs5Us7h3HhqLV0aHP5WtpRKQ4DXebAbKMM51ayNSA8NmUbkLB02uWcZ0ZVLWXAg+TadvTNVPnnYelleWSkryxmli/OutcnS3zAGBQ9WnRRlzP1liZbzYuk3wgs/exnwOMXUvbzHDT0v4F6vU2aF+F/whVqzGbw0AkHZgZcAHvYN63O9nIsB2xrocjwTnPMznUc1Qr0sQ+df9VDJnOCZNRvFaWcw3t2JWx0Ggqfk6tfpoU4jWt95ea+XZuncepmaqfIsCJ3/MjiXGTEYlinT0mnOZ6vh7E25l70jwvjHT6x7QxHJjApF2MUjeF9sCuwGdFLsG5XpjHiFRoDWWbezBNJuXC3nP3qvXD/zaZlaWShT/+c//683Hnz6xbKxfU9ZDcM2Z3vRKZkuc5lSNFvOXbgQo14wbunCiYCHqOnCiQFEJI9onQjLkVIMsBkmjQVLaXHF1YVML+x6Ru1/f52COYnB+zMnrTPsUullQw1Epm2nUayi6Uy48JSLPPZkcJsE1UhISSEaMxbuwbilVg9ExpjFoKQej25+r732aiilMm5BCCK3RFCPP/54+ejUqbge7wddVHU+GMrU3KoZGGnHKFJCHoxaIsOcL89HydHIGH4nWg8jx6DSTEDqrpVyibGLQcw6165dL088cWKI6jtBSUF2/HBHgxPcWKFXrarqWtqg862ErT4XPimCK7PYcccVd+GA43X/DOGwM5Aen3qFZtPzOjzpYaN9iImL6alLH2cB3UCLXKP01El7416Ue7ICwBkMWXDm7sJC3MvcN6/Vm/TuwhWnz0m0qXsFM71X/9Ovc2XI4T/pmp63+B6k1GoNCUxd43wm4doMQH2XeNdGhUkQb/VejbNZer3qiGqtqvjgJAMwo2MoG3VOXPXgSiDruVIyFCVEGEGbLdU1FQ7hiWgJvkWdGXwBXCHlinEL0DP/PC1TRg738hyu12dOI45jErRKhda+WZu9KPVpEz+s37esiFbv48Len9WffVPUWoRF+9F9Olc/pzGONefmQOfhys1IaPL05omXE0LOlMS5hL0/qxn2LdKuswkpUqO3KA7ACEdhdPtcXCz37ud8VM7IHU7Cb63t8NXeA3+JfoVDOhVIVzJTNmkmeovuSmY57fRnJh7guDCmsZSIzVnZFPse950/D2ejEhK0EpRqdeMcxtgl3LxDq/BT+0jYtohrnt+41l8yx3UWwVbn6Gv0tN/v3fHV4ej09HV6jKLUFdnih67/Oh3Hz8fljb/LpPu3WptrQ7GPNMN0Tomuez7rss95vcsHh6/rAY5j/q79uQ30WPUpT9X3tZuyj0aNHptP0HokxMf1OLdWV8K4xZjZWNsoC3fvhiG3Z+++MkuZBmnvQ+nQOHoMDK5euVLuLy1H+ZYyLpK+0vCMivyYOtJqflvKZ+Mr8JHNTvZqT9R+JFF/GhFBq1GNmc1tpnHKjdSPBvjVbiLwpZWVteE8FZWUUdmfleCo9eAvfv6ePTMEeixKyWeTnMwD3wpDOY2kbImimcIt1TpB3wx6RZt9rziPMAxl9Kq8q5c9A01UhFNmhePuSF+yCLn2PMC+rpF00De9VYQ7L1KIZpAH1UvX8LuVw+k5w7s485TDwcpdet7jtCz61fu5vPD3dMNctCg5xhzowUmDKFlvTcBIK56ZxQlMtJ9U56WyuHi3LCzeDVlF+eS2ue1lfQ38jFBpNk/EZgqnU+tT5DomOi3ljayRxm06Zv1f0AuGd21eNUMW440r5fypjNymcfsv/puNh06+WDbm92Ra8kY1bmEAMVeI+2fK+YuXytLKSnng2NGynfq+udmI1tGACIXqmWeeGcZG+MH0is/XMefR7usfYlq9YHUB4oguop60lvK22ZOIrje4e2GU2JkCVADuBXN0TcaZEWm0Y4+rKzjDnmt6Sfw9eEoD0iPGxaMxQIjUooyqphXmSAMYZmpJKYVRcR5EY7Zv2x5pyV9+8WW8J4YmYX6MT57J39TMErnDUMVAxUhW4xgZt6Sq0tSG63g2z+QZzNRkXc6cLq8YRqzPXtkbUV0ityApa2JosU+Ptrig6oVWr1j4mTo+tOhtuhQct7yOw4l7El644azv9ZyeqFyxcaYoRur41DOaEePsx6S4d68ytLGBZQy/1rvzfBRg/hGthwngpADO/I0gEiz1XulRSw8s58X9nG0Yx+F1zPRBRSwdXlspdT3NTKLxnmYmwdzh6Uy7h7kz4EnnxfWuZDs+9e+jtbMGL2ce9v/SgMwmSvyLuZNd4xgZVtChjBOlqnpEkuvc4HSDRIokxq2irDJeWcsNqIzSZS0mRic/4cOcYy8MpJRkw5MyUm5ynRQergzoLNw4VG1R4si4qZTTieDfK9i+Zs+/+W4r2unPzBWNrYS5GzeOPz1eOG9R8x6v1xp4h1LCTNnQe6LcSFHpDQmHQdIJime61ID9yJivkUg+g29SMkAZyfzOnUMNnys/k57ZFPvWMClgS7OS6FqZynE7r/S6+3lMknM9zfn1ogudX4O33L3+vHaak3jr6LMK6xEvrqmeMZEgDNtuPYV368eTHEiKvPiz+F3X8j4eFZnEf0ayxnBCa0oJdvzU76r31fm7fMogY402xheTJFbLwOjfIa8WvMcy0XnlJGPd9wwOAgOcn9T3e18NySV+Zr1g7UcSMmzcMFJwdX4umtMelNWgumFgK17U65J6B33vsmeinKhBGpe9ai4Z+6C0gB4ItXN5zD2dni579+6LBn2eVqxz8p+UiymAIHkbKazR34C05pmyWuXKbJ2XC8zWYkRhnlXS59i4DaU9ZExGSYOuhfPDOEkCy+Nmdc5HEzdqRJbxkzV66rqv0+5W+knPPyfrAS0VtS/NGvH6ms3IzgZ+3zeAq2naKh/w9H7hnnBVeMV7CBeEVz3O6Xvfj3BtTIO1IVKdaDI4RZSa3k076WVfPrf2bBAPywfEGWgfcjT28tJxezNPbY45x0N/Z+cYTh+9Lui0NIanypfAnayXrqXrGX0NXKLnEv0goNXVsrx8P2YMX7p0oSyvZCNEshkeOPZQ2Tm/t6YxD36K2vCrzen1rCR4DTwH/ii91tO6oxwl6nWz4znG1/bpqUhLPvObX5Wrpz/OtOT/63/+bzeOnHi2TO3cV9amIMTauZb0LKXUqKFU1F8eDSUKLxIprdRsEvkj9dRHRIwEUoViA7S3hW5RTScuRwI/LBcWjrxN0ai5/paL3gsiPUeM1wVgjwziPz0CB4EM0R4ZtzVy2w1bFuKIqBIRVUuS3odeiklGY0xSYwvDlOJMt1VgriiN9oxRSmt6DMn5HTtiKDnvxrUgD4YM12J4wohBIJRmjFjOju+URpI1B9lgBiLkftblvIkkY9Aym5MOyXo/V+J7xUVnNUno98xGROjnIublAnor5qVrnGD75ztOuDLXK3ZiNK78+Fo9gwiBWXFPsJQCCxzVzh7YShgOa9TmTVJQXcjLKJXw4nxYH/zgO2qdwQc8XjyDKL3Orz8Lrud+nBYybhl7IGHoUdutGGXPTHsl0u9zWvZ38rOcdB5O61I4BVsXRv6daMRhLnziGZ6myhrZ0IWacZrJpHHbC06YbVNYUCbkcU4BJm8214lu1LiGZ8iAlVHrAot7ObeMaDZvO3vy60QjDffk7EhHnRuGMuDcgaDfExZjRaC9jxqstZqmnt86bTlNOown8X7t29+j5+vCgYlKqqVL6lk9Xvt9vlZv0Pn+HO9aivG4vi7mhXfpmo2nV2UjIrvjrsms7Y6GlFHZ0TYFdMOjoLla1wQu4LCANnfMzwd+UBLkuO98xmnBaa0pM9Vxag2yEvaynMblH1J+xc/93f2cJUd7BdlxsdXeZXq/Oxd+G08PXNEuZUBW5pTr5LSJkWy2dFA5hsRrAw+sQZ/wQHKvN6T0fY/nrmv4mUhW6D3F6xwv4dlkQ2FEkeGkkT99NJ3U0cjg6HCI9x5SX22uJGVJWgN4yBmWTW8yI0O8iJ+6FlxD/sO72BP/kO0olRhujAADfugHu3btDEc185f5jOtu37oTuMpsUd6TDC90w511DvN9mqJVZxjrs3/WAlZx7fR0yCr2w9+UW+k8eAfBCZ1HPMT373Qu3tJ4TLagJEjjxnz2N0/sX69OzewjU8KhBG3u3be/zM5SU9myGXodgOsx/pk+sTlym6m207MzBbMveDSyoE7YiE7HQZZM3Mj+NoE/1VvDuQnHs+YxN5w4r1ZsmS0oPHX4NN6aDrXsYdIas03iGeIpLv9chvS8Rc9Q19pJjmEZo70scp1YMO4jyPE8a5A23vN4QkrItChhSMMLWR7nVfmGcipjP8jZOrGCv2mQhGNbME8doNURSy8aPrfoeO6p1vfGRJTsgl4LDMap5hZxF6wxHH2GdePZzQju5aHzXemKfp//Psm518tgrafzTHzSX+Cu6qrDIhzkBjBHhK2trZRbt2+Ui5coc7s1zLfdvXtvOXrkgXLgwOEyO7O91tum7ZPnn88QXfFTei22CfKHoFvKAWVN5ZQaorbKigD+22dmyv1rl8vpv/2bcvPcZ2WObsn/9l/+k439jz5V1uZ2DmnJSUW0llJh+Uw5f+FSub90vxw5SpRnezBPorYoyM8///zQ7EiCsVdUHJl1sE6Uul4pGy4gBzCbx9kVFCc6HZwzM63l3lgB1ffQGEL1ZNfuuGIMo8NPNbi6IjKHXAQRTGnwnm5OT2zGLR0WxykJ7V2TuDz1Q0Lca6t6xjZ4sOpCQfBD58U2V673GjljdIVPiCcYMqScc8eoJWoL8mlfWynCrqT3RlEP/564tS9/hisdzhB7PHFhJLxQlzj+duWNe6V4yZCU99oNUldIPZKmZ7GODCFXIKSU6PkorPyn843zqF33ZCBJOfJ11PBLKUU4NLhOTb/cy67B5v5uwF+RPGqnuR5nB8at6KhK3U1CU8qf6NcF1iQBK8Em5qmIhWDI58JD3kdZCPqM5+iMED4oEV73SaRNdaIYp6xHpCvHImUEuheYSovNz2mstT3KLDSjTTDQHvnbFc/GA3xGY45rSPpvoxuaIdAEYBOcLSST16kJRsKkMf8s5s9u3/pXFfvKDxP2KWDz+W3UgNNkr6iNhdmQoF8/HkewXcC6MeE053y4p1t912CyOao0aa+usPb7dz4lHPdrHBZuePi7jNdQ1k1LK86uyfl3Dy+Nm1CPBX837Udn0egjDc1J8s1rblH0UezD8Ti/M9LuREd6jvbV05lk7WAA6ijrT8FItVJ+VnqG88dJkUbtoX9nP+cEWeJvRMNrlKm/t8ebXqF2BW2Qb7XLqDfcYc+NdqYimwjHMDCkx4S6v9MVV7zbaYbf4fXKbJGBqEZ9goPOUjXJqvUWvxL/cqMao4m/4VPMp8ZxQa8DjQDjb5UGYfwBIxyVvC8GpRx4PFvdnrVf3gujkOkIPJu51ktL9+P94YfcA59H3mCEqaaNa/mbyQYYaTSHRD4hS5586qnyxeefR38OSpiiAeXqSrl44UJMV9i2bUekDF69eq3cunWzHD2SDvSz586GgkpZE+eGIS85R6YQvJln8g4Yz/wtw1X4zn0xc3ZhIfg9M0bZo/h9ryM4DW9yRFQMlLkR/Dw6dSevXF1ZjtRknInoSjLA9+07UGbnMG5bM7Ce3lhLAQJSMCWTA3+rIUM2Jk+rfZwKxQFKix+cXAWHxXK5s3Cn3F3Mrvd79+yNDDycWpExU2mHwsbos2ANk3p6ET03nlhHINXsQ+fftYR05CAS/9iKhzf+kRwxo5SU5zVDW7TDu4h+fF+9ruh2w0gntCh+fJ5PrPIwZW4bK5NnFbWzdbTjkAmBnl3Hmw6SbWMjaIHGfRhw4CJ0lOnlaaiOUqJpamQNtQLvavo5Bhf3SK9QV/gwwjY2oj6ZtYh2aiJIwqPCsDoeexk4SWb7+Yk3Og64zSDZMAgv+8XpyJ10CWeZ51n6F8G4KRzwreY6HArTOBIYFXijXLt+OXgQf6+srZT9+w6Uo0ceLHv2HijbZ3eEI9LnkOMEEzxD7mysRwYFjRxl3O6j7LI2OovxtBi2tYwm0t5j1u1U2TY1Xe5fu1RO/y2jgD4v20oYt3+0ceCxk2Vt23yMAsoxJjyUnaxlusTsXLlw6XK5f3+pHD5yKJRBUjE0BgbmB8OaZJi44HUDRUKlF2w9kvt1OpdeuXJi9Gv0uZQcGVbuTXLG6EJ0wIE41Mm1SGPGoBSQJCKPAClKK2V+fS3dQsmkxkqu9iOlSO8wZkg+IzYVh3xGKtyBKLVduQxzV6b6c3IC8Oc4/KQ4IABRGOiMjcKA4NJ79eer52hfWsOFRE98IjKPAo8Vphbpl2fev5dy1jsy5BBAYMLQ2IuMSGco7EfpYuxBSoUUl36/YsSuDIq5aF03oh32znACR2sDFVkxk4SWnqd9QIc8DwWIfaMkqbGXR25dCVV0E+P2xs2b5cD+/REhcqMomVhLa5ICp/dkby06oJmMTRGQg4B3FAzv378X99CNUjOP8ZpSA7p9+7YyP7+rGqVZw5HRrUzdZC/Zgr55/ASLXD+bYrCu0mwF37yuCZImVLLRTg4F32zMjYRsXaw5Z2SgBPZVIa+o7/hZPQ/brDwoVXTgXtWx0IJrg4kb0rpmewxd7EKNGTVs6unYYeFKi/biQlL0qrPrFRHxKMfPnj/peeLnLgd+G093Q9Kvdf7ivMn5TCg3XY3lVjJhM29tXT4lMyYZty4/UrEa407PNx32GSVvxq1wLN5hPfk6+N6M211Bm6opE3/zM+mV+7ESTobReNyV84LNiqq6WWaJAso+PAWjh/emhAGe78qQ447Wzj2kASFajyhFJ0t7GSHDUPXFqvcUzvJTDi6UyeWl7FKNAQvcUIr0/mQxEXnkexyxGJI0WKQ8BzkA71Q2E/oLPBR+uG1ubmiySFSSzCecuJcuXw4HpKILGJVqsoiTEThg8HEPhilr8h9/0/Mim7bl5AL2xHdkvHEfWXDIVeCMsxElm2724AHP53rWyTr5rMkGdtnM6HDcQ6CB75HLwI+SIsGR9Vnz6adPltu37wRcuJdeKd/61rdif/TyYN/I9ldfey329PHHH5ffef75WJOeDJ9//mlkh4Hy1OqzD+7BUGdflEUhd7ief+yHMiXOlawv/h09drQs3F2I9yNCDE7xftSXw+fY85WrV3Is4Z695bu/991y/PFcb4xfLc1TdOEyNehUTYIi7TyvjzRX0WzwCjJf6Oi6Hs9krQMHyG7bnk2FbD6uy3uuy8jtUtQXquY291idUZmQkfqeSqfq6MKZ+hnpykS4P//is/LFV18EPjzy8KMFAxv4ggMAhlLAbTvmy/6DB8NRozID6RuiQ+eBKTvVAGg8t9R5yCRe7nzF+bvz0/y96qAVptCW0rV5Ps4ScJ399Y7CuJtGhjHOSmU/qU84b5Ac4LMINtAld8ieHDcrdJ1t4G8D38lZq6xPjej58xfK7Tu3Y0QmOkiWc9F/InUfrmE9ummn8wJdYz14BGeyuJiZCZR9oMfAp5u+R1ZX3qdyMc4NI05ZXIhzepxI1+RZk5wogkUvi+WEl77rOivXSpbz04MGvQwfyZN6wKT98i8MyNA5Gi6lypPj3GamcVyulwvnz5QzZ74qZRpDdaMcOXK0PP7YiTI3u6OsM3J6DadDuy+M2+gU3ZqKISvg7/Bx9gg/Fd6EllM76GdEPo1b/ALMud24c6uc+fDdcumLD8osacn/97/8o42Dj50s6xi3dRRQpEdxtBHW552oub1c7t2/H2nJLIyiCrA4GEVyBUwhoiuHzpT6712Z0XXOpFw5cCTvP3dicAHuz3Mi7ZWbQaHxCLFotzLWQUsOwV2Zp7WJjz1ZV9KhpiJmK6lteK2JUe6+jQ2KA6xeOY8Y6XeHsd4/awW5L9PchMTgphieG+6KZjniiyGKwcg4gTBFcPyUYSjvsupqXfD4726MsXeP3mlGoM7EBZRSNXmmG4duwE8SaA0m4xRBGbcyyPp9ac8Ok15p65VunZM+n4TvjqP9936+AW93TnSpkL1Q0PnANIEpTJl3RLDwjvytyK3uHfZZ63dQaPiPmj4UH13P/eBSelxTyLBXPuefIqycvfBBo4gcFn5uEjjganrgqqIRntCMWmZUNQ1N4UTDW9VzqZlbCp/wuNeIjZ+96Egt5LVmU8oVUcqfOpuebzg9BlvuxoGIt/T4r797nPG/XdGfdH80TYj2+lnGEYkiddqzYNVoJ/nRIMwrMHp+6gqL79HfXzSgjAV3DKHIivZRusAzBHZPK27Mime50uX79GwInaHzckXIxLe0Ti8LJr1brwz4e/qz8l45Clv9pRu3khft+TVVytKrevg7/SccZwYnTWYYWGQoOkpmapbSkoHtjp07R1kIokeXa45LjsOZ/diyDJxnupHu++R39oDxQ+QOI5D1UeQxVFA4UNC8O+y2uW2DIg5PCOWtjpI4dOhgKHfgDuvyk31wP89IPWI+/lO0DgMLpZjIn4xR+JHmPPMM3u3+PZqYLA7zoolWyuHH+6Fk86yXXnopDK4vv/giIpqszboXL10ajHU65mLMsK/r164FbwO/cS4cO3o0SkCIwIShe/FivBNGJX+r3wRGHmeH4xCjFKMbAxpaIQ0Z/sGeWJtoKIYlsMXYpP8F97Im/2H8AXMMA0WduVeRUM6J61kXA5E9AD/WhZ+zHvDm+kgv3jZXnj55Mp59+qvT4fSg98br3/hGuXz5UjSjRKlk36++SvPKhUKmFvfzDOB4+/bNcv36jYg/zs+TXkwq791y4MDBOHMMYt4HPOEfPITeIOAMe8Aw3rV7V1m6v1QuX7lSds7Px96J1rB3yqnYM+/J3/yus5OS2+twzjsb36llX3XmcjYdq2UXRFNrPxmQCKcLhibr8lxSWg8dIkNxPucyW3+MXobLuOWMaM4n+ZKZe0olhgiHBHuoscwh79HPcGZNT5V79++VTz77pHx46lS5c3eh7Nu7r+zZvafMbUsDO2bt0lRufkd5+JFHy779BwK+wK2XSc4LUiZkhMxlVS/LXN46/5gko3p4p+M4G6vyDxgq9R76xqmEA8Z5D8Zi1hATGVyLzDFlVakMSPIH/OMz9sL53rlzOzg1xihOAfgHuIcexPc8x7PtoE/oR/Xj8BEcLMtLyd/4DjqYmZ2JvV+7ei2ehZyDbtXciPt8OgXvfedOpvLz3KW6R6KP6dSdikAg9tHi4v2Q5bwj9Mf1oTNt21Yeeujh2sQz9axJxm3Tl5pe23SczQ5dxwnJGI/o6gx7nIjnDOUOib+aVEeENLPT1Nk7OypHpvfUerlz51b58vTn5eKli2V+53x56MGHytGjD5ad83vKdJkJA5dyC5xJiYzpZJJczYwZ7I21OAf+ybjVu0btb80ozvTv1I3mwI17C9Et+fwn75dpGkr9P//L/7Cx76ETZXV2exi3jAJSMyuaUaW3a6qcv3SpLNy7F1697RG2b15Y9877IWhDYjguQCcpYa5sOPCFsPrpB6LPfHbdVs9xxtQ/y5VOKQ9B8NZMCoSJ2Ye1e6Py+QOR1NGuY4Y6RIRBemtaJ7s4pNrgxxU/MQE3aCBcGUOuoCURZxpjKvsZbYz0bkun0/O1thCetWRIslYaNkl4UmqFfBB3zvbK1Cg3esUc3aOvc/L9urKt9UWILrxaOmptpmBw9fUc36SUi3Hr+e6VdAVY7+XMWt/7T73nJEbg1zVDoxGs8NMVY9+zM6HZ6HyoTtCJoa6cu9DRu8J8FbkFZigEMGCYAmel9YXvoklgj5KHssFZw+BhtDpb1k/lu875s9oIeVUdLp7Gq336O/P74Dmvter63g0h36fD299dcPHz7hUe4YjTlfbruC8+5MaZ76EX9Hr2mF9kCUF71tA7YtMZ6hoJ6ra+BMZm3GlnmNqDDPpM3VsMgcMZemdBV0ocNpOEZH9OXIMABjd4Ngo7ESoiS4x+Q9GFvyCAiPyguHAP/AFcxLjIWuZsSqN35acLWO/0nSmbGY0S/+X77Lq4f3C8OI0JP/z9hN/8lFzyM3P6F440Ptsi78N11cnkMqXRZTNuna/1dKt9ppFOKmMadyjEoqW8Jx2gfNYbt2po5ufa04rTiztx0sAd97YQnByeg3zcKGW2jpZ79913Q8nD4CESyDXUVwLbo0ePlOs3rpfbt++Gsci/WzdvxvmnopkZBjjEZbSCKzjUuJ/3J9oIH8LAAcf4HTwmGwxdg0whooEyjDGa2HPMZl+8V1ZXMxLK81lD0Vieh4HHffwjtRXj9tfv/brcuplj8TBQMa8liz8AACAASURBVLDgfWrKpg6ddMHFmU/5DYYme8J45Lq9e/aEYczvwk0UZ86Xv/kcI5HfWRsejYGbs98z3Zif6lXCebM2BgG8G4OaazGmeTfeQw4eORMVSWdt1uIe0Q+0xB64hrPjvO7cvRNrKMOO/WA08W4Yw5pff/9evtPx448HDbOv6zduBE5GdHx6KvYff8/vDEOQZ2FowENR4kFiorqh8EdUc388lzNRhJs9A18cCntqRJtrgVfQf9V3eCfuz5GHY+eiyxmnz5FjDb2syi7xg+SfeQcRw5WVpdDzSHfMzKfVcvDQ4XiH7PA67n7u/LJFbqnRhb6H3P866pHGrLV+sxrQjC2ZYd7n0lJZjxTO5bK4fL/cvXevXL58pZw9yxSD22X7jh3lkUcfLY89/ljZtWdPqOUYGji7tm3fEW5O1eiKL/Q8MedHZ1DFZSL7dN1D9zl/cV4pnia+ontTh9M+Up+NLu8LC4H3yAjwRvxMOLqLd5jLJqOUOz5+/HjQOzjH5A0cIdwDTzh8+FDgITJO/EMOcTlblZEHniizBFzj2SefPlkeOPZAOIvgJfyD/qEZnDHgHHIMnMaZw7NUd8790OUSEdy19Yjy7sAojejueuhMRHGB551as87fyOUMzJB9ln01eBfxBugNo5vo5smTT5ddu3cPss91Pj8Xx/9epm0l71Pv0li79nuvp7ss0XeZ0Ubkts5Lj78yNRg+AA3xc2n5frl+/Wq5fuNauXjpfLlw8VwY+nv37CtPP/N8efLEybJzflfBpl1byQ7mGXVNI1e6k3QwZIeyW4aa2/oekfrN79V2QmSyX9KSy+KdcuGj9yNyO7V0t0z9uz/+52nczmDcRmJ6yyuvDaVQuC9dulwW7i3GCJptc1l83wPYCUsHpA0789HvUip6wvTv+V2Ksx+gGyxh+FUlBINORqAMR366RwSCVFrApH2x90jDjDTITJVg/ZU6cxC+SJt47WdQmknBqo0ABkWh1nbwt9JBA0m9Xk71FIZhbthOUsiakpoeIjEbj4JwDdFAee0cyfX+UjzjHTsvYK/wC55ijE4Qk/bo3zuu9HjjuNITsJ+PnjGJAfP+2q/25wZEv9evM1omKZDCN3/GJNxxGhDubvUswWF4/242ryvM/u66j73ALDk3FCAZt+AuTEEdqvtzkOMAwaNIATSudD8pB6SL5HuPR1k5vUrQ90a8zpGfWq+9bzI1VxIclnpvh7Wu1X1aV8/1d/R11W0y10yvpzNRXSvFR9kE/Xr9eyhLYlBmhht4TmpOY2Peo8NKD8tooWbUJs9IgUKKE98pGoCiylnwN4Ly3r3FqH1H+Ud5QVFmVBh4IA8213Of8NDT18Qj1dxFBomaY6EY5Nob0VMBwwCFntFvrqwQlVEkKfd1L6Mzu3bFXsAvYKqUPfam7Am+43PxY/bJtSi57F2ztVE8UFqAzyTnmZ+BztfxpP+9p4eGe1a/NaEUpVc68u+WJh91Wja3UesqU0HNfRiPBvwxyDLVLXk4EVbtHxigJKJg4wUnYugdzCVfegV/Eo8k3Vl8qac7h91wL+n9c7Pl+rXrYQyCIxh5gQ+Br2nQkOKKw+Pzzz4P5ZQzunvnTrkfdWx3g944axmPKKbgC8Ytn2OM4izBwMWBAl6pUz+d+FkPg5rUWJRX6JZ7gHHIfDqYb5QwcsE1jCCUXXBejliMZT4Dh0hNJlLz0ccfhbLLenLmqi6Q50NLPIM0Wvb8+uuvBwxQunku77OEYVZxNxw4NcrAd9ASe+B9+A+4qvunIkyqx1XWg3oxSO7L2cPz+gwczkxOI/CEtRXVltMSwzgjvjviLIMGGeFYU0P93LP7e6Z7p0KeWTusBXwySp6N8/iOz8DWqB+sOO/4mIZUZgtskptVH3LZJvmga4Mnm94kWdLjqstVlzdOp+wvMqKsXCHpMeVPRAmXMbKzlvVONGRM4zbLZLIkpm8wJBmKcauovAILQWNyTJMFWUvbQn+CfhYXyuKVq2Xhxo2ysny/3FtfLgvrq2V9eqZcv3mnfPrZZ+X+/eXyxJNPlmeff64cfeBomWdc244doZ8vL6+WFUYCqWYzglAN1i5LU1ZXe6LCtMnhVk4h2te9k+St9Kr+HARPZSyCe8r2UNNKeBk6CfuMNOtSwkhEX4bmDh4+FDIGnkjGAbINvD5y5HDUb58+/WXgI/wDeg6j+P79kDXwJnXYBef5Dn4hhxKp//AX6BdnHeeEs4tnYUTDq1iDz7kGnqEJHzhyWTuDBkvxnWpzMW63bd9WHnjgwaCzc2fPhbMPOon+ICursSbZrbw3PAQ+D2x4h6yBP1ieOvl08DrB13m1fnd68TPqr+31kUn8vaenXn6GLl0namTTpvwvS4yzV3KcOY27VlbK5csXy0efflyuXL1cVlaXy9IK8nutzMzOlWPHHizPPv18eeAoQdHtpYRtm2MXo5RsuqVOi/45P3AkYZfOLtkrmYBAGniWf8b+6HYOR7p3t1z69INy8bPflI2l22Xq3/2rf7Gx76HjadzWpmxRd1sHNfNGIBXeCw4Yxi+BLONBCqYbq27c9cqFDDF93nuQtJ4UTkX4JikpXBOpTaG44hlIJSCNHdICtg0RBBGsmvK40p3KaJtFJoNVB8/fHqGOmWSVQcJAExZt3qqeFUxDA5srk9X8s82K8Wa1a8SoLYfembkb2QMx1PmG+lspHw57nZELFz1PwlPX9Ma6Oxd0jwtOj+T1xqK/06T1ebY/32HpRlQPrV7hc+PIje9J9/XKXy849TdrTtqDv0cvPLYywKTIxt5G4zlyh3qWcFF79GcpIoLggKnCFOTxVPqw4O/nze8IFe6HsQZNW7fXdt6ZueHv1J+f4OxOJWfAfn2uk/V4WrPfn3/e446fY89j/Fzzuvwvn9/mAwrfUbJRTlCMEaRch4BFIZXBCZNG2ZHCl3iZqdHM/Y5mHzVdKhkwDcWW4/pMu1yK+7lG/EOOmDzPVLJwJOTPtThHBDO/I5S5HiGsmcSkeXENCgDKvwwI0vf4nTNFOHN/NpVpXmO+U/aFhLrq+7gWb7ZSKXkesKKZC53R+Z7URf6BY0rb5Dk8j2dzDR5yjBAUA40wYw+qb+Qz/mMfKBgIev5DkHEfThcZHqyLl50IU8/z/Lx7AS080Vm7cvB1vCDTlipuWrnJJLzzZ4qvOp8Qvcq4zb1MxfsBK95d0e4khnRscB3wBSa8P51nkWlkDW2mpYw2i0dq76KbLINLo9lpqYeB8yjhM1G8zz7/LM4Zxezatavl2ANH4+zgHYyUg4ZQCBWl5IzhJerAqzRa4HPgwP5y4sQTgSOsAd5Fqu/ycvyuelXwgrVZg/W5HnixB65RWh/RkzXGO9QOv+AY6/KsmOgwjSGwHLAEt1T/KmNQMpH7Rd88h89RyonyQGuMwFM0XbBx2aL7FblD2fJ/rs9wvxQ10bsMSpfDkn/C+R7/XOeSA4t35jpgAIyAX9S1lY0cdRNN9tSsrnXPFT+S/Hbdp5fPI52ldklSm58xz29N9qQ7SZ6xppz7vQ4ko9bpiN9dR/R3n0Tfro9EYyfNUBVdD45OnH9LEb0l8sy+iOoDO9KSMUqy90QQ56h0RfoNdAD84XXsZTi3aCSF2OGXqeiSvA1l/N5CuXn2dLn6xRfl3u1bQfLbD+4vux98oEzt2FVOffJp+eXbb5fde3aX3/3275YnTz4Z+7u3vFy275gvu/fsK1PTOMSySVWkV1f5M0m3G2R3ZWvCo3ijrkGr4DaZx7RspJ7XBmymk4b4jmgoNAtvg77RScTv4GfQH3ITeuEaZBK0De+HJ8IzkCHwP7IOdu/eFX9zDfQIvJVZiHNNDlHuIwuBNVV7jzxjTZxUrIHhrHX0LI3IhAcBQ9aRcyxGJNYMhOz7kZmNqVtthGMEA5WGarfv3Aq+Ac/VWEXsBJpW0q8I2PAM/g260gzZFAeHUh/JjP6cdF69PqTrezrS5057zZGaZ++OYtG5yxICHtkMTdkI6U3JlkLrZeHunXL+7Nkocbhy/Wo0kZqa5d2ny/6DZCUxnvR62bljT3nh+ZfK8UePl7mZ2bJWg4b0LM/Sq9oITAHKjY3gYewleNjQPG2qthuZKbMz3JdBQpyc0NbM/cVy4eP3Iy25LN8tU//2j/+njf0PnShrc/NlNbJwFaVJkhbC4iFBGcK4VbqjBLEzm4x0jjv0iuhcIOhwB+O0Ml1X6MUo1BRBByiiEOMPoV9zt0lnUa8A1nIjS8ZERFejO171sNXueTMxpqFq3dFWvCrGzW2XNRjymKVPL5FZLceNYQwKR80NF+PO7l82dNrudQHhCDooKyY1xdQC8S3CFu9QGV+MgbJOnyOpa95Rre8I79c68vfruaHr1zmhOiN14ePvpfPRuTos9K79+s6I+325ETrJAOvX0nOdwHWG2uckWGodh5eYh3/ne/VnBPGKgdRF9JyemfX7UToOwhVGgGCWsEAATDpvwQIBkDP6ckaumJifiRrgaL89vF3p6t///yPsPZoky648vxPCQ6sMlVqiUAJVKKDQwtA9WLDFur/NkDRyZsgNp8kmZ8MZo9E4HJqxyc/Qy+nZENZgSZTMqkqtdURkRGQoD3fa75z7f+/4TU/Qy7LCxXv3XXG0rOf+Omwo7LrNB6qJeh5Da68F8Ro31EtU1VqD/qhoQRBT/uGZgRFfvHjRQ5GgbyhxXvTBKx9GyOPLl1uuZMzPLzSFDngmNFEeJSmFzBGBXKGFHv5XUgVUOVTPF32D4anCNoI45yhlj/BMGO1vf/tbV3CZ669//Wtn2N9++60X9ZPgjwLIfJkrxg7GgqHLi6pwMeACmgqjxxKO8srYeOaAI8YGNhDcmBvP/Oijj5zp8zyFQLJOnQnhojyb71gngorWheWde/ie65kX1zIHcp3YQ37jhRDCs8Vb2DvmCN/JdOFNeFXTjj90nQSGFhfVfiFCnRp6XXk8arrEZxkuaiFDdEu8iHER/BDuxEv9nlJ4n7cyUrHf5MNHyFrbYqzhKyVMs6a/mp9/7/y8rZ79JuFIe5FpNu8xcMgbipZw+vSpkoeGJ2beBU2EV+a8ubllDx7cd0MEyil7oiq9Uegt+oeqToPwQjxaxQlZHzDL91wrAxJ8P+f5wq8VJqd9zrKGzrUW+rMckvcjfBFhKGDvEXrBI7w6PNthYkibv4Yml40XDEhp1DrreeTrtO/5r2BZz5WQl3n1m+hveNHkQUwGmyKfDMg5b5BdNL/Mcxoan9p5qGhlO5dgZ7XiWY/jPLKkfqmva7P+ZLDJskMeU2cuXqt7B/a5eJoyzoofcD+VXQk5BT45Yw9LPjyy1dV1V24jKi4iNPKz9V64gXGHc24MmI1SMGoj/VHr2KhN9I9t6/5de/j913b44pnn3c4uL9vylcs2d/acdccm7Isvv7JPP/3YvZW//MWHNjM7ZRubG17Ma2p6zlbXT9nUzJz1+hgIBtOWagNAwI8SfwclgQG4T1EqNfxpPaKjmT/zPpSn6MtOhAD4SjQGfIdzgTawN9AE9tejHpSbWtoh4lkHr+F7vNxZhXyMoXcCBXjcvaDsueNhqdEh3YQ53rwR+dzwSxUoY36qE9J4/pIBX9535skz+cy/3JEhyywOh6nSduBXRHlGGyKK97Vwgvyg+yXv6xlBb+Mfa81Gpyz7ZR5V851h8mR9fro/08dMxzK/ynKVw44XXosc24jYYZ3ohCN2dLBvN65fs2+/+drDsY9H+jY6QSvZI+v2uja/uODRBltbO9Y97Nlbl39qH7z3gS3NLUZsfajNr0XvMU/2QkZKYIIz93W4oyLqOKPc+v6Tt9szm0Qv29u2e9/93h5d+8bGjiko9bf/vL94+pL1xqftuDSNbpEiCkvwQviA4CuXLzYrgIGHyGqlXA8mKO9FTKyEIRDOW04pK8UZMWviLc+tDiIrrPkw82GLgYlBDDDvotZm4t0UvCwarwNliVXP1sTGW1sEEmnIDdLDVFRIuygsPk55gK4TgGVikclPVn4aoPY+aJEbAiKxD+SsBJJE2ADPzgrqMGU1A3RG+ow82ledRVYOxbTz+XG9hPa81/WY+izCpBxRIbfgS8+vlamM7DyvJujDhA+ukYAhy1s9X80nM8rMjPM51bBan2F9dsPOeLjAoD6jIWTX4wzbC5QE5TXBOBRC44VoPAxmME9J5834MHKICIKk72Xx7uQzk3Krff9DcJsFrWHzr+Fb15TghoHCHbVglQWczHCyoNrOW33aVLQqlFt50BgLYZz8GkIeUbBQblE6vOWFh1LOuMVVhXDw+rB26KCKdXFP9rAyF7ViQknjehQ8PKoIQVQjZRyYvZRA5gwzZhzmxNxglggFhFPBrPEE/6f/9I927dp19yz/5je/cQX0u+++dQVVlmruZWw8nZxzNFV/7HCAlwvYyN58hHfwDe8wz8fKjjDPdyq+gbKL4kpYJ9+hBKt1B+uPEKzwEvEcrmEfEWb4DvhiTihy8tBCz7kOfkLIM9ey58yBPYQm8GIu7AN/uV/4npl/xiPBSKZvw/hDhsP8e2MVLZrmm/B2GH3LCqbmlMduBLOk3LLvbeqAwgejoBR7wHmQj8j61ec207eMk5lev0ZzEQhKTYaMo7r/Tbiq75uQ+E7pfV6K8IQMEDjGnAljfvDwgcM4a5OgInyN/W1xsp6LaLJoVq0MtuPI64RRObzhtUDI58z7vAZFinzKz87PyTRX5yi4y0Kh7s/RXC4neBpQ2xc58/thcJfpWj6PDDs5IkayTygVIWPVYzQ80i3breFQeJHTJfLeZdquPcmwPAyXsle0xbvkIGgKBw5WgQ3Yante+tjKDRxiRMiG6swHa1iv+YafSXE8CR5ivyKNicic7nEUK+IfNAp6e+rk6ZJzG3gp2tDuYRiM4A/QLmgmtBBc8RSCHqHDOFpGbGq8Y9Oj4zaC8e/6Vdu4Q6uSY5tZWLTl8xds4fwl680tWndk1O7eu2c3r/9o66srtrQwb92j6HftkS7TM7a8dtKWVtZttDNpFJn1+RTnS55bSxsikLSGw2F0QOeblXjBRE3zMlyEkTZafSnihN8VScG90HjBroKh9ZyQG6N1H/fpnFRMMSx/Ko5acL8cvMZ48vix0x8VvNM4eZ3Cf9EXPmd8CnoWMmXg9SC98v0pViPtdSjbhOdGCmMYMcm9biM9lbsqBVd0TilIx6lFU+Y5+Rw0Z8F75gNvot95vRkvdHaZX+pZAzQAACt6HtWpvRio63p929x4bt9f/c7u3Lxlewd71sUDOzFuNma2f3TgRcLwXhM1NDYyYZcvXLGf/+xDW1484YWKe132l1ZCbVSg9oU5wP8kP8mwyD6NjkVqhFdyLkXMMCh0OJu9bXv4w9f28NrXNtrdDeV24dRF63WmcRKXOP72gVJYvIrY8+cusCicJ1dIrRmPiGOj8JTGxk742aCmV1Fok97vyL8PkyMWJ67FqjOMgGcmVDP8Wsh2gCiKZhTXaJWHNyF9FpqHMeEsQDmwlEMSgvAdFhmtpwbKGrHywQ4wzGJ+9f1MpdIDcMwOi2Xbq8dNTDSteWqmJMKViQdzzVZlrVnEpQmzKs+FwCrRG4VIYVDaf+1THlOwAgNQLqA87zASPGfK74ExIBRJKVPIXrakMTdZ4xhHBTVEpPjrlr+UP8yaUfbUJke5geyJQjQhimrrIATPAquQPxNGnbW+q+Euw2UmVFloykTLcSgOaiBMORO8/CzWypnAUFRIQTlSws3M/HW+mreqeHpeWOqNmgmdUCfjiazyWcgQ/mdYyDSg3rdWUJJC3yr2mvMwnNHe6TnZiDXIgAdDqWV5133ADl5IvLd4BuW5Bf7o3YjyeO7cea8iSnVQPFYoiihlV678xOELxRgYVsgVc1MLEMaUhw6vJ3uBcotijKKGksxY3Mt3EHPhE2ODZ3hUKTYBjP/ud7/zYiMo3+QOEuL5ww/fu3KLAg3syuOHMjQ7i2JJuxNyV6JiKnMAt3RWCjfN+ywFO8KpCQWNHprAlwrCKE+QefFeObTK92XuapMi/OR+8JgxgFvwnhAu1kIhEb4T7HIPc1SYqsKeJeBmWlbDQ218GUYHM+3OuBXvQ/ANQSZeGc6z0JQF7qxI5f3U+PzV3g4PS1ZKS9Bk8BoYmZufdwW37tmseeW5ZVx/DXd8SYNFpST8CCdqQTYLTcGfwmruxlX3WrSVO4Ex5kgo89h4FCTUPuZ51XsvPq4zzbSnNiJmehz76qZ7H15eM8aTASenDGgs8F7GI+W95nVnmiU8yTyz3nc9m2sb5anqnpDXkb1N2osM1/pdvJLfwIs8R9FvRX5oDzM80pNWnqXXzrF4qHJkQr23WRHUmjOtbeSvEhnWPkOyVVtT4TUelxTeYTS+5Q3tGDVPyjCVcTgL7IG80fVDZ5l5Syi2FLELwyd7H5EK23ZynSJ6cx6WnKv7Z3xmj9QmS1Vdla7hhW7c03dscxMdm6Xg0L279uLWdTva3bSJqQlbPn/Rli5ctt7skh2MTXpXklevduzZowf2amvLjvZ2bX5myl0lRNEcj4za4uq6nTp/ySZnF4yOkrleQ013QpkqzpBSyyHTr1quyLRU8Jzpp+D4dbgNdVX0ALjkvBThKVgWHMmI3sBTMeQDs+75LPARf9qKujrP7GASXJTuwXFJygPPcCIcanSS8mOGmUFaGDRz8BU0UB7cqKMg3A9l2Pe1CaWPolIoslH4tTV8xepaQ5Ce0yr3be964VDNizJuiy7UNFX3av01T9SYNS+JqcojTX0D8mip42P24MFd++6br23zxYYbcvaoUTTat/HJDgzCXu1TVDBSuKY6M3b+7AVXbldPrLqxqV8MGREFi9OueLndY9zzOgr8RY4IfSKiPKg5QhEvFFv3JMOLKKSLocyV268879aV2//1b/9zV277nemovpbc5SxNwANDRujAap8LHGSiqOvzhrsy6ep+DSRxlBmYMiAqjxXlNjZgsJT5MKaeCVhDfFXGvXhahwEO13oBKUKaixVaSk998Jnw5vnLO8v1jYWqWNVqS1VmlplYMh4CZxTjCIWMUvnRQqh14esZz54/t2s//tjkFxA+iBcKpp2RISutrFHKJNdAiCQEaP/1OReb4fnytqiipMaVEsq8lKsArDAOXinWgRcCbxW/A0OqPknOBCFsWPvFKHQvz2d+MAxeKkyiIkqyDOqZIqr8LsajyAPGUgEb9hx45nkKH8XbVfdqzjCWBZAsoOn7WqjWuQ6DW8FpLXRkYaqB3xQSqTEzkR5WHTkbEbJSnZ/L915xdG8vwoGKcJYFmFrAifkWgleF52Xcz4J+3qtMdNvnCDsGQ5NrupLHqbjNIL6lHxXRkPOlhLOsBeWUUFwURlVwJRxMYbWXLl2xO3duu1JLrs/GBrlA9710P7BHvqv616FQ4qFkXOAQDyvvgXu8n8AZyi7r5joMMKwJ+BSMquUB3ysnlXsZB9wjxxcFUoU5aMGhdhlSbgM3KEITxWOihxyhroNtZ0QfxBAzY1T19YjIiQrvoj81jc80+zUhuhhMMn0RDLPHwB5GBBmzJFDp7BVlUAvxGU9cQEgh/ZqD5pWNUvquvmZQiQrPQXNNimbIOD1MMKzp+gAfKLyU++Tt4Wyl8LaKJyFXYbRjj8i3RcHNyi1ryrg5jG7UfMqN3JWAy3wl6GXczPjlhtbCwweNC77zJSIpBDp6PSqSCUE35jjIt+vzynxasJXnkumnzklwEfW8Qq5gbkRNQNfBD+atHrHQN40DjoGT5NNyHUYo+JmquDKOip7xHCmb8h7IsEpoJbIJ56d7xX/YCyKq5FllHuA7/Itn8l4t3Bgf3BUd8TZLxYCrXEL4FDjCtSpMxT2My7Xi4bqGtW5tbXoBqcmp6EMP/ZBcgKwC7EGH/Eyr9mbDaG18F4Jurg8hk8zgPWF4yLIT74fhzJtwssbpzMcyzdG4Wfmt4UcFnTKeQOMCnkJo58UZs79UM6cQzqxXfA76J2+3nie4CE/vgcsOvNp+plFI7ODVjvV2X1r3xTN7df+uHb/cRLK36dVlO/Xuz2xi7bTtjxI1iXHoyLY2ntuzxw9sG15xfGQrC3PWO+7a06fPbHtv3xbXTtqVd9+3ueU172zSloRq0xZa/IjUmqiUHopSva9/iHZk3BQ9HMaXsxIaPKfN69Z9pA6K1mT67vLdAfJd1PYJ6UJ6QZtK1MwFD2HhR16QyIumRq96PcsLzeVOIUlWEV18kxFNe+equivJrCUgTvJPtN4MWcjHUfy/OyeK9wyZvThYwtnLdaX7SlF8nT+UaFmdQz4jrbnmI286s4xvWc4RzNbGCY0jGpLn4O9ZjUcHhIeV6saHXVqvbdutG9fs9q0bdnR06CT4AD3Cera0smyLJ5bs0ZPHtruz472ijw971uv27MLZC/bLDz+yleVVb4eFgutppN4rN6JRY97m/cj3D6N6OoWpNDf2Oz73re+F/MLb3mF+r17a/atf2oMfvrKxQw9L/i/686cuWG88SotzjkUe8gdpY9WUuVZuxVh0KJmIybvorX6T9UyHUCsEOkz/vQCUJxwnQpkFjBbgXs/Zy0zRr6tCU7L1BgRDSFT+BAwI4s+LOXKtwlklgMEoMsF1YZVDKggqgBER5DPMinvqyogSMvjLPBCmYbAQTARvjnxzA+E2BGKYmEqik3cn5oZAzbwhsDo3hF0//E7Hx+QzYzI2RBmhnph55gcy0m8MbzDPgTE6cI1GPgoMEoGL5yMkcC9zYi6KkSc/iXvwKLGfhFWiMFClkgI4MOX33nvPhX96AeK9oTImYyB0cB97IIVWnlj+MmedkYoKME/u9dC9brcJ4WHNzG9yEk9VC8e6TmGXaiJPeKQq1umMdS7DCE8mHlnwF4HVPRleM7xnPMkMM49VuNFQq7PG56zZe/aGM84CYJOrUKiz4JV75R3iXvL6eEk4y3D9uqBTPCZFwsi/og6y/wAAIABJREFUD1OkBxWH1rsh5VYVjLMQnJUPvc/0o6Y1wxSYkg0fgpjCico7F2CPu/bk8RPfO85dRVmAbeUhAxtR+RSlctb3Fk9o1ACIcFzVGGA/6Wcn4TgK2oQ3MjwDkXPYwoeUjZZ2STDIuTpZ+AtBq83vFI5zbhIo+C5CvCKsSkKpWropf4x55AgRtYqQEBdwq7Cs9txciUl9uLPAUitcWQhVqw2HvfGIOvEUi6Koic7ms838p4Yj1jXM+CIFTL9l2Kh5Qn4Wv0lAapT7ZFjS83WGmnfGb81JeK65aM80F1X7VB5azLUoBL0weKC4QL/It11YjBYyOq9aSK1pifa9vk4Fq2ohqFYcslA7bM9i/FBsIxUm2o1kWG36iKoHZlFA83gD/H6IEW+YTJFpcvR+Lor16KjzEvL9lG8OH8HYm6MVwF3yAbkOegnvgXaqDQ/3grPsPS9ogPPCSYrCRBE1+rQ+fPjIPUzcC41gD1WsjfN0o0Wv54ZD5sWY8EZ4HzQbwxo8CH6Igg0vRLHC2MNYUlTFR/kewxapBLyYj6q6cg4UQpLhCzjGaMc86efJeESpYChRXiPREj996y2bnCC8tVVGMs4GTgSutnReSivSYokESMpx3F9C7JNCm/mE4PV13tLWBxEuCXeycqXvar6beYXPok06HsifD1yitSJGLHYvlNvIG9+0jY3N4rmdLzQ7ajSEQy4AXfuitCDJDqrBQFoLxc52Xjy1p7eu2c692zZ1tG8zCOdUyb1w3lbefseOZxbsyICVEdt68cwePrhj/eOuzUxN2Gjv2MapDH544Of7dGPTRqZm7PK7H9j62fMemhx1MmJOtKphNTHXosyWnFvNPWrEtDVxtJeiL8PwXTSOZ2Se0cJFRLsoF5bZwE89Raf0dN19FYUrV1fXGiMH81T0HvCMnKi8+9bzGcpiaCYhjysaUNW9Mz+q6XFej+Q6xlFUYpbFo9ZGOJGIfJK8rDGAF85d1fwxGA/wUfa8KILcQyFJuh6gB0n+dmW2GK+iEn7kdWve+a/L5CWlLtP0BrZTYaosM2W6KX6VZdqaX7jsIGOAOnaULivSm1yB7R7Y/YcU5bphL549tcODV+6tBwaPwKLREW9fNT07Y5w3vay9b223b6P9Mbtw5ry99+77trq8FtXWvK6FDKQRYSA829/fs1fF8UJV+mAwbm33MV0EgW55SLfZBHTqYNfuf/+l3b/6exs7Qrn97//L/jxhyWOTfqMSnOWOF4MmLALiDjGXV1ObP0wYdqGHfJDSh0hMSRufAS0LfWJ4ug4G4nk1VUXI+oD0eVCADEJc7AEBuKlljIR8VflkjVhJYSQoibznxXpBVFVZ5j2/SwGGoMF0GOfE8gl3x3MvB7R8YtktEjR7npqecgakvRTTBFm4V2FS8vDAWFG6YCLXr19zhru3t2+XL13ycD6uQ2HUXsKY1YZARV/UH4xzA1m3aIvw07fs4oWLjuAwQebDi/FA8KWlsB4/ePjQ54tXk552X339lZfKx4sFEN+7e9d2tnc8rFBh63hhCbuEKTMuuXrkDpKrh7Wc8VFsETp4HpU2GY/5weDVL1C529mbxTWygqtiJn8RGhiTF8/huVLeogAJ1VxnmtBPVfKUxxeYwestQSYz81qxzQpqLThnobEWaLM1M+NAflatpDWEOQmGtfIK7ElBE9EXIRTBq3FCComq1nImYUH8wzm/MV4RX0pYoISQWkCuaUJmovk5UsDEfEXch9EUnUUtFOd9ayzshRnmPZQggJLozNzz8BBUojUY36m1A4qHIlRYsfawZix5vmoFE5kVbWE+z1XxvKIQFBGsspAesNFGsQRM5OJGoaTq3DKjiv2LM6kV01ohFDzIiJHhRMpga7mOX+OsVJAoFFtolVoHsUcq/uNjNBE20R8yagREZRvtiZ9XUdJdNEtrqwXWmqnnsE3Bkeau8TNv0XkJZmo4zOO3AmybAqI9yM+o8SkLE+KJmW7omZo7vIHr4B8RchVtCpxTlYJS4DX0kJBkqmmyT8obzTTjTbRE62qV/DEXavP8tDcZ14btf1ZCWkG3KLcDFckHlRMJpSrSlPG0FkI1lyxIZzzP37f3DsIVvA4ek9uiwRPZR+AUes+9qrAqAympCKKFzAOPJkoLv8MrlNOuPqznL5wP4617+E76GfJMKZtunN0LIxhjMy9wBuH9j//4j33sjz/+2JVe5cgzHjwUHsQcSUngvD/99FPnmfAn5sIzVBiO6+Gt7CtrouIv41GAh3QLKu6ePXfO+TxVzsFT9cImoupn7/3M6woc94IeZQFZcJBTkwTTKgKVvbaiE+IRw2Cm/i7LehmO81nX+N/Q88obV4+VeQUFbKBBWp9wICJ6SB+L9Uu5JQ3lzOmzNjvLWYQRUnOq5yZ5S1E7qhuAkwB+sPviuT2+/oMdbz6zOYoP0f5sZtZOv/1Tmz9/wY7GJqzbH7XDvQO7f+u6bT5/amsnV215Zdm9TEf7e/6Pfs4PHj+2J1vbdvHt9+zC5Z/aWGeiLQIJHcVTGITWcx1VxTo8q9GLtpl/wzPalk2iFfWe1/RG+9ieZ6ugOB8qqWFENmE0Yl+BW1J7zp4914Tp5igKYBxHiOosqHUTMjR4iOEYWEQuFF/WZ/CEscBPRTxxDbIi33GdjFacD88CF8FJaIMcM/B8FehEplTeLPiFXMBzUEh5r1QweDpeRtFxUoFoC8R1e/vR35rwdvCayC+qJkt/gmacP3/BexbnPW7wLOXuZ7mj1pHyeb2JrmYeJVzPckSDLwEq4eQsUTt4WXvWs5e7L+3HH6/ajes/2NHBnsf58l+337P9/rGNUJNBDryjIx/EFdGRcTu1dtp+8cEvbH3lpCu2Pfqgl6Ds1jAy5h5cXjo7T4P10G/SVgOuoxI1DstQ/lFwx+m9292zR9e/9aJSo4fbNvK//d1/5WHJx6Od4rkdMRJ3M+NjkblZda5q+IcEYpWSzkRNm5wZqph/fQA6ND8w2u2kU3wTAawVhEw0naiVVh7+zJIHBRA+f/bcN3Rza8vW19ac2FHiGgvqiaWw7LJutc1YW1/3cFqaUYMcWIJRPmF23AvSYJXCKgtT8RLhIyO2srpiDx88tJ3dqBbKeCAUe6zG0SjKrAMlkX5cEAc8tN44nkIzP33be+8xJ/pO8oIAgMTMBYYK8t5/cN+++OL3fv/Zc2f9L15hAIa5oxBixVZrBH5jDJW1hykzLsorzJDfmSeIz/49evDQ4YJ5KoyOPZYSylh4iVFemTsMmL1gj/iOucLUWauUWIiEFEEZE2Qp415eEBmFKiq0mPXyPPaEccODFdX1okBQ9B/kbGS9ViElhYzJGlszMsFvFpCzIJ2FAuZXKxXDmIUzgZTnWo/RwH55o2s1Np+lwCMsseeqjsw1ComTQpSFgixkqzqvf1eeVePrMIIZXsRQdrPCP0wYycRUv7d0Q7QmftGzhynHw8bm2a8rt+RnlNBSp2qhlOXzC2tpW02S6AR+F6MDXuozqeEiCwO6VnApr7ngwf1bTrhDUc17lvc709MIe1Iripx/FkqKhJZ2X6ToDuaYlXojZf2hgHj+pEdJtZVUBdMtHS797Er/XeZPsRVoBoI1tEsCvPKrfJ9LH9JSB8QV3lCQw6PF3AlT4++rvVc+fUXCgOvMg/0Dnsl/wxigFgqam3pL5pSIPP8MZ+JlwwTjuKf1ymCJbhR0wWOp6prxVWNmQa8OxxNfyzDNe3COvwov9999j+KsEQiga9BMFNsTK8vuZRLMZD6Z+Vst4OffMBCDab3jwbZBmY4JLgdhcLDVkNZb0uIKzrYQ2AhJjUdJgm9r3KjnnHEhC3Y1XjQ0sXilHKdSuCX8CmUQui5BFbhEyAaf5ZmJfT3ReMOVKy5PDfxMFcj5DZoA/2ZuyAPwL3LGuUa8ku/hozwbb5VohVpbMQb3wbeBXZRNKcPwU4y88CHmrQKB8voyB8YBvhTSDAwxJvIFz6J4HKkIyjf2XtNzs7awuOh8gs+iaeDV8vKKnVwPLzG0UkayaNPWFjOs6aYE4gFaXOTFoG8hnGZars+ZXuZxa/zU5/r7zIc1Zs0nshHK51AMRwPKbal6WxJyPXePl6LT8NyGckvO7WDNl4wvPEuyG/DEb5E+cmidyckoLETPz92XNtU9tP7urt29dctGOxN24b33bO7USTscIYqob1sY+n/43rqHe7a6vmZrnq4xbXu7u/4PpejW3bv2YnvH3v3wl3b+4hUbKfmeUVsH+nBsPTzRnsoXyq3+c9qgdkZVJKTOlGtqGueKTil45BWtq7NtDcbuXo06OeMUVOp7tB4yHzQ6G+C3t1/676RbbL/ctqdPnzjcEoEHbBIWDm1EVmd/+Te/MO81ZYjug/aAZ8il4AG0UpX5kbs5C3AY/EK+xPCg/trI6NRX+dWvPnI8/Oabbx03OEscMeCwrgF/zp454/ImkRbAB2PRp1wpbvydmgh8Yl3oDItLiy73Mi94JThNKhMpTtTzUH0U9uX99z9oInNeg90qFVOGZ+iA5J5hskNrvGmN8hl3hslrTRcYlNqiNLqhpHhMgZ3Hjx/YZ59+bE8f3bcxDzTqufPyaKRnhyN9j0hAueXcuofhrIvMlFE7d+aC/eoXv3Ill2RxDDYopyWkwhVXz50t0W2ENL/apV1c1BLxF7S+pAm4hgytih+oY2Wd40PbuHvN7nz3uR3vvEC5/a/786fO2/FIx/qFASqvTgjPZuINg5hzuLLmZSYrwc0LQTVcKN6o55OY/wBhLOEj2RqeQx9EaFs7VBHywiw88KoJnZC1vajtJwlTJDyO/m8IUDAHeTZdOXu1520NQIQVemTdvVsEkkVHGMqeX7p4yZVEGAKW0nt3o78jQIiSBXBzP5/dI9mhqfG6h72oaMpEp2M7r6IvJdextyAXjGhxacl+/sEHTnBQYkFC+qWhGIKIIDKMmz1SxVL3Rk5O2vr6mocbw5QhGGJszAnkQhmUt1TWRvZd1TujwmoQJc5e1QDlwYapQ/SwWqlYDfsMYWe+ykPiGfKCMw7jQniil2gwB/aGNSgqQE3j2QvBhc5WnzMDzAiehatMDDKsSnjLXip5RWrGnp+Tic8wQVoCjYiPw36xRNWKw6AQ2Cq69TNaT1grcGgtzB84Yg85H4XfCX+0vowX3CslnrPkfphMttDXyqj2pPUCKby2DacZJohqP7KwnAWW/BwPDyvEPI9V04ph5zEogJWAycZKnT3SQZmiR3UodxF9q1DryLOR5zUrC5qrC4OpNYTW6HSvVOEMgSg8tfl3zy2h72RTbKIV+AMeQtnWs8JwECFfatHmFQZLdXpd58qiclcIAyqCDqHTvAcnuQcvTYRVxWfuJ+Q68CzClKPI1KTNzNCPjwJZ255XQ3g/MIZS+9lnnznOE9IpRRQ6wcvDN/f2I+evg7dswnZ2tj21AXqC0IJnhFBIBKO7d+/4GokWgSbcv//AcYaCWWtr63bz5g2HUQx2tOtgfggUfPdnf/ZnTluU05txt4a9DCMBX3HmOuvAqcjBUzh2bu+W8bUW0rlXIXKCz0y3WoUwGJZqBjQtuHIBoj4pA/Ckl3bnzl0P48OLox63eV0SUmq8ydfot3b+rbcz45loRG2Yy4KS1jGM9tZrjGsiHyiHwtdnlHFMZ5SfI1o3SAfaIiyutBe6AX+ETwITwBl8BX4Gn5QHFlhH4OS8wAV4EUonQrMMfYyHogzMoXhGFFbUcVARNoWfKi9Wv2HsVustFV9k7lwHbiAPgGfIB/BI5iMFmu/Vn5r5ydsErIsXyjjEHslLxbjgaBgyg955bQ28KCUXkWquyCxRjyF6cI+NhhLS4EBFg1vaFQawbET0+/xwskEyDIRt/nimZa2RRPBTn3P+fpigPwx28hxrOcAnXeapdkXijTFWKITkurJPwIPyts+cOWfzcwu+FsGl8I3PMsJzxnwvjzhnsr2zbUfkfUaHaVucnrATM9O2v7llP377nRcavfzOuza/vmpdlIOjI3tw947dv3HdZqcnbXl11abn5m1qesaV2oP9fXuxsWH3Hj70isnvfvChLS2vurA/4qGRpSgPuFb666IsjHml2rGSO9mmcYjXvIlnZ5rh+OkHExiowk0NzSmI6T1HS0ivZAmUWyLpkEtksOHZDx7et729qKKvaCePqjCqLR947+FTp043TgxgFhxh31GENzc3bG111aMb3CG1uenPAEfBK+RInEhUTwbXoQfIyxSHhEaA17/61a88dPbrr7523GdsenCzz1w3PzfvuHjx0kXnXRifmINSGGjNhO6AIYvrqK795Olju3Hzhq8LmhJGsUc2Pz9nJ0+eanQCpSwtLC64owojyhv7PqtmUJHbmOeb9Cjtv2gqe52NFVk+FT1tYCBZK1259fDqkPMiBzry+D//9GO7f+emjZPqN27WHxuxve6RHUA7vEbBuBdRI5/WnZt4afsjNj+3aG9dfsvzblcWT9j46Jh7byN6IuSxSDMJwzwhzTtutJi1Ke/fHd08iC4e4V48xf0oOMwaGW+8e2BPb121219/Zsc7G6Hczq2ft974RGjGHgXdao0ilDDbjMTZiqyNknDG5DykOjWY9u9SjykxLR1AJlzDLAtNaNsbCohwvzxS+XA1t6x8a3wxDJRJeRAhbvJIsGYQASYDkkCEAGQYHy+sM1iE+J7w3p2X226l4aXwWTWG5hosT0snTvj1+sccEPTIh9G8D48IwyDXddSVZV7MEeTlO/ptohSjuIJAPEM5qli//LCxdpSQcO1xCOZRgUxePgRfWYHk7dTnbMQQYkhI0vl5rH7JGZBAlwUkCUeaw2tIVYwbmdHVylAWvGphJwtyLRzKs/U6cmdhqoY9MVfmLM9nKxS2ypeeqeulrNTX5r0axtAzTkjhfF2BbIsQZAGPZ3IP5w6cQlA9vLgI2mLAWSjxfYUxFy/mgHJbihvk/dVeZeW4XbuUg6AVujbPPysUWn/eM53zYGuKNjxOXtC8r8P2uJ1f5Ms0qkvJG0EQVYsenr+yshqewBK9MVgwok0ejPbDIRTEuqL92aBwEOvPXrvAM6yrhXDHDrkwRR4Ov4eQGteIbiEAyIOpSoPgoIwYoUBG7j7XSXhmjlipZVnOhcKADzxVEQJ13ueua6FBGJygcSha3Adtg4aQGwht+OKLL/x6vqMHMNfjdSJdgpBI0T7on8L8EUZQYIFJ+pp+f/Wq7wARMez9zVs3bWV52Sanp9wouLv7ysdH0fj66698LzG+YZmn/VF4tFBY5v0cmQ/P/Zu/+Ruf+7BcVNETwUvmL+EozQVuSs8892ClNi4J4fJ4jWCXxhCM6LdQNEI4qAUMzoT5w1deMxQ7PMTZ3r59x/cL46rDSkpsHcbjstJd01PHu6awzCDOZrqZ8T/vWU23RQdqOaClDwULPWkrJeQ2oe5hGMv8IT8v43men84t/oa8Qq4hLwRmiiyiyLoRZz/wCcXPq2x2Ok1xQyKtFAoJnKo4E/NBFkBgBgcQZmWwFf/k2VlJ0p7JQKp82e4RFYsHOxLg1UKWcXqBwFrgxOmMFMbiOfXQTBn8lNdaeqJnuPId9v6bEd7uZ+0KWKSZRdXeOAftcfDoFsBliMg8RutyOlzGHDgXn28rK8Z5trhVw2hWmmpeJr6g8TNctHyiLYpUK2bDcLLBxSKgq4pujBfGF/AKeQseBC7CS1GQzp+76LQr71GN28xRnltwGZhTxXeUNAxS4xMdm5udtKnxMeu+2rO712/ay82XduHKFVtaXbE+qYKH+3b9++/sObT3xJLNzi946PLE1Iyns2FcQWE+OOraqbPn7Mz5CzY+QQ/7saLcIvSPeEq9K7cFloCt8ZHwevWPpdzG2nW2WZbJ5+VwUooq+V6pLWYK7840QZWAuY99BBdQbsV74Buidy9ePPeaFxgw4Xk4ezCoLi2dcFq58WKzcXRIRoEfsL94R732DFWo5yPFT8ovfxWG7PSXlI/jnsvKyO0UriIHlnPFKbX36pXL9ewX7Zvca7y55eNHekBEFDEvijdiCF6Yn3dDCPmg5KujzDFO24YxOgX4Hhx3nQYxF9anWhqHh0Qe0uf8pOsDiqKqaaxwQvJNLU9mWTbDf8aNTDuzvCk64I6YosgKMDx6w+Xygm/QlRGzl1sb9vXvP7ebP35vYyN9m5yesJGJMXt1dGj70ERgo7QqHVPHm9FoqUqEM4aW5YVlu3zhkl2+eNmmp2aisnWhI77OUm6JCFWU24W5uZBrMdxAr1y59SpMDgMekUFBMeAO5fbmVbv77efW23tpI//7//iv+nMnz9sx2rAKARRlRRsA0MhCJQtKbVkTsfXvS9ufCHdp+59mpSczMgkCtYAcDLl4NwoZHbiv5EI0ZaSHVEWrBXTNwRXAgoSETkDUsL4pH1ZhrlE8JmL9eQWCbTeCJEijQkbwcVX49edY3+PFNecQarGWFqG59MXisLJ10PcMz08KiQlmGgIDBwoC7u7sOgJHWNWRI9L0DIhFiHkIzbXAkA0HGSEyEui+8Aa1iovOWATRGXRJeM/hYYOCY2G2yQKVGVsWyLJluEbKPA8hvb6rP0sI4fthCnotBEqxVMEQiJzyszSPLMxkhiDFpBawJdjmazMDH0aMRHzyehwWcgxgFboLXsIAMKqolZGUwub8Mx6lgkAqzpX73OY9zbgi+Iz1DObe1mvRmrNyWxPm188uQmq9X17B46woZ5jR73k/M2NohZAoIY8lNgqzbLkn8he/+KVbVkNobUOrhRvcDwwsLobAgiWZUKRgnMEoWRv7LkVVTJjrEZbBHWhJKMcUCQpc9JYOx8duTZZglD3pGLO4B4UPGFQIPx5NUhMYZ20tDFgYtxAYoDkI6yoog4KqXFjG4j6EdNIQUJB5vvrO8htKqgq8IZDgXfqLv/gLF9T+8R//0T1fzPcv//IvfZtpaYTiyX0oBRSrQblV9VUYOfsMPQUuP/n4E1/TmdOnPXzr2vVrbnU/dz4qUxPiCUyxLnImeeExQ3HF8s+L8FxyCnkeuUsIGszxzBk8YTI+iNaIZrW9EcsvjRGmLZaVIUueppJnF9SvuSALDTX/inNuK9r7TcV4ItgXPrAG9hYBSuHrzdiepxTKLTB74sSKra6tuQCi8WtcyLQx40ZWBP29RzuFAJHxT++Ft5l+Z4E38478zGHGLw939wiDtmpuPW/Ru0Fv2vDik9rDPMfYs/DAycPmFVSb6JTy7H5rYGCuYTi47bhNLquMgowNTcCQzPmAB258LlU5qZ3hlVpLD0v2I/NYGYd9PSn1QFCU928YP4n1CN7anpuvKR1Vaxv9rqrHDneN1yWUlEFlXLS2cceVJP8yUxltCt9xOlzCXFo+H4p0m96g1INcfKquIzBo5BA81HCX+WANm/ot8xPtG1PMUX8FyGPu6dHC1ch2w3OLwbFVbh8/fuK5oQvzi42AX8M4Zy3lFliB1vGKKJkwaDguurmsZyPAipm9fL5hTx49sfmFRVtZW7HJ6Y7t7e3a7z//xJ7cu2cnl1dscWXVpucXrTcy6sot3kS8jBi5UGznF5c8PBM6gTbr7XMoZDo6EmHJCKJuWCU4GY23bEGBr8GUgjaFRQYFhx2vih0OKseyVJMjy1fxfTgDFFEkPArnC5F9EbKP0Yl7VV8Gj+bL7W375puvnbb/8he/dDq/ubnVGJXhR/BS0vNUK8X3nrY0/jdaQ/pai8WCaEKlrUg+UzoQZ8QciGJivS7jxgL9ewxSGJaJctDvOKWAmSOPehj1SuihZxGpEFE7gRfgVdTXUKSAeyNLkGnAbKSHBI0quaTJglLTb+Ex19ewXSuxwqOsm2XawRhZ9uU3RQSNliKPbUxMuDiZPn1sMUg8enTfHt67bRtPnxiXj3VGrT8+avtEh0FjiDqyEeu4UQF4GHEnW390xLq9vh3uH7pH98zJM/bRhx/ZybUznoqjCDWvSu5qa8/1rd2i3M7MTAc8OPuK1B2HYapWl3zycVIb+117fOOq3fn2czOU2//j3/w3/dn1c9YdGfO+WbL0SWvXZqvEuQS7zKhEtLMA7HbEouhKea0ZojY+JjsYY+wH5wYpjxtsAiL0XH73cVNYksf8V3HqLSF7PYQyBNdgZgiDCGII/IQpILypwJCUhVqIEIH1dQiIPd6vhLiVQ4heTE34ejmcQYtnBrzXGfhgeGsWcjSHfAZ5jzLAZ2acz09htOxnZtbZcybEkiDeMKZ0MlmYykwpW57yc5VPwXcIEQp91l7k/c33CV4app48KCIGdaii7hdyS+lVrjK/Q4wJu0TBQKngWn5n7QojV3skD/vqdJzg8rvyfBVerudl4pThvdm/P6C4ZliWkSePIUENxoGywtz4vRacsmAovOE7tRFizrLMCl9qA0Beh5TbWgjWNRnnakY4qFQEmQ+Ujfcx15YIZ1wYJkTXcDFIY4IQ0h/23r27bpRCqP3www+dubFvwgnOkzNWPQH25P3333eYhPYRiivrM0pc5Pq8dGYFrKBwkZeD0gUjRjkjZQDLMGMSloSyzDOkfEJrKLIBMwfOUKIp3vbgwcMmp2dubt7z9MKL+nu3IDMOcwfmCLdCOEcIUL4da0QxlAWZeaEEAyPcB11DMYXOffLJJz5XfgP+WSO07ze/+Y2fBYVvuIexmAf3ohDzbDzBnDVGA9bJvqBgU1BjZ2fX7wc/bt285V4k9nJ5ZcVu3bxpC/ML9tN33nZ6c+vWTVeGecajRw89aoVrwUNoM4InHkxVpUWYYj8oxsEzI7wwFJwIt1aIsbyzbXXQFqcc2hL8DfIOUefwiL0eqp4NN4L7rARk+ie41nUqIFjTioBl2sjIc3vbldu19TU3kHgfyIrW6Tmi1XlemR47HjmKtWG8mQblcWsBKP+mtei5Lc623uDA5ijWM4iPbWGeTMPz87JglnE/P2cY3a95QjvPklPdGGlDGJUJ7NMQAAAgAElEQVQSAsxluQW+wBwUiSGBPxv6JBNJrhG9e20vVA8gRa3VNHNQ7imhu02dgAjzlfKu54qG5zPQHBq5KNVzyGeg52dlRQpKAEipB+Btf0qUj3JXpeQ0yfSt0pOjVHQ+mR/kOdQ0O6+rlmeysK/7Yg3xKXTu14tF1TgZElhrqI+7Oeeue29R5lQ4DEPiuXMXbGmRVkmK1BnMQ5YcBA9FuZLTR+lYXucBxc+975FKMo4g3z22l9B77pmftZm5aTs4eGWfffz/2p3r121lcclOrKx6+DHKLUoBXlto7PqpU3bq1Blb8CKltJCjWi/w2rcRmo+6clcMJKX6bSN3ljQMnXEtY752BsUo5cp5SZvIskN+H/JGap9WDgoc43nsIddoz0SDOSN48tXvr/rs4LfwF3gor1yTBeOrZC+fa5DKKFrb4IhC5UMGys/jHuG1Wjtxjde0KNWjY14KfUhRJaUFFjK+r7XxZAf8tc/pecdThzWPzsDYqZogocfEM4qSW5x/gudhcn+mt1ke1x7m32t6mfGlplG63+Pcyn62UZjBPwElxtzc3rLvvv/Wbt++aa92tryVVWd81DqT4zZ/Ysn2jo9sc3vXulST9vzXETsqVbLHJyds3NMjiDKMEPvlxRP27tvv25VLb9vUBPJzMQoXXQJ+j1Hk5daWe8qn6HgSG2ujbhBgfsdebTm2etQ6Y+M20Tuyxzev2r1vv7D+3paN/Pu/+xf92bVzdoy3ryiKEja5VxYqVXjMDFkIkRWrTKxl9WkoUUXVsuKl9839xdIsISMLtq2Aonp9JbdCoRRDFFw9OpT2wTYSXgCAXNXS785DiL0gQFvcqAaiBkFL6JAXLigmmjcxZRHXzFjaebXEs94L9ndQuRgs4pMZVn5GPU4D0KmNRj6SNzES7X0tQCgcWbE7mke+PiOh1sBzQFQ85oStQLT4h7dcyhBCBtchiEhoh9jxHddyRlJMFFrNPVI2+Z3z4x5ZCgkJDWU2vN18r7ZJPIO8CsLRMHKgNKDA8Hz+qQ+qPF7KQ0aJADdQWoAhwtQZO++9CEsNF/WZigDnfW4EpmQ9rZkDCjnzUL/QLECJ8deCkRRj5Wo7gU6W+ixwModaUAk4w9oZXCYLGfFbW6hI4XASRtr5QeTDi6CWQJpvRSr8Y82ABesZh7SHEjxh/PQIJKeeyouEwaIUAQtiluwB56fwbsEgFb3x7DDm7373Ow+HRZkCVvAGE4UBPTl16qQrgOT7Rfur91zBRUnF8whMojDyl7FQbgM2dx3mUZIjjeHIq6lyH8oyFm88roRHouQ+e/bUPbS8mDPWVApVoAgyhgqnMT57jJeUF3Mg7BdlNEKGX5Rc1SNXrLmfo4f5MAYhwG+99VM/cxRlBEDyglDiUQbIvWFPwTf2Ijy1Ww7/4g/gtwxM4BFjKSyUcCPgi2I3yuuPXMBok8a4/IMGhwASUTasmX0TT5KnrDbEtMqPQ0jJFWwF4GxMkYKbaZ/DYAGqln4NCm/19VwuBWiYcC945K/2RjymHSsUUKIDoEuc2/LyqntuSV3JRtZacMk0ocaLBndK2wQVKcu0OeNXrdxmnp5pSy1gDdKYUHDbs1CLkvYchOv5mszbNac3nW/myZle5HkNCOS9wVZkuoczAe4Fg3yvIia+3lTfox572N6I/2VaJgPym+apMFl5WYOehkrW8IVSdEX7Ia+U9k98Ne9L5jkDclPqa658+6DZ4VTgWuGa+FctZ8RalG426KCoeZBgsoa5DKv12fPb68bRQTzTNfU4rFv3ev5fhc+xL72CV1RLjhYz8P9HDx/ZxUuXbXHhRKO4aHyNq7OFbueijDpnl9m8tUnJQ0Y2x1lTqhbvkcNtfZuehsYd2ZdffGFffvaZ5+hOTk17vu3pc+ft9NkzdnB44MZZYPL0qTO2vLJmPfJpxydtano2CsGGzuROFpIC+ReeTDczFUOein0Fbxbc5LU18FlsYYKpYWcvmaCt/q8Unba/daZT+aykM4BzkuuUTqD58Bt4yUvyYMaF8LbmtI+iPCalUc/35zURqVHckNxn1wdcOa4dY6q/EWsSbdO8XdovkZWuHCqloBgCQiZqI4Ek42gs9Z+PyIdWvq/xNePEm+h1Ppt8fTbI8f1g9EbZGfXgTUYt3/8ShQQN6PaO7OmLZ3b77k27ceOabW9v2PjYqM3MzdjyyTU76B7Z8xebLlONAH8ld5a1kYYx1uk4ntHphTOlTdb5MxftnZ+8b+trp0rufjFQw/+QjXZ3PVqOEHKHCyLfCHFWqkWvW0KgOQhyy0ds/PjIXty7bne/+dx6uxs28u//h3/hntteZ6J4btuwGB0eAofa0yi3oN5QHX5mWB5LXQoaZOtPviYT+wxEjggpFFmHrgPTGI0iVSr2cR8J0ZnAZ0RWKACx+N6XS1wlAbAsMbLaaqwMeM3z1akphb64F6zkt/izE8OoFZpMlLMCL0IgoIRIeg5NQh6uUei3xhHySUDjs0LfAD73zBK+kvKfJQCIGcgDwTp87erDVVqc+L0qvJMq7+ksM8OvBRg+SyhFCP/uu+9cgEch5B8J/1hD1SYDJVL5pNHuYLKUVd8IAXlhoakgqaqSMByEbARvQvvoTcoYKgwSBbamXKHQnnM94yNA87tCLglNQwniN3m1eE+oJmPiXQI3vLpfr+e5iMw9eyDkBRBjzMJI3qs3G3AGFTvhHtcr0gDlVkr1gECXWmiJ8Gn/FZbs3ovSzzDjWcabbAmvcT+ep/B7tRsIOpLhMcN6TQMkQGXhQdeLtmRakZmNvs9CZcYfzuru3Xt2cLDvHk4KFfE8Qs84dwwX7IWqnaqoGkYOcnOwJtNyC6UQRZDPKHMUSgJWUBwJr1VdAs4fxZTwJtEQVVpn7+UBjirgtBeInnrQWYwqFGFCkQXzyMsh1zR65kbvQIwzKEDMm3WQuxRFOw4drlGSyT9UBWPgHwUURsG+gV+iaVIc9TdygvFiYCENBq3iWDojruW9DEghZLdhs5DCgJfslVcEjipAt7nMAQuDfSQz/W4EmhTho7kIxiIstY2GUaiT4EBe3WFwk3GwVXzD81KinopFv827z7CpMYXnwu9sEMrKrWBC+dWZd2Iw6ox3nFYR6r26ut4ot8LfLOTU7zNead9ED7QnCN36La894+f/H+7n/dc6Yx3hrfBxUySV5iBcrYXlWqHOvCSve/CsWs9wvl77OUhnSz2RUrAt82GuA3/hPV4QbX/fw/TV3kU8OMswMjgzDngcQlt4geErfAYvpDR7AadibBWNkzLNfpGfx3PID0SZif2lp30YeICHyYkpN1jJWwjvUVsU7VHmNYL9jD8tLLTtxfK5uSGy4L1gVmddn5nog3pkC2e172E4KuGxpd5HPv9h/KCW75ib1pR5kHBI8F7zCskZ/r2nT7VV6ls+EkHD3vOWnrLjHafr9D+/ePGSLSxEDuiwl85QqUwKuc3KbVxTPL8KmcZoMTZqx33l+gbdu3n9uv3ut/+PPXn0yBWCuflF++DDD+2Xv/qlz+Hajz/Y5sYLO7lGhNasV1iemVu0pRMrNjqO8gC8+GpdQfZ/noFAkCcPJcqx9XLW+xx3Rq9RXih+4RVrZUXhns43y8lxDjJqy4gkb2Vr6BacKjK05RNxPuyfoirAD3gdE+F76CVFnBr/alEo2S/xAc4yglT6nm8bobVtOp8b9gpdchkW5bKpBh1GY3ANngcdnpmd8X0rDDPSDZqo1Ogn7PgTANiE47rRJwhuAz6KwFBRSfGarNxmOlYb9YRfGfYzjas941mm0v7U9DPzC43lMpvPHac2xpYJe3Xwyq7fuWHfXP3aNjae2dh4FOS18VHrOmwXnQBQ80hWUjPCSOj1Rfxs0bnMFheX7L13fmYXz122mclpOyYi6TiiMeC5FPDCuEsHG8L3p2eoR0QkCUWsAp/CWAGMh7HUPcbHh7b14Jbd/PITO9x8Ss7tv+zPnbzgnlsAOjYUkChVqKgIdnjoIWxsHoKdhJtMWDJx0e8+VlH0MmGskUS/6a8fsFu5XvcYZWuEiK8TwC7hJbktSBSWiX5ZhM69tIPDQ2/r43mvAugiEHGvgKOx+CUPZyBZFCBwj7ZCohMzyEKNI6CHtMWBMKZbTpzOhBAm5pcVUObF9RIeWZssWF4RzHN2A3H5SxsjB3oOd2zM16mQDLUnUN4QAIPnEUUIZQaGWgtDDXKVMxgQEJh3aUId0Qyvt1jJSrN+z+ctpgPAo9x+/vnnjccHZQJPLkIGwgXPxpuK4kiFaJRKFGEEBhQW1oUiAWPhHt5HqfbnriRwHyGZ5K1QfY/QSYhfNFzvubKiMHvGYHz2DoEBjx1WXObBfvE85ouyi8KMYuFV+VZWmmp9bBkVZKMKYAh42WBQM2IRq3p/akIk671wTAIK582Zgpu5ArV+z4xZAh9jyAoKrABbU6UQVcZRnbuYEfdl5bvG4WDiTWpWoHCJoBg2bm3IyfRDY2vOee75uXk/tLeZeCvyAg+YFEHgBCMAfejwhgIjMDR5b6VwMD8ZLxB4uR8LMwJstJKibVD0t/NiFaWaKs+Xcsy6PS+qvPhewrAMTsAj+UY6c75nDmL0OSezFQwCruTBzLCm9deMUfdmGjlAb5vw8KjQHL15W0MU92XlLe93MFu1kYgAgBi7pLk0uCAPQoaTtk9vPudQkNtewRKS8/nDLAOOFNIe79WXN2C4UMcifMlTm8Pja1gOvawI5uXsXGlrxarmTPMbCR3C6xq/Rfu0l1m51bXMl7BkBKwff7xma+snHbf9HgSG5HHJeCL4yc/WdwGHRbD1khiDfTvfNG/uH2bt1zmJ1rvBtKQPueinKuRNmkGbd5tpQr2Jw+SCWrkYhJHBsGfRPV2TaZcqomeaor1ijdAI0ggwVEFPiXKAvrM2zglewXrBYeiAir9BI1CMMToR3o98RHg/CijPj970ex71AN+B5uoMOWMMU52Jjm1tbnrYOddxjfg48+B+r9Y6u2B/+qd/6uPD44jogD9lHiNaoL2VLCZ63sJZTgOJvFwX0YfQ7GF7LjyKStiDlZRbGPV3jYyRYXfY2fOcLD/omkzL6vsEH7VxZIAmFsdDhr0ogBTKbUQYhBOAfb93775dunTZlhZp76POAG0tiMxflWKgbhSNcpuiBz11jvzOo66DIf+Q8cjvPDo8cJnk6eMn9t2339imG/NPeA/bpRPL9t7779nC4rw9un/f7ty8bifmF218lIiZSVs9edoVXMrWomAQFupOkIjg9FYp0fk2qsyqOnaOIhBNclqR2kD5fib5JdOXzId0ZpJ1RFdbBUz0V3wlQrTzfW0KZLRJA77ROYB78i2jEFXHFhcWmmieRpns9WxyasqVSuRCj26JE3VQQUFlvjkVAdndeXRRPFXUlftpQeNtO828Uu/C4pJ3KFEIdOxLKWTXj+rpM7NzJZ1JfC+UXce5UowNXpbpZeBsqOmZ7gmOs44lvNF1iojS98K/bGwQbx+E+cE2X7pPPYWl/73a2bXD/X07PozCt7PzM/Zs64X9ePuaPXj6wI66B66HjIyNeI9b1EyvxH7ccz3MoxPIY7cRm5qYaoxlJ5ZXrDM5FdFi84v20ytv2fryqk1Ndtyop+ZVGDBevQIOHtv8wpJ38/Cqy8gkY0RxqRgnuc6hDHvxtOOubT+648rt/ovHNvIf/qd/1Z9ZO2vHY52moFRsoqz2YX3E25CVWx1CZiS1wCOkEqHJgmc+mFpgdWtOKRThoR1Dcla4RxVQAUK8Eyx+ZRnlNQA6njtqhwdHXsRk48WGMwT3rGEtPep6Ej5jqb8izwbYlaROoSaAaXZ2prShoAnzpJcAP+62oWJ6npRkkMerena7nleHgMKhorx5v8eJCf8OxkghKBSosPIeObLC+KjcRtI9OWiPHz/yQwTRxSD1DIUHwjxR0GQRxuuEQsYzuAYhHIWXvD5KpQfNHyzg42dRFFeV5W4UXN+rNlRK55YtqzUiDhKxNveNfUZJpIAM4yMwcDbsAcRFIZSERbJOlFUUOcI7UTq5F6UD6zUKJoor6+da1gxzwkN3//49J5Lk7BGSylwvXDjvFnEUHZ7HnqinIPPVuMA836PQAmt8jvzKDZ+L2hwxd4gyz+ZMszW9Zr5Z2MiCaC10NYpHYZK6NguWjKVWTeyDcm5lLNGzRMR0jso3BsbkcVBoTZ5TFoRqRSiPnZldLXxkATPjeVZu8zVvspRrXOGZ1pQFr/rZwmNgiOvUcoOzo8UKAgle0ixEZRolq6NguM55UfErV6IxemEpbl19TaiTBCTtWTtOm2NcC+RSbluhIWbZ4GLK1R62Z/m8BoT818Lb1Q6nVFZt2tKE8Y178eZi3GsMdG5Ia3M3ZaCOubbFxtoco1gn97RhjK1QrLnGHqBQtYbKCKENL5bzhaJESUBT2B9jYLTMijawrWrUUgBqXOBzDu+UcuyqbQkFZt7NNaWacg1rGS/z3kt41Bm0Rg08RRHtMPDysGTaJ+04vVpfP2Xr5P+Xoi0ZBnRfzT8zTgheWhgp0nXygmcFVjxc862NlflZr+N9+Iny8+vxRFM0bh4vXzsIE7my9etGs0wbalhXykQ2xuaz0n5CI8glR7mN/PdDp42cETQd46aii1B+ecE/ZOxnTHgA7T1WlleaiB6UZqU7wBf0D34Cn7pw4Zy9+967zqPha6S1MBciTNgjeDWyCeMcH/ftT/74T1z5RmlGsaWlSVSEHszHrs9GcJBpegM/xdg+WlJEIkxTEXxtTmumUTIa5XPKcJzvr3nH6zD5emRSvicr7HldNe4Mg1lkx4jAaEPSuY+zjaJnyjOO9AfOiirlP7nyEy9uRMGbWoaRgZDvORvwJ/Ne9iEqVEc7FC9C1osiOThY4BVzXlzJ7HB/zz2yeIufPH1iJ5aW3Gt8dNy3u/cf2Mz8rF25fMkOXu3YnevXbH5qyhYxzM7Oe+5tf6wT9XJGxo1SahhTfb1+ht1Q84pTwj23yhstvIQ1DxhAwOAhZ+9rqrqdaP8HDAnFsKkWP4KJTH9rfiulLOh8tMnCKUFqDvUlzp877xFMioJgz3l5+CqtDEuKmRTiaaIdXGaPftfgx8bz53bv/n0/S+RrcjmpnszZcT/1LhSp+PTJEzc8uNd2NDpSOJ8YH7c9irZOT9vs7LxHRz18/MjP68zZc60HV8ZWPM7FC+p7VXoNey9XlF2XF0YibzidS4ZrnY30Lck/tXOg5Y2tnJBpazZgZtmyprns8ZOHj+z+7bt28OpVhEyPj7lyu/nqpXVHuzY2QSXqUf/+qHdsB0eHePtc0QWdvBtHl5zYUlC3j6wQ7YAmZ2bt+YsN29nesvmpSTu1vmIXz52zZVoBEo4/Oe1VlPf3j+zh42c2N7foyq23AirRBNmY6m7YoiN2el17+eiO3f7qUzvYeErO7b/sz506b90R3P2DbYDEmFV0CUKvipg18RrGaB1YSmnyYUR1gDAWc69vdvFEKgRXiJEFBOZESCuEPoqyRDlxwkm5nkNCAQUQifX+7ur3zqBIWj996pQn9NMkGAsa63r67JkLVZT3RknaeknidL8JEaKZM0oNDaZpfk7zaZADxVRN4EXoYGA8F0sw0u4H779v77z7jj169Ng++/TTaAOxuOiMDIssVlsYFUgEcwUZWRtEhueCpDA8xuc9yI8yw3uYHoctJQylj71RH0qUacLb+B3LMs+GYZ48ddLnVls8XfhrMlRaC5sIupCqRhzOJodFDGM8jshFQIWoMFfWpdwz9QbDSg6c8UII4HeIFPuDosn+oMQzFvfwWWHC7DuwQJ9OzlEVaXk2oaXcw/oXF+fdgKB8a2BAYcqsg3HUb1cVsGGIzCUYY98FFXnFc25gFkCzcqs9kZBQC35vEhRk3MmCuQwYzFlFsFT1U2eRn6M58Z2UWxi552mW1hm1QJMJ6zChYpgAUgu2eq7wP9MJCQ35mmGKWiuMBvODqKBwxH4qFLIkHZXiczBKEcHck5I58zn6Xk42xSiUc6MzyfuV5zf4vSyvVFCNCqktXgh32vw17gVOsjdWrWeEh/qNz1KChzGyLKzKg6u5Z8Uhw5iewV9gH6UVmCHXFhxCUNc5MSYKLbiEEA7+QZvEXPkrZTd68baRHFIEswE0cH/Ejo7kfVT4ekAEY2GRxbiHwYbx8a7zPeHksR9E10TYXMx53A1/qj6MARIjJ9ezLipOq78i61PYOPjMPUpBiD2IfCDmCI4zxvFR5Nvz+czZyGkn1Lz1FLdFampc0b7XggqfOVfVEhCMNviFFXx8wmH022+/80Jkp06fciFJ8JDpi+7LeFPjsT47vnpBKWHhYPXMPJcMXzXuC77aZ6bcsmQsFYy8CZf0e35W3q/MY/IYojvR3iYVC1PrElfcwwnZ7kWbO5fH1e/wYdpeUcUbZRbDAnQVHs1nFF/wg4ge+CljIA+wB8COenkitM7Nzvl9wBt8Sn3IuRaeDQ+D7/GMhcU5b7EFLMLrkF/g6fzOPvM81XwA1i9fuuyKLbCNoRdeJiNepvvZoaD9zfRa32WDURPOGc0pG7ysaXd7XoMhu/nsmjNKaTGi4xk+6/f5mpqX1Oc2jNcIstUf3JWSpNxmGhm5orRkiohF9kK57lcuo9xSs6CtfNxiTdAr8IWzBy9ViFC40e65vNojdnTctb1Xe7ZHBeGJjk1PjNkE3TdebtqD+/fs0ZPHHrK5vLxm3Z7Zs41NG+107MyZU2bdQ3t464ZNed/caZvqTNjUzKyNTM34v6nFZRuhAnC/yPClrZmnlPrBFl5Zqii/CSfdz5u8znnNNQ4OXteGJQvvWniLKJjaySWvf5xJawCljy24eP36NZvojDsOvP3OO/b40WM3PDD++tqq7/mN6zfc4eN6RmnNdGp9zXH31OnTLj+vr6+57E2Vf0VGTUyEQUj8GH545cplH+Orr7621dUVd4Lxgh9RVZgzf/DokZ8RuIfyfefuPXekvP/+B65/RP6zusRENWdV63Z4LbnQLvuo6rkHkZeQbidpQbyyLCIDZKb9WR6sZUrhLGeggk25DoqfXXmG0wAUcTo8vHhhd2/etpfPX9iIRwIE3D7dfG473X2bnJ+ykXFChCNM+OD4yHYP9125BXaQVSfxlhNGjgI8OmZ7e6RcjVj3eNSm5hZsbGLcekev7HgPBXfUzp06aWsnllwpnpmet/X1c9bvj9mjpxs2PT3nYckYMtzwDN4R2dpEmURFcKold6xr24/v2Y3ff2IHL57YyH/4N/9tf3r1tB25ctsSK20sCAzhxZuGgKBcSDavFl608QOENSWm++/FYqRQSyGAPy9Zk33uxVJUC3dSKCiuQnVNvJsIYcztLO0lnjx1iw4hBrSf2D84sCdPnrkCy2cYDMINh40VB48ov6kcPB45lKWDg72I9R/vGMVlUCrxxl68cMnow0RuG89A6IMBwcyEPPxlfjA9mNe7775rjx4/sk8/+dTHhFHinYRRMhcKy7AGlLWlE0t2/foNF+RcmRvv+G8gIIjMWbAGeRsVWosAClN05Xlhwb3B6gnJM/mHgkvoLPd6HHwJdXMsVhEv9dkr+SY1Ixwm+LxJKRnGoPQd64HxK7RThaJgGFyjc5Z1EbhCEEWplDWN31gjn1UhNgvawWzMmRbWcAjiT35ypRQTCkE7M029Z05SYmshS5+dQJWQS8F+LQi86V4xjbyXureej1ddTBKpcIb9Yf+AVeDGWwGV1AKsgbU1T8RQRggp9w4/pbWB5lPPO+P7sLPOePymvdCapQhkQWYYQ62FpRBYSpX04m3AItjeK2FWzDIEC37PlsvXFYHB1kbM041jpa1D9uDqWe0a5HWI0Fx5/tq/gzDiwlbZ65hTKEuZkWV6l889w0xmXvpeY+S9rM+RZ8OsEawJ10d5gp5AO6FH8gCBi+AZNIxCWQgYGAbBP+GtBHpwD/AEt1gTSiafoY+MAR7x4l6MkfJy8JtazCnqAaEE4Z09l6GSqAxVVoducb/yhlE8oJ/gAvsGLrAGDFvQBegmggjjQb+5ht+4jmdjRIN+cy3rgpcgDGEUpG85hkvG/vAXP7fz5881cJQVBZ2FYCzTh3w2OtfwKPd8v7Lxy/FzJJR8lBeELNIpoNkot6SRCKczTGc8z2c/TJmRcivcy/Qr09k6SqEeKwtWCtfOTug3Ccg1famVmYzz2rta1tBcHN9KpdPAR7ViakNJs6Enj5fPhWs4b4zR8EZgioiiKD533vPuifziGXiRaH1F1Bc4g+EBxRgYJHWGse7eu2trq2t+vsIV+LFwh/HBGYR4hERgjnUjZ8HvgUsXqIthhfUC04y5uLRoW5sYJbsOm8gq3CvhN8NHXmOmyTV95ty8/ohStOgbnATfGqbis7pPDBbCDAE+5TgUObGW4Ybxs2E8kf2U0UX0rQ6rrWGoXmt4MUv3jQF+QIpZ0N9onTjqdAU54crlt1y5Zez8fK1N36k/sooFqtCl5hA8wXtihWev17MdosCePXHldn35hE12xuzZ0yf2w4/fe5/m/cNjG+tM2dmLl+3KT992g9/W08f28OZ1GzvctwW6NHTGvf3PwWjHJpZX7Mxbb9vE/KIddksqhvPJUmSquIt8C0pfdc5DuKG5Om7mPPlUFTvLNTXfDpwdrFRfy325wNLr8KeiShg/D10m/uHHH9zA6HVE+mZnzp5xg+aNGze9vea5s2dtYnLSrl37wY1JvJBlkcdPnzntOgChssjEP//g515w8fPPv2gKILJ+cIwQWMbxVIQLF2x2etq+/uZrW1pctPWTp7y6L3i4u/fKaTPedYyuKiJJ9Aa1O+jAQKGkBq6LMde94NConKZV9FeftONLWy/CDXbJuNDSusGQYtFtySE1vc2yQPClIpsUHSzrbk734df7+/b4wUO7d+uO9Q6PbAwvbLGLPN/esuevXtr0wox7bIla6/a7dtA7tFfdQ48OoLQEToQAACAASURBVFbA1PiEra2s2CRFIQlb7vXt8dMtOx6ZsbEJFNspr7Js3V3bfn7HFqfMVhZmbWl+lmJJNjYyYZevvGedqQV7/HTTlduZ2Vk3UHmU6RhFqkoONDDnzZ1Rqs0m7Nj2N5/ajS8/sZ3H923k7//n/64/vrhqB1zk+QWD5fqzcst7gEWeHzG4mmlo40q6UzTdLZyvFuY1hh8GZy3LhXJWUw6IEMzDAEueDJZRhCkIFELLwoklF8icqezs2JWf/KRUIu36dyr2A9BCkPBa8WQU08mpSQd23OAPHtz3sAOF3CJggDAwnrNnzjpzOzoMLwNh0SCcAEz5OPqLYAjiUCTm5s1b/gyYGszKq1D3e7a+tu5j8aKfGZVddxl7dta9yQAgc2HOWIwhoqomirDH/iEgqmWNlGwQE8GOe2GoMEOUGcKlIQZCnlCgioJbldbPZ6TrdY466za0pFUoMrPKsKIxlHMmQU0ImQljJry1kMMzUUAgMLyX1zsQX2GTQey5Tv2JWT9eqVpA1bN4fk38hwld9XfaEwmJGr9W0gQn+W9ee8Yn4UVD5LzpdlvJEnhk/Sj2GEzIPfFiJlSpa3LhWg+G5sYzVJhEjBkBWmvI56z9yL8JF+uzysJVvb98zoJ43pfXFQMJqMrhC/iMMWOHWqYaX2QFdmxssEiR4FT3ZTpEMSzdL0ERbyVKH3gEXCHgCiaGrT32AWGpzfl0odHzVwerU0qpjWrLbViqrtMe1Qwqzz0rJZm25vPIyopgTd4GPFEvXmx4gRoUPYR46AnRFNynnrkI/Aj+GE+AMegHdEqwo+gGxmevgh7Oebg3Xk6uV5gn+0i4WXiAKQa36F5hhHzeE2KJoqA8+7/4i//Mx8SKj+UdzxZCBSkGKMFUi5ZRB+s5Agrzp/ctMI0g9PTpE49yQdHGss4aoIWsH9xh/Sgb0GYUypmZKVcmGWf75Uun0dAKQkcvXbrYwEnGD51LDu/NONzQ2BICKOVWRYZE/3wc99zS+3LfvvrqK2/9cfbcOVdsFa0h+MhCvmhXixctjgATEmS9MEdRTIQDghnBm66tFZIMf/E+FQzzkNY2xUX0Pj/jTXMUbGpdWejW3Phu0CiloiLD2jy1Clem6aI/Gfc1PjCqnHqUUJ4HL1VUlJQWb11y9arD0cULFz1fVsYbpUPJKJrpr56jaxs6ONLS3KygZjrZhuCHtqLYNtah8WIPg/bUPDPvW1ZMatrjqYVFucGXk89fZ9TCdUlfKnps01JERtimr30xSOaWjSm9QuMNo4OiyXkv9J3mIx4QZ9pGgwzwHq8g3L7aCIgoYOStgEaCp+7s7niuO55bUlcoQNriT5tGor2BhvCsuhWQn0HjzKElZ8wND9P+7q7d+PGq9Y/27fT6qo32uvb44QN7+OC+K7fbewc2vXDC/uTPf2Pv/Ox9L0r07P49u/fjD3a0+cLmRs0WJidchntxeGSdlTU7++57NrN60nqj1JPBhEU4dhgtVNm36DcRtpwM5vlspdw6TSrKre9/2b7MRwdpXOBc7EusPOO+4FLOBsFo8KhWuUUJ/fHHH6KeBe0h8cq6sZn6MPSWf+l7qaKg8A5vedcZd2+499OdnbH9vf2mVSP0HLzFaIGsvLhAqOuc8z1wVi3nwCX0A+Rr6IHnPhNuWyo6S+9gPq0jZs8dSTinJGdLh/JiVW5QSDtV6UEOv6WlUfH8tXVt0m0YRVz+qPpnv4mm5rPhPby4PKoETbeORoXuH+y+sru3btu923etf9S12akpm52cdoXy2csNe7azaeNTE0Z9LfDlsHtgx6N9O7KeEQDvzoBu3xZn5/zew6MD64+O27OtPTu0KZteWLO+h/kf21hvz+xww1bmO+5xPT7Ys6nOlK2tnbZLl9+18Yk5e/j4uU1Nz3nbwHEvjlZgWVF7zsvC64zfeKzXte7Oht3+5nPbvH/LRv6vf/e3/bGFFTvqM+Nwj2dmJwVCnltZCtmwTLwlWGZC5MDdeFiqwgJeIKO470vMtMeip1BZMdvMxDU+AIcSixCCwMP3aPhYNrGcoshBeBDa6Lm4sbHZFH0AgGFW/IvwxI6HAiFsAKQoyQA4RE8hZBAvqqOypqWFJc+3Zc3E5iMUkRvAITCmlNrpmWkHxmnP6Zz1MGbCUhDYIDqzFKYp653oTLjC657iTsf3gbFYlxevSpWLM6PPls1BYhLkSJYdrlPIo4djeGGsqBbHszxpfoiVVUJ0LTQPI3JZQcsW89cZ42CopuadrVAaS3PKYwexi1Y/rCkLEyJAtcAfikkmuC365+dmQUtXtES7zXnkt8yQxUz1Xf5bM5LMmPN9w57jOQWy+pZqfApnYa0oGXikpNzKQ89vCg/Nwo6+Z07qcwtz8NIaqbJfhrGsZP0hYpr37k1nLjiWUMZzspGjHSOqJGbYEG0QbEXeZ5xSXBdFiCTotYwzFMxBj2nbfy72LGiRKhejUMEM8cZgNIBBYhSR0JsFcYWq82wIfFQ2PnLYhAbpWv7iIUQIg9acPRvtgTT/bE3NuFszqoxbGbYyPA7DH51ppHRcdYURzyXrR+FEMPjyy6+MkC28SbT/QShgP6H7wBl/lZqChZ0XwgGMk7VCZ3kBU4RRKocRxQE6zXNRPtlvWg5RvAXjDOP++te/9sgTlFto8F//9V/7HlJ0DsU1IlfmvRI1a2A+S0uLLugQGcPz79y566GlGBzhDYwdVW9D6KJ1Eq03UHzhCxQsITef9kZq/wJ/YCxo++TEhBs9L15UT93WWFHjwjD6m88u4xHXZrhvr6PPLSkS+34W4HUot4OtgIKetUW+lOsd3jeJoq2HTXNzFFdNBUVRVQLXMDzO9NcFXxQJJ4JFli09bYfRhwFFoyw0K1n6vVamBM+1sh3PKG1Piteo3metN3+f51HTJ541jP80RiRoy1h4e5QCo2rKUkrzvuU5a9zsDW8UJovoIV4ZrzPNaOQfNA/3/qW48iSv4RnwPSvRLDVvyfxM7zOfDMDw3W1Sk/I5xT0FvuRdKrA26PErVzZF3FSgLb53+Em8xkdtlOFBPpTnmfHrdf6CsaONxGppIUn8sS+tgUfF71Buu/7PldvxMacxGOB++tY7TheES63OHh7KnNqjSDzJHo6X6jNbKhS7rAvOE7VzdGQ3rn1vT+7fsYWZSbPjQzsiWq1/7Dx55+DQJueW7L0PP7KzFy74WWw9fWr3r/1o+8+e2Pjhvk3Gpll3asaM/uKnTtuJsxdsfGom2n/Spk+5v35kKEYNoPlcHC6FTKIBrpSGkcO9zeVsssEpv884G/UNMAZEiG0+5xaXWxjI9SlIzwl5BaNStHyUPAQv8Uq7xQMpXA0aGFXJXfXpR9qKw5IXNQpDf4sHpftHUSbDm9oWeOUcfT2lzkTrjY4iuzFOK4/xQeQPGMLZxTlHxek2TSr2vTWvDOJccSgVGU/dWxw/irFQutUAf08RCDpL3zN5iD2/t8Ur0bF8dqqz4nm1hCUfdl25vXv7tvW7PVdQMcb4uifG7Gi0Z4fHh/Zye8t6x0c2Oj7iIcb7vSMbxbgwOWU7L7btYBtFtWOjnTHrdyZt53jE9m3CukZBzXFXRPsHL220u2XnTi7Z/HTHRvvHNtofscnOjJ08fd7mFlbsybNNm5mdt+UTJ2x8fNTPE70rmgmH4WDUIl+ZMTujPevubNrtb7+wjXs3beTv/y3K7aode4ns0pMrCe5sGIIaBB2BDIIuL10mSJk4896BxOlsAEUjLKfwyvByFG9teSb3ZQumxm3GLIfHnBBePOys5JJGCfU5290NaxoKbuRqHnjIEcIQRYvwpPIMD0soxRiIx0eBpZULwixI0RL2UAyFJCibnv8Vtdbd6zvj4bKRw1ekh2gzVMBcRD0z2xC+Q0hpmGhZX6PMJsEjOKCsY21lNl0rL/NryJNCIrLxoSHAVT+5PMf6fRYCagZVCydiWpmpZgFDcJSZlvapXkN+rtq2IADzj+fqvOr5Cu5CwCh5DeWiWojLc5NAonlkJq+zygpO/V2tdOhZWYHJxCoLeNoP/66cTa2Aa10YUgjjlAdLgpDCNDNc6TxkFIi8yyioJYtgPqsMKzoXraPG/Sw8ZDjIMKA9Ae9QpJgHRiSURuaPUqj5wiRRYHhlTxfri5SCyHnmepQU7pVSpush2tACGYuojkyeTBifKP615gYPFKxosTPuShLK0ieffOIGr48++qhpJq8et6rarSqqUoZQ8qAxke+567CJosZ90BbWCJ1hvZcvX/IiabTuEX2s4S/DnvY/Gy9qWlLjmfY+wy5KHnQRryAeWcIg+R3rM2HKeDQ5P6q4MudoFxW9b7lvfn6hKYpDr1/Wyb2sUakZjMc8I3Vi1ot18Jl9wlNLzhJnG/15t5taAtQdUCgxSv/Pf/5znxsKL2cO3GTrObDLHNU6jH3nfp6Lshx5jNRiiD7aKKzQdoXzBxyMe9XsqJba8bXyDFJBgCfmzfW8l+HkdcG6PYk3KU35LIQr2TjcVp/tWWc80i4wsHA+585fCCMr1fbL63WlIyRXeVMz/WyjWFqlUGGlwrdMr+rvajgMNtT2slS+3DA6n8fld9GGzDuG7VmmG+JrurflpWGzbxVZeXFjJnncYc/Qd7XSlGlcvobzynxhmMCf6aLulZExK7faK8/VL16umqbmPYhnhZLYRrAoNLgZLQR7eJ1HjAgmWhlMV2odfB7gwyWXzbMDU8pNe7Yld1nAlolQei8h23lIOgvB0jCBPcNPXnucpf9/wOPYwnhRxpKxRoqI75u3hGn3KuhtOCcY02lqD6dCdB+4+t1Ve+ed97yYW7za3Hrl2wsWPPKutCTkStHnqORO28WQOxwH1b7Eevb00UP7/tsv7WDnpU1NjHlY5sLstMuMO/sH1hufsJNnL9rS8qorTU8f3LcXDx9af2/Xppj1wb51aIu4ftrGF0+Yzc3a7Mq6jU5QObix+Aa8FAOQgiJ93ak7iHDF96qsGGOF+L/oeS2jso9ZBmo/tykCwvOWt7VRVoHPOR+3NU5HdeHwxsczIlozy1lMlTBmHzvKQ4eig4Jb2ge1mro0WRV2ahW/TBu0Hqc5sgaUfGDtU8y4ddYp2iFwNOAM77Ksfy19et0h0kJX7Leen2VAnYvUY4f7olepLpHk46DNgwXh2AO+y7qGP7d0svGoAqIBR0Zte3PL7t29Zy+3XtrE2LhN0G9+atKW15Ztam7G9g737MXGM88bHxntGxnre0cHrtwSlv1qY9eeP3hsdHaZoG4NBv1XB/byyOzYOjZJwaiJcVdup0YP7fyp5VBKCWnuTNjc3IKtrp22qZkFe/Dwqc3NL7j3nuKOHsCttes45bkd6VtnpGdHuxt28+vP7fmd68Vzu7hqR1S0Ku1/BIg6dA4aARqERiCRB1CHLaAWwRwgirkVkCxCKfS4sTGXA9EBDBxWU8GzZWQQDyw8vAgthtkyLHNzAl96dUl5RUCiMTBhylRKc09NebhCOxGACFGTMJwZm1szvXJn673zJGdvZdU2CReDEuMbpvCJcGdhNiOAfhdTzMxWxtVhRoAG+YpCnOeQn6XxtccaKyN5Fp50b1a4hwnkWruEEQlv9bhiAnlOWmutJIkJCvERtlE6EKQxUqi3K9dxbjr/zCgzAc4KZWageY8HlYHcJHzQc5uJv/Zae5DhID9zmLKp/RimTIr4+ZyS/Y89Zs+UD4/ipNCo+qzzeUsp5l61AlIbA3mEuV+CWFaqtadaTxY29Zv+ZiVe33E954ZBin8op5Ej3nVvG4oFSg3/eL4iIPDaoXziBVQ1bJQjFTj64YcfvbLl1NRE6QP5ylZXl10hoigFFkUUVuDl66+/cYX+5Ml1V1xB4M8++9yrbfM8vIXs5aeffuq5P3/0R3/kCjj5d8AXYwB/5ODzfO7jOayHKBHWgxKHcsI6KAzHZ/6hrKHsEgXDe3K/CXnNAkAWGDLe1AJ4bXzRmWdlYoBuJMGP9ZPTz5zfeusnHuoVIdQ9e/bsubcmYs+Ap1u3KG5zx4v2Xbnykyi2t7XlwqGiZyCkrAdvKeuOIn70kMbgMNGkdjAuv2NYwODI2jFiyNgS+blHDuV8x3gIhsprCw+LeECE+XEmwALXx/2EX0Wf3rxnnDPrFo0YVJhCXAnPfluZuRD7IlCHJyIL2LUyIhrgzy1t6IQjmVYI37Ny6zjlVSXDo8ua8VjjafZc6NLqosa9QbhQzmlQDSlBDZ6WdK6AtzY0MVoulWqUEm5fCzFuRKs2dcErI8cNmcblOSlaQrAoRSort5lWZ76f+a/4TX5OhP9JkSvKRNOG6vXQ5Ey/atyo6ZXwie9lOBVvGcb7RFczD8TT4AVQStVx0dRMj497XS/kQgSV4CHzkpqnh7zRVrRVz2J5rgKOqRoegr7WMejBGgw5dt4qz2ZzGNH/1eHEw5VL8ZRS/CYL2nkvsxwjWhaw2BZtEgxkY7z2P/ObPJb4P9NT1A/vB5WBNsSb9UNffNrsF8pmUQhUYCe3AQq6E6k60Pd33/mZV+gNT2TxXqV81GwgZu6K6gkFTLUh2tzASKWMkq3j4Fuva88eP7CH927bzvamTXXGbH56yjqjI7Z/1LVjG7XZxRWbmVtw+kxO7tH+K5scH7Mz6+uuDFAQcfXkWZtaWLLu+Lh3POljIPYwrIARl4SVcuZ0VbkEgxXIs7GhUY5cwUVBD2Nlliczn6nxv+ZBg3RYtEmt4mojjELLQ7HlrAKnlGYWnvPMM+P54bio6YpwSvA/TBYSTcnzzDJgvkc8wP+WeTh9BS89miXPtaWLtcNONEQwLO9rrdzqPlktHYZS/nayZkYEZknZzDKgp5tVUXm+Jg9zjv60PB8vLQE4EY1KJAGtfMaDT3fGzDp0haBeRNdb/UAXCBQ+5LNHf47Z3tauPbh1z/Z2dm2E/sNTk7Z93LcnW7t22Bv1FkALc7M2OdqzUytzdmZ9yfZ3t23jxTObn6WGwLKNd6bt1f6hPXr01HU7osiYG/HdHlJfikpiSIBnOs047tr4yLH1Drbt7ndf2pNbP9jI3/+7f90fmV+2Y4uCUlIutTnaLJRbfsNCn3Nus5CQhd0GOEQT2U1P/C2WvxSGkgVi3TdMcBAQ1gqChweUcCzX7osrHYD2okTdY89fxdM6NT3VhCeGCiyNoTB7t/60FiwBdgYWhXI4YylC4+HRoR0X4QlEzApyrfQ3yF8AtVGQR6NsvSNkCUOGKIeVvIQYl/BJxkBQlOWQPVEbmsxEtbdCkkx4mJcqPHOdBD++EzNRUYsIt4wq1CrgwjxVdEdCDAYCPCwImgj3ymUS4nllO4sQRlk5eQbXssfK29NZy1PHeHxHBAHKAR551sv6dUZ4zlA4auNLLXhl2MqETXslgULMOcOk4CArE7UCmH8T489wpPGbM00VJTMhzdcxByfcqSIv33FWhF6yFzBYXlJ8M6HMa9PZhpISRbqypZ05Z3jJzCvvVzbc1AxAONrMO0UHKCWAa1AGOc+FBYqoXfcwYJRLPKDACp4rFERChPHsUYWUiA0UTxQzPIP/9E//5IVgGA9hBGX0l7/8yAWVTz752McBvlCgP/74Y4czigP9+Z//mTNvvsOLSR7nX/3VX/kcUCzIraNQBMo1cwTGeQ7PZy5EebD/hLFxBsyVeauyt6p6y6vOvawd7+3PfvaerzOYXOS+18w1n5nev0moEM5nL0wtsEtx4DngJb8LRyXAZ+MHeMS6qTJOeCx7oUrDPA88Z++455/9s3/WCHjiIcxZgn0LD5FjhRIqOFX+e3g72t62strLuh/741jRhKMLR7TuMOyqWErk3reW9Wj6noVmrbfF60HBnwcFHRg8jazMCA/cu5rC4DL+ydOj8wtYDeG35ZvhceB7aKw8t+fPX/Dq/uTYiXYNM3zKGxU42nqbsvLR0pQ2j86vb8Jd5bspAXfFFdzQUHkMmkSyVoHKNE7nLdqo37TWYcqt9iILlvmsdAItTQ1BMpyNgxFNGZ8y/arHyLRdsk4+20wL9bvG0xqlGOSx3biO9yeFFio0lb2O8MPS9qp4p3R/Vm6Fl+ybn3kxvkSeqMf1OEzHHPCjlCrm3VBetN9qdejRZnp+CoVujDAFJjNdEk42vayLR4tnKpT/9bkHHtY8lTkpqijji/Y0G8R1zpkPZ/lU8gL3Bjy1HivG1p654k+4aFNYKZTMoJlBT8hpZ27QNNLd3nn7PQ9Lhp+0MNxWwlVNE3go48CHXNmh1yfnDh6Xfqg8oas2Ju54QQ6mB+qh7b7cso0XT9DYbazftZ2tTXv6/LkXhupMztr45LTt7e/b7AzRKIs2NTlpJ1ZoURSK59TkrBntgAjDxflCzm2JlGxk1mIAEjxEWmzhN4VSKEWQa8RLuN9hrhRrEu0QDcq4KVqXcUPX6xwzLRCucy6hwAadxqCisSItMAwWDXx6dFfwTK7P/CVCoXOCazi7eEbOTZcsmvFVa85yZ6ZHwvVmT1M6QIbTvDeZ5mV6l2mTcmnZY8dNjcsRqVYH8K2onSYaNOC3NRZGUTTP+6Wfcokt92cVfSZ0lbI/hY4TDdT0dCfMd4Q0SJTY8OT6jEb6XjGZskx8gRc19mbEi0sdHhOOTdufjo33Rqy7f2D7u3u2d7Bv49NT1puYtGcvd+3Vftd7R8/NTNvs9IR1Rrsekt+JKGOfJ+NwvruvDmxj66XLJ9RUokAV28O5E6Eb/A1lPOCGMOmxkWMbOXpld65+aU9v/Wgj/+e//df9kbnol+WacMO8AqAADoUl816NzV9TMKvQVwGoI3rRIQkPEXBkIawVLIKxZkQR4aqBS0joCBSJAX4QHqhUKpB5099i5cgMswHAHLrU9GgsSA8BT1ZpnxkMJOWx8hUAgNWPKmo7L1/a8onoq+UexRKnTyVaiAlEKpTesBCisFEsCkU2Ko72PUyR9wcHh54kT74uyfEAbrSi6PpfcnQhrBRMQVDFukdIpZLamZsqiiq3C8KtAjmqOIygjjKAMEVVUYCJ0D72SNUdpWzgtWGMbOjgXs4YpZIxUCT4jhxFPA6EIaqCM2NTOZo18B17xLlyDfPhXubqRQFmZtyzxO8osMoN5D1zk7LLXFV1FOUF5UeFPYYLdWFNywJ4Jtq18JMNNgOcunwYNlZW7BpilcLxBdMipI3gmMYc9h0EToKXxlVYMvsv67GEjixctwJhG4amfsme95ly3bk2C1XCz2GKlQi1cEp7OWyvNB/GVq864ABvIef5ySefOsygqOPhJCf13Xffc2EDazq0B/hhfb/97W/tnXfedqvef/yP/+ieQ3JEGfvWrdv27rvvuAL01VdfekVg9gb4RWHFI4gnFeWUHB3yQIFZ8A5vLvnzeGrxWBI6DB6h4II7KLDRdmzKUxyUr89zFfIKXIMTblg7Pi4hrZEDDazv7m67ciyDThaO835KGMhCar2/ul4wlyMXagWiNkZkRq1rs3LL9eA0ij9ritzatvozfAHPNWvEICCjkmA3C/aZ0et3rTvPK/+WhdoMvxkOh8Fm+/zBQmo1bgsPM57EXrfpOaFMoHTnNk9t1W7NUcY9VZvO+CshsfZa1sptOIZD+AcWP/vssyhcdPGiK7YuiBQvRo2LEmhD9mkriAs+ZNDSdVwTfDJe4Q1pFVUJjT5eyRmTl9at/ZVnN/NXwZJoQoaZel8yrOg+wX2GiwyrOkePvlIYYPJMZKOpFCiNOSgMt2Gu7LkEYdW64B4ZqfXMTBed/xevbJsK0aaSCBakFCvNYrzTKSl5kSfoAlsJeQ5hv1WKs5ImeJEXrYEFF02ix7A8ucfdCOd0nCQ38+hoIK8141aW5aIva8iBLV+MMExvC1vkQ3lutT+ac8YHnTu/hRIcgmves6y4iM41z6jqr0hB0f3afymvAeshvIu2SFnWWhqahHGtST2LsGSuBe/gESi3qytrjZcsw7fmjNwRtVkwEs76tU3LroJf8jh6CpjqQXh7mJ4dHx3a0eG+TdBD3Pq2u7Vhd27dsLv37tnhcc8mplCYoxbOO2+TAxz01+XCmenIo+1FtV2PRMbL6nVz5LUtiA09kE6D8VDFnkosmFeTzvmZEfIRdIE5V51Rah6U8VZnnuV1p38lv7elUyOuRKkvup/XELrS0qvAwJBvI6ogw3AUfopez5mfCqcFny3MDCrGWoNgC9wVPA7jyeJHgqeGh/g62pB+0f7Me4Bjj4pI7fPyWtyxVYwP8qK3hpg4D8GZ718ciD+C+cMr9Bme4XP0a5wzBGoXB/6Rt7YrEYnkpnvdktCkVJUYiOn2juI5bkhTiDCO08jllod93AKWyS2HHhFx1HUrRIeYBaPXMs7GsZG+TXSgS/uN3hbJ4sB3x8d88vSZy3euF7jRG/wmGgb+HHx6fDT0qV7vyMZHe2aHu3br29/bE5Tb//t/+bv+KJ5bHpr6xmWmyMY+oSIt1csWFwesdbWAlAkU75sKrCUePrvfM8EJBtsyZTFjH6MI9bo+E3lxZh2gGnY78BXrqCwTApRGEE+KvBg8t4GIEdIh4hCQ0QC5rJu9vnVoZHx0ZNeu/Wgvnj+3c2fP2fzcvFv88ARxj+c09nr2cnvbC5TwHQLjCr20Tiw7MKGkwfwQnhEYo1dr9KZFmUQZgLgxDoJkhAdu2vbOtgv0FIdBOb324zU/HxRTFFeuRzFEacDryQuhHIVVuXd4mxDeURAgBvJi8Ryezfy5lmJbUm45A8Zh3ihJCGA8T206CNvEU0V+Ip4f5knBrb/8y7905RVvHIoDayQElLWjvKDk8AzWiiLAWUnxZp/x+EqxZR+ZO0wG5YX5ojSIoGXGmYmLzl/n2TLxwRDkGiYliGWBTM8Yhgd6pgSrYQJaHkvzyMK2xhDTkOdWz5XhCW8hCgjf52JbGFZy6L+sfYwHjPEsv6+Ee2lvasVIe8HfLLzm+Yng18xPa5Swyhnyj3MD7sL7MGrff3/VFUSUlJagJQAAIABJREFU1OhJeuxhmcA+eZuMQ6gYVW+/+OJzhz/m8g//8A/2wQc/91Y1hLzibWRs/jFO0Cw8/xHiyv18pjgRL0U/MAeezXXAIDAZBZ+CoPMs8jJlNWYM7hHjVDGN2JO2HVHQRLxx/19fb/6r6XXc+T23+/bGfZFIWrZEyTYljccDGPAAnmji/IXJIAGSiQ0n8SDIeAaZP2B+GIw9iwHbY1vWQlEbqV2iVlKkxKW7b/cNPvWtz3PqfXiVK1D39vs+yzl1avtW1anzfs2Rvb7w9+QLaSe4nMDA5yODnq0814PvNWxH2s/1ce2mo3YMMk5jPR3Do9Mt/5mFgedmn4IpK85tzml+5hinvDmnKavz7ynP8/75N7p8Hc/0weOejiBsdVtVYnolO9tS+gI+aGAnoOUq11JgNR0j5yIQCB+dnwAnga33wfPoRQI9L378xXpn6Gs2bIGPSYsjT+22bpQO63hOPjjyzQSBM0AsH1wV9IM+01Z7DffEoTPbGB0icHP88JA8yrOglwFd7hesSUey/+lCe3rCg7zIPVaJuFbcKxBVrlwLx8HYuJ7GXnRDnjTUWeV7/puZS+4j+6DcsIb8jczycwwYFh9dW/sMj8CA+dYzO4Pm2uq8K6uuY61r52GgDfrIKrvpjE89PZ9Z8tKlf6fg1mY6qaoofm7/KnmF1axpyt/kRccxS4p3f2o085o6YH4//cAZ9Iif6J7iVTo7fcmpK3c69J7KKn3tpkSMEfvw+c9/YfvUpz69ffhDlCUHMAbvj/lvW62rZ2djN/R1q5IwApVA074Pskuze1/0/Xt3q0npQ0qiHz7Y7t99b/vZT368vfv++9uTzzy7PfbkU9t7798ru0HX9pvYngcPSiawS9h2YEblYdwXWgmq7LtMNSPDCFfYcwQalO7rpNDacND7MB/miMhKFNV5pqdbFuRJaaw85WXJrsUfh1cu9vLo2lbS2UmDMGV/OrBWc7BisYNVJ7zdWf/sk06mXt5jnAayrrInXCfvGYSdwcarZOloO6eelwbKpnrb/a0ETirhNhpFGSTAl6kKH+De+Y3SM9OGq3tZyhpzg2CDIz5nBhB4j/NxPaZvWefDkwHvaGVsXwIjOziurQxZgwpyVcPOBDqS2c9RUZG/BERyhFgyqZeA40LNZFepQCLYw6ks8CLl/VSeZD9y1oAgT3yXPRtfAD0BuTp26c6dytwGbqPrsz2U85xJZ0K/6Mlkbq8/eL/A7Q++/pXt7M/+6H+8vPbY07XnlujP0YHQeQMYQbwc83Cj/tZgzEjjvsjDCT4yjmVmv8rpV6nNaKbGd6biJxO70LV4vQ+2FuHkuIIu7RxRqukYqPgmOFr0SEMHy35kCBiTiBFOKzR68omnCtzipNsIJd3eciwGTj0G17NqcdDZc0ijG5zsj3/iE9uPmtZcZ6kjEUKzcwBHFNzrP3y9zuHCyQZEPvHkE9vf/e3fVbT/w889t33tq1/dflmNbZ7Yfvef/JMCrYBRvv+n//SfVvb3q1/5Sn0GkGQs0DzZtJ9WFhSAzvc4WYzFo3eg0e/93u8VQGJsHm6PkmE8nDX28RdfLPD5pVdeSffY6+fbZz7zmTIgnCPIfGy6w/pxDf/GKeA7z2FlDJx5aYMbgAdra5aZsWBoAAzMTYU3eXEa96uU1hF4XuV8q2insyPfnTrVp1me6QgKXuR9+Xo+x8DOBJj1brMTHWmtKN39+7V2zH1mbgF208DPMatwWVd+3LeMApvvnDTxfh0rFf18h4BnOk9HmnG/DaV4RqocaOhzuVczuG44DjTyEUDV/p+zrfiRY2xeeum3y7n4q7/6q+0f/aPfKR5hXyd7d+MMcz1KFkXakehyUNbuZSP9U++pf3SKsn6eJWmu6zQrKK3mvUf68Tx4X/15fKe61s8nOEB/EBRijeF1aT35aDqG83P19DTIrssR3PqMyS8TcExH0Wcc6XUcB/8WyFzFk0en8RhY0UiHbxOh9+c00JIgROyRgHM1eZmZH+6zNFt+VS4cL7/N6F2vUur7J+X6rqO6i+csXl3NQXgv/7ntw+vQX3ugtiLouYf/CGTQ1Ay9+7EXP5ZofYPDBOlPz752vdV9Vzl46hrnqywLPpVpS6snqGVefs518KDg62iHJz11pKUB/xZ0CvKP6y/IhTYGhqWZxyfxXdY5GSABZG0x7GNsnJ/zkH6lX6p7bAD2lAHHIkAVrMvjOrPK0rQldU3r6Plc3z+dUelS56tyzsWhjNl7jrzpe492x+ftYJMzIynl672KXg9t1R/qEPlCQOu/3csuffyc9aPfSPFaO8zSZ+oE5VZ9AE2w6cjBlAX5btrcSe+rbOu81oqC2aH3A3M7lJE+ZG9+5y4oSeZe9+9zHuonX/pUHQWEDdEPdW7qHGQCf46fRx5NFZrlvUUryjc7Tca9BWCaP020cJYrxz5e3Ltf+waxTXceeXR7/Omnt+s3b1W1xrs0UKymWGCBh0X7G9dvpNqqkSkl17E3qWSMXevj8GqEAcGs/4Pm+6VPAnYTYAuwLdkkONIVBdOn0j7LUzXviwDagDs7qSfQHsCUxrRlixtnuEZkohevmIoae0v3s+0NYtnM6bTR2KyUkKcct77StJtWOU59ZybZYFr4LEdsKdPKmttjqjy3fY21tzU+RvRJGI0qINbz4gE0yV5igyeC9cgaMC5+xgqcXy+waXWNNlm/pipxGnQms03Vanwft/ck8bcy2zEjXe/K+LojdW3r6e7wNdduuFY8ZYCht5tm3D1/urRXEpPsaui2bwng/PYC8Z5qcb5du57qIWiiXgvIz/qmGeSt7ZE7gFso4lnc6XVUFVYce1XzfrDdvH653bi8u7328ue273zlS9vZv/mTf3G53Xlyu9/lDftmZcsSWijZU2aG7BgNVHlNsDqdDg3GFBDv2UHpiFKeKq7TjoDHsqBpsItZ3Nx97PTXexSKWXpfytEROBplBWFXTK1lVXIyJ0JFGSMAlSwpncbIMN2/d2/73ve/v2d3PvbRj25v/vzNKjn+7ne/U+n3f/TpT9ciQV+U2Cc+/vH6myMq6JL31NNPVYkmTM9h0QBVztdjDTjoOuc33t5++MPXq9SS7CkOEaWYgFS4AHD9oc6EAixI83OwNfd95ctfLgUNgAR8G/0SYPJv7mGulluq7MkU43BTtvn88x9OueadO+W80LQLgMqcAP3pLn29MsgoFUAvjr7A33PD/G1EHOAGKAeM8zyPeGI83GvTIfgIo60zdDSYuwE/rKF8eHTUYyjWnqX5/XQ8vE5lM4GsCns69L7P8czv5D+v8dnTmKTjYpfhX7tWDjqBDdZCcKsjOMcyx6mcAhLhI+7bnQlL9Uep0hzHHKNOx/zs6PAq+9NBkVY6/N6jQ2kA4AjupRnBFO5B1uAh5kFQxMZY611tWCrzamOKtW/K6466aq6N11zltE3DOcdq5HU6wPLC1DETvEqnU7D2wWoWDauOiWBo6jL10uRhM4rez32T3pMWRydO/XfUgwKMma2TV3kPetH58D7LtOFZvk+ANNklHACdk6l3sxahA02i0iwn4DX0zT5r6TuBWp6bJmb+5/gY8xyf+sK1FwjrhGNWiMYL0hn7BLeWnLpFQvoyBvnBgLDOlEB456021FzH8wjaELQic8uPxwHZBdd9M4LrKWtTR0094Fjm/Ms53Uue44QyRq4NDVMqbaken88zeud7p86bsqPMs7byIp9pS6bMTRmYY5em6sfiu6rHXBmSqc+dl3Oesjd5XDmdwY3pBAuSlR2DRVOXK4cFDq7YPuIYpBU2s2zW7ZsNrj94HnYcva38rkm/o+1w7fZ52rX1sO+a9QNc2vCO+Vjto+NepbW9dxyfAF/BTBf34wswbren6czznf03mCN2GPnAPjNXn4k9p8qIOZEA4Lpp75RDaS6P7PZplMMvuxROM1BpI7Xl+Hczp0bBtfZdjsl9ZJcIXDEm5hFw+8ntQx96rrO2K3M7eRp6eybqefUECe12fbiquzvhUpsad52UMEwATM9gu3mTYyLr9KL6jz2NtReRhjnoEvzk7v7MPC8ePtjOr1/bwBK1f5NOwYCtrti6fm3pH7Jd7J2MD0zjIMB0qFRj6L3rHqkEsMVnO/pB6r7pFzAPrt1pXhk2z6pPdULmaTawVmxf+xWsS4Vk+fkjOUUWEL0XvWzGtgE1GdAqV05FQfkTXXlJZi+ys45SKx3V+85Ld3afhBpv9ey5XmX8GX9KbnPEWlbMxlF8maZrW3XXV7/ktw1o44NUlpNtmQ341C97fx8bjvURN5V1r4qINChzLMm2JkNadDpUURSIHtjNvf1Wn1VliT2JAMH97JJxbSrNtBOB2BMk1Ryva5vtAeQWhrJH9WXW9gGlw3uH6cvtTJ+1s/lnBeDDp9Gp/GcWGJrz74uNM49v3rhRR6buGecC59m+UxljbGa96+F2++bZdvPy/vb1L352+85XX9nO/vUf/U+Xl488UeC2Sp6GAlCQEXgcSCLNKKMZ6ZzOi07zVMTTYKiUNVg6ZArJXJSjMygz7IavWa07iQewdnlSNk6fdoOrf9eeiAiERlvDdpXzepVTf3wuc0Go2BMI0PMQaJztp558cvvmt761ZxJZKJtdpYnOE/UfmducJ7nte1ZRctBdQPfYo49ujz3+eD3r+eeeK0Pyta9/fS+/pCT66WeeyYHW5+dlOCyLUhl5hApKnBJhGN2GTNLENeLfc++qDSncv1uRPaL5FW3cUm5dZRYZt86szmYJKJvVu0Mqfxuh19GVL+QD7gWsQ1f2E3tE05G/pnHUCE4nWz6evyfvaVB976SB3+k4TOPmu2ZQZ8rG/P747vkuZcQo3XEOjmECmKJZg1uCGAQNDD4IDqczeHwfRoIAA04qdJ3v3Od/2CognaX/pLvyOr9zzlfRboIR79HxO36nbM413Z3JlnUdWX4L2ibNBbc6ptJovnvO5zhXx+Az5/18poOifpD2vjdK3LN1V9t/75OH5IEpCwKtaTx9nuPcM1djLAGElFGntJFnG5gUVPi59FS/znfqaHLNaZQ75WoCO/nGyhc+NxjJZ0bK6ZSs/kiZdfbjzZLFONQa10SHud/jn4wI1zaSziJN+zP5w3FJf3ldm3LUO1PGdSqK9odmJRNASmPpOflAcDDtXAGbzn76PssHmQ+68b/+1/9aIIJeApdn0CcNq5bNyt5grkW3u6YCauVJEM17/FsaSJspKxOcTbAq/ymHU64n7actVXf9KnmaeuNoW6c8HgEvvEXlURrOZPSu+dQfrvmUX9fbZyq/U6bmu+dzuUaermtqD2OaO967e3fXo/hKNmZUHtQ1vDfnXV9u129cK58Ku10Z0c6QMz/WAWBI8BHe5x3aVW0nPMR7uB+fA0DK82/feqR4Aidd8Mt1vJetTjyLH4KidbZqbxOxeodrCUpTCaUO4TrX+UPPPhu5L889VTfyDWNjCxOBGcZDcB6fY3aV51rmTTWYNtM1nHruaMenHZs8my0Fp36fuuoDPBbXet+fyYEm6kZ+f/5zn98+8YnfqsxttkA1aLMUu51+aEEi4s233komiTLMB9GHBfDv3N7usw+0ynwpwex+Mg1gBOEVSALEsoXtDgA7jZQAWaXvKnN2UY4+Wc5skE0uq44wA4B2kyUCgHTeQTbwsfivdH4DrMtqcRuBKaDVcyk7VVsqVxOwrmA9CQxf6bvnYQniVVeadUyO+mXZt6zT9GXM5Lp/atdvXaJcuqr3sqqzd/9tvG/qD23WzRu3imfDCynF3qsZursx/EuQ4N7de2nK1EHRAqhND3W9jVCRSfW03+l7aNM9KeBovxm71/gdn8E37KX2uaW/xzGXpfPgx3GEKDKl/O/bNTq4VoGQ9odutvyRcCsbcHa2vfnzn28XFw+3OxzZ10eZlk5ME6PiL2Wqsr9VdZDMfOmUUQrtKQOl46I8e/93jhk6633m2vTio+r5AC+yPh3oqCACT3i4vf3Wz4v+lCXT22jxKyC6Wi9WR+fqonztcrt1vm03zy621770D9t3Abf/zx//i8vL249vF4j7obudygaisvfSYzqmMtKAHg3TNEYyuIypUpLhp5HRqLTOrEt9xzQOdl3u4M9u3AS70ygvZyB7gIvBD42m5lj4W+FQuTpmnVXn5PfsnSAjq/MFo0Evy1Y0nDIgBqC61BJ9K8GLYoZRUyJzXgaDZ3BdKa2qPE/GQ0MBmOaZvAem5XrnPg2BayatywkjOrYlKn+cj//m+ul0uh4reh0wYX3+pPV0cqRTaOt+jDj7jtO/pxO4Gm0FtEv/+Z5TI7cihn4u/7iukx+P7z7yjTKgA+06Hg3wVU7gfI9O1nSkXYspT3N9ppw4B5+DckEGkE3ALc4Ezg3fVwl4Z4yONJjyikzDr0bvj+82EFPR+Rn1Ht2dp+Pgu1w/nzdBgPzj70nHX+Xc8LkO2lzrI+AUWMxskHzifTrk8tEEIUe50YDODJ+gYAYipr6w1NWzVXX41H1mE/NeZD+AM4Gkh+V0GqlNtJrPeo9OZSlzdJB6g8gxn7GG6se9cc35+Z4ZmXzBmhukkmbMdWaXpq6eunwCHOkz9bfG1O9ixHvvVgcfGTPlSbxvBiKmvppyMnlsBieu4m15aPKGf0/nY87jKrAz7Y7OFQbXsfisyY/ymjR1LIKj5eAlwAqPyDuRkXRL5rfgFoDw2y/9dsmfMrDovfYRT/191If8+6oA07xuyqPzcLxTt8ljAp4ZnJm20c8nveaaHuV46sep43iO8owdYrsM/yYwxzYEzpa/+36CKPwYkOW9ghszctJBYGigAPmbFUDyC9eRmTNwRBAQu+ved8ZmcBAARyC2yhnPzuqoMLKcE1haIWP1EWN9+xdvFQjiO56NDreCAbvPfK1igmeUW8brcWPcBwhlGxHNkNAXzz/3/PajH/24jj9kPvAR1wHG+NuSeN7LZzz70cceKz9PW43/QXWM/GZPEH7Du2/9/Od7EoHxuG2IgLl9PaAfgX9AtE373N4EbQjKWnEzfUjl4uhXqn+PPuGyOWaYwmFT9pWRkt0+6aL4+ZKgUc63rsztZ/9he+mTn9yef+7XEjA5I4PZR5Dtew7jQ/7wxz8uZ5+tNdV4x/JcZO6GpfweI2YfhpRzl5x19jbyn+ATyY7aVkEygKqUylb1vASpdX5tcC49bfEMmUMdT5nNqwG33fuBN1UPZ+bd5yUXPZIE28vpA4jdo5suVKlWXpVs+kD5MkFTeAIfFd2ODMBXzEX7N23rUWdUg6FqCJWqyvjASZScyHT77Akubdt771P5lyarXi/f+G67WUPPykTXGeZ5Lhlb5IkAUIHErijC37Fnh9UqJm1+9MMfbXfv3d1PJlFmY6ffr+QUW6UYBzKJX27TU96JPN7o4/FKV3RyDHl8++23KvDEtj6O4CPo+8ijNFZ9q4Ifd9+/W2fOqgd4HtsOf/H22xUEvXP7zvb4E4/XO38BHugKIIDtr//Gb1SSiGvx+xkDOpS9sABq+IIg6u1btxP0ocS4M9CRpG6U1x2tSWpV1VUHW3hmMrrwXh+ZWgLYpVdVarXOaefasuVWZgWU1ZvofMz6/pLjhLZte+Lxx4oJq6HiNRpO3cx+7ov0GIDHOeKKhlI3Lu9t3/rKF7Zvv/LF7ezP/o//+fLBjUe2B2crUq4BU8kZxYNhjVhMUHJ0zjVO01mZjq5KRwdo/ns5HaHMVG4qtv366gKX7mSpe++oU+2NRTl0ZKD3ys59SrM0eSpBDSDj1YF1fr7/aKTn91OIJ1g7vkOHR1CbkhacvpTa2SRB529mdHRUFA7fL4iYjrc05rvp2Jfz2o0gPL/XZkXHsbqeGoedP5rmOc8vIuD7LJ2YoHB+D0uGPt2pbWTapyJ1ToxhOl37ew73Taf8Kr7KKC1pXF1P+ewIrqcB9XuNpbxwNL7z2T5PcDRlRqXvGgpwuFblbiBkOqa838/hfRwonBMaaR3BrVm6SU/nzzOJzPMsM7c6VV6z83mvq58fHYxJkwlEdHYnoJ4y7PPm9xOUTDmTp/1e+k1HGFpiZLmPueu06swKpjRU0tVAgLwm0IvhidHK+1ZDHB1jrsUQCmoNxvAZBovrrGTAaOGM81PBiXaY3IPGeGYkV4dHZ8CoZ/g61MvaLvAisFK/TJmdtJ8BgMnLOuPMK0A8oMqxSm/XbAUP1vmDAjWzsTb8WftgkeUEodT3x+fPtV+O6+rSe+SHpU/jNDI/rvE/AYrRdOkybdTkQ3XHTj90cjflcM5XgT55ejpwjs05ssZ8f+v27X3vYt6TvaCO/b/8l/8S0PLbv5Wyzi4dNmAw7ZnO3LQ/zo3xupa77paB3IbgwA+Zf2miL8DYASnoDHQP/wbowO+TN/jcxn+AJOQD3wHdZuZT4MrYeBZy4HMM0rIlhc+oYLLJFkNlDDRAhLcAUzg6aRZ3u34DtMxi0miQSinoz7OsQmM8Zkh5Bu+gySHj4BreDbjkWcg168L1BJQZC84izwPIAW5xHKG5FVeeCc29bDGigSTP4nuaRuYcZ1BMjsaDLp4KwG/uh0ZmXD/ykV8rubHLvVkkno9TDLjliDTm8vxzL1QX+nKmb9yoeUEX6MDaQV/GzvuZJw4w88ImsNbzZAbuc58ujSiZd/FF9xBQ3hgz84Jmv/u7v1vvYfxcz1Yp+40AZpkD7/f4QnWisj59w8GaJ1nEqduW3Vj7MZfePM3okkm1vLfKVR8mqwd/sAYcb0YzzBeeB9xSCpx9kO4npeRXW/KDH75eIOSpp59ucMuz0kynSn9pqNSZUn26qjrZj+IRNAKgI/8ByPGlLJ+t8tVqfuXpI5z3SbY3+AEHvwB6A0oAeUpX03CtOijbOaqObVnngC/7mN4Us/kUY+YYMmmtbRXMJct5Vqd2cKQba2wQBKCH7MO/ViTod3I0J/LHu4sXbt5K9eJ2WdvbXE/eQ2AE3oIH33r77Wo0VIGnN97YXnzxY5Wwev+994o3EkB6mIapd+/WkX5V/XDnkQpAIHPyGnwNz89ye7577134nWAzjSXfyVmrj6X55I9+/KPSVcgm/Au/ME/oQqOoxx9/onQB2wr/4A/+WflmbFlEt8D3yB+gk78JYjBPEmPMkXmTpIBWlMYzl8eeeKyaxfIuj/H65S9+UYAUmvBe7qtM/fXr2wsvIJ9vV0lv6P9ujRsbgs6EFrwTW0KD2zt3Hi07xDPpW/LUU0mQ9KmTe3+S4sXaqkYwI4FEq4By/YPK0Ba/US68HJS95D0ds8fRcdcS3Fc+qhS7KwCYV/TcZTX5LP4r24RtTyC+8Er3XKgjVK893M4Bt698fvvGy/+wnf3rP/lfLh/eemR7sEWAp6Oqs4fyJKLnHgmdv6l0VEqCC+4VkExHZTq/R8diXjedj6s+P3FEVATt9KVMKWXIgur53oqwdcZDJ+boVFf0osv5pqMz58zf00GbNLha8S4l+0FHKugwYC+lG743TnYc6wX+117k+dmk6Zybf8/vJ5jbI+f7xvSru+LOOa6/+3zKZs6UGnxwn0vtV9gVPW3gVzdI6Xqc43TIHbuO+QS8V2V0fCa0E2DqpBm8QBELAlVWgrxSKF3yyHX8rcOmgmRM7r3jM547gw6Oca4f8/YdAp+KKN64UZ8ne5fooY6xAMMxlExcXu7dqwG3OhNc617BIz/UvztL94Pvf7+cGO+7itYozAlApn6Yzv10+JWdSX9Bns+a4N45Ce5cI/eaSVcVahzItNPnb0Esz7TczhLWKhccgBe6SWf5COfEdcYpqRbzXT6/gi+WU42z6Dr6OOXTOasHq0qhz16NDCrnkRHpdtQdgsr5vKkP1jpkXFY1SHtpqBzqgMq36nDf432WPqn7/V59pT4VLOK4MEdBSUDrar6Vf5ttznUCAMZigIHns1bwicBGXrG80zFZ3qyhZkxWyvAZwASnhfsx6DjXZKtqO0YfN3YV7aduOOr5lGWlE2k5uaObpzRWfo52TWDpGns9+8QqAOs+wtoalKACz/9P/+k/Fbh96ZMvnTTdyPPtfho+0kYqk47haC8mf0wbNG2dfDZpMH2BV155ZT8mjmdAU0Aba6fe4W/3ZZLRxHFlDXAM+TvO4Np7TRYBhw8gKpjlmr/4i7+ozzljmX//+Z//+U4fMoDpVntZR/AZyLCXA44kDiAO48svv1z3M1a+R+cxPnjOKiizn/Af46TpoY35uBfHHX7FseW96nSA5dtvvbUHENDhe1b+Qc6SfueXnMd+tt24lUZcyX7eynEbvd8cWppl5hn8nequAFocZH4KzA9/AFpzrT0IqoLsxq0ERPpYEPa58rdHEJZ94UjBmze373/ve/WOZ559dpS8J/PteNKLhe1Ht3Ydy5mrBvNKr968Wc0NoQXrWHLcdkqZlc8Ym0HFaVOmHdEnCR+mEY2fGQBi3NHd8Z1y/GNkyCDS9C24Px1d03EXua5MUZ+vzT3/7b/9t3L0X3j+he4Eu8p1S8ZbbzGnarTKNrAnntj30kbnp+zS422W/l3HFfHO7A1Vr9SRotmfWcmHtU0we5vT7CnibzInczFRcXl2tv20TpC4XTRhvQF1pa+rd1Ayt9UsqvUM+hGQwXrBdwAlAyh0Cwe4cr8BXAIS0Inz3eGPT7700vaD13+w3X3/veJNvkMfyHPoY+QBEAb9kB/WnM+QKXQ0z+EdbtVgbFyPbML3VEJwDUAR/cP9gD/kQz/txz+mAiG2gKoOfgCa/HDt22//soIp8AjPZpz0sOEZ8O9PfvyTCkqgIwiAvPbaa3UN82DMVDYAbq2kgO+4Ft2VDtY0jn1YWVfm//u///tliwg4oWueeOLJ7Wc/zakozz//XO1ygc7MH1CKzmGuzA199cyHni09xffIFlv/yBpzNOijjz26Pf3U0zV23qF/yDis3OLe7//gB/Ud1T/YUQOK77z3Xo31zp0E4JFjZNbqEov1tE2MafpH69RlAAAgAElEQVQq0MljrsrGXFJJ6OkE9mw/taLT/lEtARSo/csFdtb589qyyUtWvHEP4La6eNcm4ZQelB44e7jdOLu/ff/rX9q+99WXt7N/83/+r5cPbt7Z7lfl4eGk+s7YQBQIbKdkDd3RWGssJ+Cbjqnf+9kEnBNoTWU3DfdVjt5xDFOR6XROEseBwfmaDWbWeXca9umgzHfM58/nzuv9XIU2HQrncxWIc5Hj/KQkhDmoyKcTJeg5Oi8yoAziPdPpmXR3rGZC6uDmjmAqMF4vcJsMP9fEA5bTkGDtMdzXoZgwd8yM5QS5cz7yhJF+xjH3qU0+MSMzjaPfc3+c8NDUkjr3qlnKNsEt16E4Jrg1syBNpY8OnXKhAnH8ZtaPAGFmVievTDlh7JPezsnrKanBecQxY082eyp0XGo8IzOj822zCRwRHBz2WxD9rDKgNt5HvhKMzs+hg4qUvwWLRswtK+Ia6D8z0joelgNq2FxrnoWinT8CUz5zr122bqQcDB3pOGfFgA6QY1/85j69NM3IdeuolejDtXd/0t69KHZXjLOZ0fr8pbTTUCNNHVYpfjlanYlXR6h/nLe8M/l6yjT3pStiAmDKlvzhZ/C6wQPBltk1Ay0YV7JdHrdkdoUxuq/HdSQyznMIehJoePrpZ/bsE2spgNEpYlyMCePNb49JA4RqxJRHnHTmZfmjfIsBnlk8nas69/vmzSpxxNF49dVXKxLOffC4Ms91n/jEJ8rRcI0c16S7tD7loT5jdjCk45o68Gg3BN7Kgu/h8xn5Lr7hqITel8e6/ef//J9rHjh2dDjlnozNrY6nHZPlz9i4ZMXVeY5Rnps8quMyv5vXO2buYf3JhjB2QRa0R1Yt1xXI0EEfhxknEV6yFBZnevaDYJz4F+jbdDy/VQ4l9P+P//E/1tpyvjWf//Vf/3U5lNDHEkD2ROK0kmGz9Bb+5L04pWThbJ7HGJinTrHNEuE9nVzL9hmzjmwCYgmEVtatg7TazV03dZmmWV4yW+6L5ZqSNbrr9t46AIdrVAHYDtah19Vbc62069pP7UP5Cd1NvraT0KCFMdpgpwP1vmu3MWSOOtiAfLgVRT1aOqyrN2o8h4B02abOqsAnZvOlpXPgOXkm58t+sEO1suRvedL5ysuOf9HEBEOX0B62zBjwmP6PMr/7dXXG7UrGkH3+7d96aXvmmfAg2du5BsoJ65pTRBrcdhJCGWV/a96b0l3+xjFXJ6+5lUYvkQuoWA0QS449ecQy0bJVC+hrc7gPnQkA9DNkDZBT/HF+vYM11wsMcxQeY/32t79bsozex66S3fz+939QdoV7ySxCB+QbeUK2cmTS50s+OBv+pz/9yfb66z8o3coY2H8OXjB7y/vZPoWeEMjyPeCWMSqP6H79KcbE9zzTUnpK3MmGIofoRqoOCBKlkeiD0jM8C/3B3OBHg+fvvZejuQx+JGMdHVm+XK9X8W5lo39S7+H9zBcfCb1FqbBrJPjk31zLaQ0EFHgG8+O+N9/8ec2JzwwQPNnBkPfefbeuqYzoRU5UAfB9+Stfqf3ozIPnUeKOfBcfjW71zOedd98p9oEfzcKnMetFbVMgC02ZvQEc/JC795LlZ1yMifHP5m7RD12Kb/a/bZD2QB0SmSVotM7C1kfjd1Ux7AFZz3t+uN27TwZ4NgxO0Fb7xbyhDTwUPyjbSgtY45rhS6FA+8i/69cutzvXH2w//e5r2/e++qXt7N/+6b+8fHjj9nbvAaUSS7A07LwIprYjqZkrDWkmkbK16cSrQBYAibn0LEGVzSTUEQRa2lo3dgv12UDKjmHrHcnWWl47QZPGOoRLBnEuzhyvYEzlo0JVGcahdOFXGYzPnM8yOqZTOx0PHfnlaK39ojEERiXjNU9nxfWRpkY++Fxh5bvpVOm08T4/Zwz8Vwqbd9D8oEuhdH6lr5FfnivIdEx8h5Ag7IQGVbQKPV2di9GrxGfbgQ7PQah0EqaDJeicUd6ZzWMeAkqB4nTEVEBHY+a6GtmWZq6pz5g0dv3mNfKDnzkeeU3a+P0EKvLe0bH039PYT57xnd6PMhPcQnvXfmadHc/RecXxZ0xci9L2h/WYToaZTq4RCMk/GA8dGIMBygfP9TqdJWmko747Wf1y5ypQ9jrpnzWJI2K5q90dTx0YM2Jrr9By9Jc8Hbc++Iw4I3Hm+Ux6CnarRGwv1y0p3EuEpz7CWRFUcv00JjrUU7a51my+vKCDptwiM+hj53N+TtOFlFjyg77mXt5lNtQs2eRFDAfzUs6IZr/66mtV6oUTg3HHccN54F3wBY4FRuef/bP/rqLeODg8+zd+42NVkgg/wIeAV+YCT/BcjDY/GGsrgZiHIIQ5AlBwdJTHd999r8AoDSX4+cY3vllj+fjHP1FA43Ofo3TrsboPnc61gO1XXvlynXnMXL/+9a+VkwB4ghcpz8z1KxgwAeDu8J40U0v3y1rXX3H+4uS94/N4r3IwwQnzNNBW/F3ORILM/JvM7Ud+/dcrc3saXFoVVuGd2IZlRyJMjGmCL/lMvaY+OOrHXRGM6pv5fIIKBCVYK/gBGbFLvWXHjIVsK7zA9TY+4XNshdlTsqr2puC3jRA98xznFRrxPsZtFojxJDvH2bKpCOB75otDDN/hTMNvZvH1UcwwM0/BoXpGvTdpU+tOe5XLlMWnFDT8M8GXdLP6c4JTQI12trVFOZdT//FOygW9rwKNv2LbjbbFdan1HoCH0tjwYfg2ejsj1A+QR9RX9Xmv+elYQ6cAgBVQOfL5tHe+RzpOO7eOS8l45lyOcqR9n9fNZ8Zp9r/F986N31OfHnVtrd8IxsNrAKynn3qmtpAkALVKeNVNjBP9hc7jnieefOokCBBapmtxxpiAlFUty0asfcE9+l031drPpkoR9HqmtFef8zzGhvx9+ctf3kv/3e/J2llRwHWCQ3QNc/jRD3+8PfPsM3vDWOSOElWaalHmCmhTbgCVPIsgInJG8O29996tPaPIG8dT4kw++kiC0/B0NTB6883ieQAdtCub0Dq1wPPdu5WdrCwzPHuPM37fq7JggkQmHyiTBuBU0Oj996P7KpPY3ae7MzK2i2BMyXj7ngA+fgjqX1zcq3HxXrbWBdRG9/I5c4RunuDBHl3eSZBg8r56QF6V31hrgu76r+pw3u8RS/IG/jH6BZ7j909/9rMCx5Qf87zZvEk9U2fp9k/5QhV4yvnECa7d39742Rt11NjTzzy93b+XMmgA4sVoaMhc9FF4l0FXZdjKKf6tPYHnJ++pP/XDoXu9p48NSyk//lS2d/DD+c0etaWO0u/j325jsGIFWlV36D4+jUTc9Q4IExS8fna53Tq72N56/dvb975Wmdv/rcFtN8kaBs2yEZwZW7i7P08FqZBOJe3fEMKJuIj+VsmozKaC9bM+86Q7b2UV7V5Wm5ct6TA71QLuOV37s015D8dkvte/p8LQ6E1jJyNdDW4DdsdWpr2kdM51Aqu0+U40PtG8dSg1TBZlQre+ODwIJp9V6Uh18YuhqcOxO+Nq1FynnPUSYE8wrVMrA8tUsTY59kJA4XpOwLWEKqbcOfB+rmeeJZQji6CBE+AYwZxBEenhO51jrb17qkdGexmJlX2fc3EOy8CcZjs0gtCGHx2/EqTe8O81rqP/ll8mL01nx++lm/PcNdIoa/+gwc5VOjdHx3U5dxeVoSBza/MPvpv8MR0Gx87zkGl+Wx6kvBp1l+aWoDoPnzHBv5Hpec0MPjgXQYXrcaSXa6cTzH2ugzwRpWoZmvvTm3F34iZiLv2WfgkIqL1E9+7vwE4FbqaGCDAyReAApxsnHJlB1gBw/NQB9Q/ZE/JofYZRgnYpl873yCxlzwA6u426Zwfl/9xzH65GEUSpAZM2loHmzNt38T0RTOSZMsi/+Is/38unAXpkp1gDAIdl7QIEy6b4HEffJjUCbXkHR4jIOPPkOniS/T6PPPLo9tGP/kaNEV4jEvyHf/g/bE8++dT2la98uRrpMS6cJCOt/OaHzwGcZnqZA88h48FcAZo8Ex31iU/8ZtHAMnKMH2cZsw48L2dk4uTQgOeRyi4wBxwr+AYacC/lqPzNz3e+8+2K8DNnQDaZQd6pQz31i7w79Uw+S+m3pX9XyZOf6cAc7eHk6+js2Mb5/l2nbnGIKckF3H7q0586KbE8ff/K0Jbj0hmiqbOmHp9yp2yElzszPcDLpMeUI+hI8ANaE8QwOwLfsE5u4YDu8DFryhi0STyLZ8Abglv35TEH79fhmvNVTy+7zDmMyWarb1xbS+yns+Y1AmFslIDcIFJlUHe7HLugrcaJThBildFNH6ie306Azi7AoI69ICDX5b1WymgT5DkBZjX1GUdxzO+PwYnwZRTi8r0WsNU+M2Z1okB32ufimc7MSmcd2KNdnrZw2jN9I+2VvKctObFpu/+yggRHe3/0DVx3q0/ih8YGTJ/0OKZpqxY92HuKo/1wr3jiuRVwepDS4tiDVN1IK20132Ef2K/Mntvo/HVmJyXCOWd0gVsrfjKGHIPi2hafjzXfj4kZ1VdTb0zfh3coLwR1CoRdv16ZTcbLWJFTg5yc5PHxT3xiu3P7du29fPONN8tuPPPM09mb+e6728df/HhV2rxXADK+Ee/XPzCwjR7P8S15j/JjQG/6uFO+9UvlsZ1HOqizH+fTx/xwnf5tyrNXpZL0zF7Z2H1+KtuJn117NVmLFUyo89LPVt8Vuk7rdxTtOwFW+tpmSGPbiL6JvtjyMVKdpb+rPvK3/ON8px5W19lwrJ6xl+6ubD336F/zd4HNOp+2z6XtytTaElRVoMkMy6MXdNmuwM2q1oU3WN+1xSi4RLCu7E4ALJ2VKZ539HPVuXO7UkB/Ktek1dS70grfy0or6ctRQ9ftWF69e1hjQkkX1VDqrde/u/3g61/azv7fP/2jy4vzW1WWTNG0jDEdSZvW8BIzZzqYkccI/gQzDlqCyOBOxEWczu0klIdhV/Z2LICEK2CEwPXBxQo31xJhUckUwFDpjHOwHAfjE8TvzkU7CUZuZPiduF3+twx+FnSVHi5HYUYiXPjlMMXYTMORMUTplXB2lCMO0RDa/nwC8mkMdW6mAzWdFT4/CpXzi3HOAcsK4ARyPmc6PNMBifAmckM15tFZlPau9/E5Gqkj8FFZyFs+R2dYAROgGGnk+QJ76TIdEv5275BHXeHw4BCjyC17nAI85UTlLP0nqIW3dJrmuI9ypjBLx8mL0wGZ92lsKEPCkQSQ8C7mipzqYJzevxQv4IDrcFTnWkyHxHE4pzmuKUMGKniXtJYe8x5pqDM9eYN3MCf+w8B6ziL6BwC2G6w+HxUFydp7vu/coxFFmeyr8+HfZANZE4w/a+6+wK9//et1HSCMzwBkRA6//e3vFKBiTzORVMDjF7/4xQK8vBtnnsg19/NMSjEZewA52dOAVPUmZxJDb573XL3rqToL+pUvvbK99uqrNTabXJg94XrPl3z22Wfq3r/8yxwTA63IjLG/h/vY3wNtAQ9cRyQdwJoGFvdrfABLftwXCMiwRMyMME4Nn3/zmxxldq1AOOP5yU9+WuVsv/mbaXIEjewKG/CZ43rU+4zJ8k7WmgAMIJ8xMX7ozVi5j3nyPAwwAQHexxgYN++wMgDZtDkR17NWPBtAC51Z15S003kzf3MP7+UdyuR0LiafTwe7dHHv7Vb/ODflWtlQ9oxu+0zfo2xDHxuSHHUp/6Y8Gf0LuCWQ8alPf7qOFJk6bAXDBLcBNmYR6jkj6zN1rvp26v/52fx7Bq38W1lXlieoUI9NejoW5Zt/Izesg2vq9YxTh8o5VpnjvXu708zn0MIA9MX9BIi1dcmQxR5beRDbmwy6FSXadcevz+D6TeBkH4law6qeSzmcwWx1jGc/Zn927CcdRbM9ZDX3mf7RUT8KcAS4c51qnrWu3SxzP2OyGwvZcbTLkNXB4d34GqFPnrE70wb+ffYOyNaROZOfj7yjTPi5/sW0G9PmTuf/mFkli6bMaFunTZ1+Yp6ZkmQDENMP8j5olsBCg2DBS7ytqgThuQvcZrYJEgf0HGUKPkLf3nn0ke2pp57Ovvh22BvO7ntjAWLSRh43QOsa1Lib/5Xdo92Vz+b30y/iHehKwa0NnsyouT2L/dLoVvZyUgKPfLl1IPvYH5auLrtVNnT1iOA7gdGy4znz1bmZ6YeGXCNwchuPQGbqhikT6pEZyHENio7XqKZK4AHQluNxaCrUFZUdFFdWEhRYGfjlu6RMNnuw11m/5QG37xD+pEtvEjcGEebYXVsBu7pLXTL9+KPf679rfrXfOpjFMuKpb9c7gwXIhhJAx0c5v34jNQwVmEuwY/cBG9txQdHWQ3j28+6hW+RIOzJ9OtdBnal8a78mP6J7M86lX9IsN+X/gNrwhUm9jEmdrh2Fhyt7fefOrg9yX6pA+SFzW+8rBXRRDaXe+cnr27de+dx29u/+9I8u7127sd172AdGG9LrrBITxSnAIcJRssGBjCYxuG6l49f5Siq0CY6OSm4qxlLsnQmEBIm6PKiObRpuSxks0Uj0rbvIdgSvzndzj1If/lyCWAcur3IgxqJCY04yvU66jLe/+1BGY8Q4wp7GBmEKo3WrhMxo4zIMq5RxKmxLt/O8FXDI0qySyqnUZK75mcrCzyaIlvFlzrrWGvs2jDKyZYuu0zRyXJN1t8QOcEUkNhEz9zewhh7+TDRN4Y8yTB19mD8dY3F4iS6Wc2DX1s5wl6JuZ4G/v/+972/sYUD5MB+EwoAMzqFNMeRBaWV0WudXJ4ffOMhEQAFV8LyCdqSBhvR0Pss4x+iu/dPKi3TXiB8d57nu0mC+eypPMl/sN5zdNc3MawwdBwcCFK+eXdu++c1vF8ABZEwn1vWdTu50lKeR1nhF0abcZHf0RhOCqwyXn03e5z2MD8AOiKSklLWgnNRjtQKEni69BKCiSyhryT0AYsAmn3MfY4I/zSrhVPMZe3hYU0AcNPjLv/zLkjV03O/8zu9UVpuoN2uPsYe2NtT77Gc/W9k/MpWMnffT5IJnMl6aWDAe3sM7eLdZVHiKzwGZvOvDz3246MXZivzYtRX+VS8JxgFxH/rQs/UfTpVAzW7ZRueVc8Ze+3kuL/fjnpgDdNOQANKhueXEOvjQJFlRGk88qBIis3XQE2dOh4X38S7obbmSa2u5qs9lLnZ/BfjaUXryXGQjmQ3lRCAz5QkdS7Di/fffq7VLoxKb1CVaXUG6/bD4dZTStEfy7jGSHZ2I/l1HGKS8M44Qf0MfgxDuLZ/ZxaNz6jjJIFfjkra3J/rg7Lx45D/8h/+wvfBrv1b8WO+7yPnhkwZxjC3TX1UpU57VFeoPbbdrMm2e41Ef6eDwuc3ZmKf8Aw2sMvKdU49Ox00Hid+WEbu/VWcc/tFxio3CVqwKJ/lKHs9cOghbXWFXNgDHtjpcd5Ys5zem58LUw1OHH8FDLlxNgNTX3s/1k0Y+67hGOpmT5j5jgZ3lMygPp/a/HdraerXKi31neCE/k7/lmeO7j7ZBsGszpMmb83lHPjraN+VJPph2xO+ONF9OOw2eViZ3gmDfO3lqTbnBSc9/+jxQpWxT70Gv77rq7xLeukzpKD/6cfAK1yVQl2C/73fs6LbXvvGNahJGFUsaZi6AwNEm+DalfypIFp0EyIqsnGb36vk9/imjUz4FS1zG345bWssD0/ebvmH9TRCM4FCXC1/QnPEhOj5NhggIls6ovduMP3Lo/OUbEwHIk8cAGThUB8pzglnHrU6aPDjHKd+zbpO/dvp20zD3yep7TP93ysL0T04AGbX8XYXFvswdDA4QO3UCz1c/TUxgdVnotJqfeVTflBnfUXPps5kLe1TmNVsTpr+krlP3EDAvQG+FJHZh75eU8TE2t7zMCkTpyazp48BPaCePO/YEKqTbxAnSY9qs0OSsZDeZ5tNmu/LqCkCubRquu3pLcMu1BiO1saFd+ptUMrF0OoGrs+36Gefc3t/ef+PH22tf/Ptkbu+enW/36xDqMPBUkvyNUcOB8kzVqXAtPTgqHoVNplNx8FvDOCdjprZqsxtkYphQCPfu36vsBgLi+JbgXasOftW44RYHV2cjdAGpXvzJHPDyzEj6PBVIog1ROirRMGGUW0X/LJsYIFCmnkDNZ8zfKkYZPO84LWcuFddlIAXku7NffLU1Lmg7hV9GnUZsOkM8Zzoek3lvnN/IPtiOgOsUk8nBCedeFFgJ3332HqyjH+ANuq6h4C09wyjgBNFtr2rt76WhU5WwXOLE/7IMB/wDf6Eo33nnl7tyoVPlix/7WM0PvivA2gdW4xixiR4D9fhjj21//3d/t334Qzm7DxJ5DAR7Qji7y+58s+zCrDzv5hrG5lEJOPq8E4ADiGHNoClHPjAOFfPR8SgFNfZiKxNLgUTdTjCnUVcRH39PoyWPKjeOi3lS3lfNCLr8D8WmoVkySMRzZdJfezVd/VjfaSTnGKZS00mZOmJ+P2WGsRqokF6O/8S4ND18NvcwdsAiXSvJ7KEvGOcsp332WfYC/byA2j//5/99jR/QSQnkxz/+Yp2Rlr24CboBYonOU0LLOACIrOWHP/xcNdD467/+m4o8Q8N//I9/d/vud79TWdoXX/x4dYuEvymFBcQBLLmPDC1zBjByfASAhfLdRMspeU7ZTwDu7aIHJbRpzkRTim17kgYa5+f7vibGivEiwLXKugjY3CiZofxLmbf0HPqYLTUQJc01bOqdI5gy0mxWcOqIY3R2GjPL6U6fa4lXIsZGcKfzz7gEqrN03vJQnsf30I/fOkX5LGVT+ZwmGBPIhq9ztECOJphATdmcPKpcyHNWaci7N2+el22hc7agy7lc5TzqeEoT5UgdLPDXQStD303flpzTGCjg9t//+3+fhkif/nTNBXCrc+Cz865kVqxA4lnoNR0Ku2TGjgQ4SEcdFYE9z1N3SAedqglk5RMzNPPZk8aTBo7doI32SycmYHaVyVkSGt1w2n1/1yF2H2/wkaqnAJW5DnUu4oNVDeU6qkuPIGrpwIIle8ZP+k27qqxNXa4+m06qdlkHXLqe+gLL//IZ8kvNqc8tNQMzdfG0R0eHXHrNsc4x+nme15nhbi4ojbRjU+e7Lziuyele8Dnuo12ULrtO6SBPyVAf4zj5aIKW6XAvOGin5MU/RYMwTuxuB8t8bumJ6ngfULpolmN09AMD+mPbp9xV5vab39zefe/d7VE6Et9YvkH1iOkjeLwv+iFVBcxhD9o3mMGfWSAp7+LfMymCDM7eCvrS6o8JnMzW8hl/13O6q3VOBEgVQ+lJzlyvrXDRm9lfntlarnvkU/WNcptOxen0Pnn3eJ9y4jpMvXn0LY7+snZq+lpHWzdlevpK2jPfsfsltR/+/l4Jqi7Tzk7ZKHp0smXaw9CqOHfHT5F3s5Urc8++42RXOV4uZcNiLu1jza+TTcUHZMXZY3oe2+D+2axQSuiP417zNEic9yirlM3X3b3O0tpxY/csR0+wIsHiXLfuW7rTCkl7N60SfeVdHahvqhxoq+f6JwCU97nuCQ4FzAbHdfM8klrn17ab1y62ez//6fbqF/6ePbf/8vL+tRvbA7pOjTSyzImBwVkjcyvI8EVOcEZNMKoq7RnZcJBOyoj3HtnpPY/nN29sN9sxr6ju+Y1EXzsLNGvRi6jV2iHlyQpzTmNqIDoyn7UnpdPyNcZROnQEEbsW6yjo3qiKzl9V371Aylw4Mi/Qg98GA3i20W73pCpo9+7d7S5n9/bSRTslxqG52Nu2V7leR52hDd/r8Cl00HOCCpkFUOkxGQoBmQOUJWtGlhSQ+sidR+p+m9KQaQI4GQl6620Ogv5FZTSZFw4hQARg+7GPvVhZK7vk8T2b78l8kV1hLX/7pZdqzb72ta8WKGBcr78e3gK8PPHEY90V828KKPAs3sVa2xyH8bOvjmDGRz7y69tnP/v32xOPP1FOGWsBIIW/Xn3t1Wrnz6Z8FIOAnRJe9yXyTprPSEv3DZIJ9YzDWof79+tcRZtfzaDNVHLTwM/PNe4qMX8rZwr3EVBMY+pazmdBY+jPGtk4RR7QiZ3yyf4imy+8+vVv1BrYsl9DEIV3mkUIcMj+M4218+P50+l3bkfjcJzzpJUGRKABgKTTH2vFuqmDDFQwPNYQ/vvDP/zDkgNKgwE9lrvAWzkL8mL7nd/5x3Xge87TvFl/y7/IUtrpE3zJeXjZ65oz1pBRHX3uASCngiUl3ozDQAr0DJ8SOaVCJEdo+DMN+WpAd3o2K3QRCKjgec9s7KCDJw0Z19Fh913yr2BnOhUaJiOjPscxCESP/M51xwzYBJCUFXumr05jGemLNLUwsDWN1wTYjFmH09/TAC5jF0Pq+hxlUfnSEZtyplMmP+d3Itc5Emqcpzccd532vDfvhndmxjYOxzyn3TIxMhELZE1ZCo/wPLqZXtv+5m/+ptacAEg5981vzpXPXAOyQQZQeIrgld9m3yf95SvlWaDJs5OJSXm5oFfb6nrJD9J7ghfnrR6RXh+ca7tmhxJq+ThOcbyva4TlRyfy6fgsfRVH6KoGczWmSlRkvdQ3uX5leyff9ehOAoLzvZMPHJu2Vb47OuFT389r1A+ORbpOWrpdqHj4oJ+nbKjHfbfPdm6+d9qW+T4d2LwmtdfTHuj77M9pGupPlS/lMYr7kTU6vAv4nNiDHsyRPtJbG+PayW+he0qTd9p11rG+I5vaAZ0jAFx8llLQrCcdoVOFZ+WcgEWd7HOQjzfefHP70U9+XMtBIIzx73yOX1pHylkemu1mXqO/4hxLT+sH935I3iWYEviY5Jk6Wz2+LI2l+dFjOwC53KoUGT9yBpXSINHzx3u92c5H0KwyuOuMd/levb54dCVpZlY632fdXSP1ibR03NPPmHZD/pwyM3neZyuHk2+UcfUE3xnULT1dJxn0usDLRYfYN8dzfJdrrA0PfU+P7HSdM2cTHXgAACAASURBVLaAW4GsyTmDm2Zw9/csES/SaJOCKtMkTV08f8cGrT44q/ozWX7wUyX9ujGnumLyresprdNJPEm4WcEw7+G78I+n0KzmwVm75AejH9fWuGzlzPwij9YunAbLln6KvNec6zig+J58T2PNs/vvbxe/fGN77QufpVvyHxW4pW35g1EipXMDEwBOcPrdc4uxdBIQEycSQXdvlApoMr8GeTYyclHq+mqvnzR9FNcihouxM2dHPcog45A0sXwfEyXSUUDwBNwWfs+5Yh3JK6ZrguIY84zbt3PAMs9hXsw3++fIbqZtNqDLMjT+7flQgDvoAPgi0weAxNmlXLL2ED6eA58LbL77TmUrn/vwc9sbb76xPfrInYqs4WjTBY754dxwzEZ1ebvcqkyNLnacq8Yh1q98+cv1OU71rds5oB4Axvi4l3cyPg5VJ0DBf5ZKco3t1l94/vnKelXW82dvVJkr76fzHqWWdsek9BOeAEzxXN4LqABk0kre4yv4vI5+uHZ9e+0brxXNH3/i8e1Tn/xUMeUXX/5iPR8wneNHnquxf+TXP7I98sjt7W//9u+2X3vhhcpc8G5oBlCxrJR7WEYya9/+1rf2LrRcx15D9jkB+qAzLf2hxVuUOj/1VHVVFSwxf9aJ+yoj3CWb7g00I8Zv1pI5G7SRf4+KV6N9amjWmcunSmE1OJjAVl4/KtXpBPE3PMieS7LPlhdPxTydklJklyj2GFwyt6wTNFaeNfjeN43mBDrTcVfe51inszedK4HIdGJOQUDKZFgXMqeMjbXzyADbwrNOPAN+hRehA9cwluz9pAv3rQpQ8HzOcLMkVkd+Zp2mIdV4z/Wb452GWIcHGYd/pjMqmDSAJ+CYlSulq4ZD4z3Sz+fzXEs3J3+pVzW2js1Mp2vinsUZ+Z68MYFZDEWyzjoJZpF9t/ZBB3rqcv5Odi5N78zy6iiYRXBuc+xHvpuOCXOb/HN0aHR4p92RZ08caZtRdKWF4DlzWKXQPN89XJMXpp0xPspnU3bm+5zfWrcc5WHWZOoRnqNzDf+zPaN4op3vmS2RR+QB6A3Ilf7SUn0jLed45jVT58jvEwQedZLjniDv+Ly5fsshXADHNZv0WiCEUtKc+ZkAUQIEcZBOmxA5tsmf6uWsXZxCyyt9h/KqnvOeWsvu+m+gQh5w3jOgJ429X5osYLP4Q6AmjZUhe4PMfbyzwZCnQ9ht+Cq5ucr2TP17XM/5nfK106u/7JNY9/18c92nXnQ8Uw4WqEpCIGu59uJJL6vpXEfHMtepZKPLVCdPB5is7vXFGwBbHPgG6NL8yKslWw8JuK2Mec3jMhm4AMtsD5tyqo4EKOKOU1VBmqWq33qOFYzqakh9WvjQMVxlNzOeU0A7/QLlRdmXXgablu2yAVbKZKPjIjeXxyRWr0utRVxwne/CBOfdDM01mXyv/AhMrHwUBC2eSuNTP59bRbI/dAEoeSL0TnA480rGMDycPaLaIe7BR1Z21EMzIOG4GdOkaarZAmoFcJMfJw+e2oEF9pQ75ct1EUTXMxpAV3539AqqOfY2uzrf2H3vHQhxraW1dm/KUWzSOk8+dJ9HUXWTy+ZNu3jPZ2pbuXf6QFNPHfXb1DfT7hosWDZjZ6mWtdWAN8c6rsaNU8/6bj5LUCfgl8QBP7n3bLt2fn07e/hgO98utofv/Hx79XN/t5392//rf7+8R6vzs+t1Hu7pALM/BQNLIxRK+3Ambb6joM0ypqOym4y69hOkvntnwEO780kw7qmm6rOL3IgAlVAjHNeuFaC0QUXtC6szo+KsEL2rGvROdZMdxli89XZKGx97/LFqTMJcX3jh18op5j4AA3vvmKsNT8jmAJAAY9CFsQGQAFIvf/GLdcgy4Os3f+u39kWgzK4Oc+5N+pxJSidP7iE79eVXvryd36D87bwAHOtgo5yPffTF7eWXv1QCCUjFmec7QA1gkr/r8Odr1wokM0+cecbH3BDqP/iDP6gx2TQA8Ma4Abtc8+LHXizF/O6771TnPN7B++gGyN8ARugDjQGivBPnC6eZ97z00qeKNyjPJNNqA51bN7L/9fadOwUsAZ3cQwa4msc8vKzvAMK0iH/6mZxzxmHZTz7+RDn+fEd2kTJh1oW5Mjbm4hlkzKW6922X9X4CG4wXOrIXkj0mzPPxx9I8h+9YD8AdwFDAL7jQWEyHUKVixPSDBiViqTJUFqYzMI2zSlbgoMLlekEF10Avx+H+Nj5nHJ4Fxp5U5sW73WNqdHQ5MNnb7D60b7wGuH2i1kVZNAqmUVL5TaWuUf7/A+NT8SrPOqSCpjlfleAEI4JC5zQN2VS+jnGuh1FXm41xjfslvZd32SnVz3ScHc90Uo9Kl/e5Z5DnCz516ByXYDYGOOW2U0/uDt4oa/ddOoz8FtgYydcY8Z1ZAHnq6AS5vsvZOM2kTJDhtUeH38/57dppeOV5nz+dLPsSuAbSdhrtyV+nzs2yE3Nc8uB01qX3tGHT0Z7y6H0TcIVnY4RtauMz55qeOknJ9iqPczxHICGNMcaCHtZtPi8VgsneTh6824FXgw5zPWPkiXqndNL3TifUdZG2R/l2npOGvv9XgWH5bzpbc8xTB0zZOa7/pJPjy1qlMqt4qbuxqitdy7qX/504i6cAoreWdbnr2rM8HafJf+rwQkbt5x+dQPXxXAd5ZL//cE6962EHV+6tUsNuJFNz7z2b9YxuQFXgujPO6kRlZ457rodjmHOcaz/XVFlVT+e6WaGzgF/2u80zMFeTy9y/OtTnGUkk2Bl1yqB8kEY2ve1rNIiaOizXZran+sHg8MoaFU80bZ1T0aMCFquMJs95uN2/SDMpgwzxEwk6pgqOKpSUagecZ92yj7Y+L/CXv7UxNU447sRvTXDFMU3bWuBzJJemfj3Ky+l9etWeab3ml/kkGDTXHlLvVUOV7Ckuz/uVu87G82/PKZ36f9JV+Q9PWrK61tNrzTgvnZsy7VO+DWB0S5HLpT+0eCLX2Diu6Fd7ZvO5fDZ56Cq/rOiypZy6SoU7+zjlY+quFVSzF84Hq9xcL/0VghWOp97RZeDTb0nH99X1vdaoGy8ddbd61d88W/0/9dS03w8f5mQH+dV+RPOaaQu18aHraRBBHbTPbzTY1a5NOyDvGWgI9hPQLn1BaThrZ1Wq6zXnFD5Id2ieGxmluvd6NX68ee3BdvnOW9vXPve3KUu+OL+5PbjMPtU6L2gcUcDfAD5AEBk8D0HfF8so1SjtUQlEAaR7V4HU7nI2DUMJIPsZupGUjHTiJFhmfNJcKcpogluawgC67K7lAdK8D6KQAbQclcwk73311a9vr//w9e2FF54v4PSzn71R5zz+4AevJ7P4yCPbz34G0N22J554cnv00TuVSf3oRz9WwO8LX/hCLcZnPvOZ7Zmnn9n+6q/+qkoe2ZcK8AJ88D3P4XqABM4tQBlwxSJBV7qHPvMs3ajZt8G5fWlSQBaV7CQAG8BoAxyP2CBTbHABR57sKMoYGpAZdo8owAcwCM3I7BoEAOSR6QLcUpaMInvqyacK/Omsm91jbZgPew0BjFFWiRCGL9Kpj3Ga8XxwP+C0jgah2VZFmK5VwII9Ktmq4LnBRCyv13W7g0azg47SM05+eN5U+NBTYFOHYe+lEVFAJcB9QHIJxP2LAtbzeBX31E1D4DPdn+t37g/kuTP755jMgimcGk2+T+OFpTDc98I10MzfOhx8P7NqlrfrvDAW1tZzICPwfR7b6Igdw5Tz4Czr+OY3KCFP5nYaqKk0J52PBm2CW0Gx4O0qJ9k1FXQL1pbTnzJ7AKe/3XM5z+Gdhs57Var8tjqENYXPGYsBiWN5pcp7OqnTIZzrcASArqt04d1TuavLfLbAYxnIZdid09S9jsMxTodnOjhz7HEw1t7vqU+n0Z36ezp28oHfOx6DPnPOMyAwDfCpU5pApkZUYH8El45z3uscP2AvRsZ1zv0IQJQRA0r8m78n4HXcjofmUSX3q3Rod0zmHNezu3S5g00TqJbxH8CFewJOaZqXzOMqj1tn1eLr65Tq9BbdBnCQXtOJiOOciLjjkyY6Lkd6TUBzdKIm/eb7XA95bb5rjmfqi+M4vE6ZONJ28WfenOtCM/Xw/neXG1v2ZqlhzbXL+yZd5jPUdUc5ScDCksWrmzc5juMzdlp1Yke4MUtSYxtiCwG7Pku6uE5Tzue4pyy7totOH3Qcr9IXrs9VwQXXwyTEsglpQnMsTzyu33yfzuzkm0mzJbd2PU6mXhmQnrk/fRQy9gXCj6XoD2m40zfKS/677q3y05Rp0n3V4yOhZR35dpEy3fgxq9HoDC5UGWBvf7NZmXbQrXGuU+gTsOnPtAt132G8cz2PQbwlZ6d7tI/yMeXboF9VM85jMausu3m8s+NH3lbXL75IQO2oVwAeizeW7E67MmniHI+fHQMu6tVlg03ELXquZ0R2p43ju33++wp0oGRL0N/jf7hv+jbT7i7fI/tRfe6ch/Z6L70eZ1VPmyntxCc7nzain35t6YumrNns2G0z8/n2Kv/VMWrn6cFEsi37wtNINqXZzsdtUmuP+Uy2TN2kTO+yXV2e42NOnSZ96sQXQHYHQaiW5QdfLZWzKRmfssH46v12fO4eRe7OSLdkePrBdn72YNvee2v72mf/Jg2l7l2/sV1c5nBfmXc6bIAZgA+dZ3EWp0M4F2QpwIi2HXOLqVAmXVbGO/YsTpWO7CG5PUKpMFRZR+83cmzTuAUUZ3MxRyfwg7NfDYjefbcADMTCSSbj6F5Sjs4gMvLyl17ujO/tGm+u+3BlOTnfESDInjvKvXguv9mXx7MAw3XO2c2bdQzFY48+tr3ypS8V0OAHJWnmiL95Js8AIALQyPrCwGRGAX+V2aTB0t33SzEDzmFCwIfAzki/ZdACKH9bGum/uxprby401/XImBWMGE0XFLqpxKbCzXpEuFRoe3S6O52hAdxHUgq6uvV1rqMbVlj6x/e2DPfcOrrCFcDpdvIqeUGlxkYHNirgNLqrEql7s7lhB8OJzK4jKZiz+9gEX9NQSz+d9KUQluxMx30KKddOpVmKpQM0E2CYneAdOn+CgwmYuUelM8dajbx6v4hjX45m9kHDJ6+99s3t9q3be+bWklXlc2Y65x4PQb9ATj6xNBi5E0xOZ0BdYdAEHka+jiCXORpQcC0nn0tHaSLtHM8s3XSs8qVBF42M67EcrGUUeY+BBb6/Clzuaz0CeVUO18E8+WMPvoy9aM5pX6MI1Elp8wedh9PMw5THyWu+z2cfs3hX8a28NnX6BLdHXp6GejpR2oG8u1aw9IQ6fTajmPZmN74HZ+AqMHIKoFezIcc06Xb8Wwd0t+atLxaA6hLE/nwB37WfThnpJdvP2ZxO2dQb8k5+U2KVRjHHYEaVlvWRb64hz7zoJklzHaeT4Rjnfsn12XKA55zlHddl2levkxeO3813893UefPf/j0dueOzpyOtvE9+8t1zDAuwhMd0IVyP0kl1DGAcNQK+juVXBYmOtNnOBHKnTQCP1x3H6t5YbNZegng4u9N5GiyafKten7I96Xd0kKfuUi700dSRk+a+e/6ecjh5eK7NpJt78I78Me/VNkmf3QE+nFlv4GE1gUv2zx9LUKe+nL7mkceqvPviohr1LZ3jVrQEFOTfkq0H9/c9t3xHAPr+/ewbZh97wERKPLVntR7Xzsq3CY2TpJGmtYaWDOxNutxHuAI00ka6zf3Nlfgdnd6XDQ9lQvvV/EuaHH2EpYN3uH8SnKjGRcNvMnNaz7OqshMGyvlcyxP+rzrwZIZrO2Hvjaz5dZY2ZdKndha/s645W8dfftA+Zp+ln+/6q3FFzpFO0KPGV4BobAfrzK5j33k7LX0C+HuMuSaZfflF+2gWf1YSlN3uNdFfRl4SlDwNQCy+7v3/8Er3opi6rhJBI9HIeK8f+HD3K/YTBlZjtCl3S19nCyh8u8BiwKVrVM3FRn+V8q33LHK6fvtsKjEr6zxtpU0SoV13sM+cl/wUgAUHdgPInE+M/58TAZZeydaA6LPekzuVQ/kXYEuQ+uV2fbvYzu+9s732D3+7nf27//tPLt8D2NLGeeyH8OFMzMwt4PZXHd0QQSBSnbpvz1HyOQx4EixzTWS7BBWnrwmoEuU5tXjXFvDmOTuAqojnw72bGyWxOK84zDjHjJv340QDHl1AMpGUETMeymw55uKnP/1ZgVacC7qnAkABm2RrAbeAAeb+1ltvJ7v51JMn3Vd5B0cS0Wxp7qWaDiHZJ0EYvy0ZNrtkyRnzZo6CAI2dBk7hERzVgdatLNxrV50tL9ZxSBo7nmW3vaksNZCV42zmmU6lQmeGk2tSCqnyWM6/8zBLUgqxlVKdFdbHM5SwFhCIEkURAm6JwJwYCTr4NSiQnjqoU9mWc4zzeMhwzFK2iMJZrZWGn98GbfYxNcjQ+fyAQuqur9M5ORoq18u5TGU9o1Mq2Skr8rkGVeDGs6aD63VznO7/nIpvfZ+1gEe/+Y1vlwwgDypuHQWeQUCFd8FLyA9jYdxWCkAzs/Tez3Xca8ZVvpkOhQ1rPD+Y73juBKUarqNTdwQvM6K4DP5p1HA671O3TMds8tuUi1/l3J8Y9LZye+Bidx1WEMfnSw/lbTppJ4BhVKnIp/K8/94d/NEUZxpH9af8Nb+Tn/3MZ80xnIynjZfrIp8cnznvkSdW46wFgrxv7sedTvvRBvisqU8nTY/jl29KJ4xtL9J9OuFTLlMCaiWJuZRjKaRNMJIhsCzZ50y6+/euXyuqnWqMCW738VT0vbVU6+FywEf3Z9fuqrXiu9iYlGxNB2fy3ly/ScfJD1fxy3RqJy/swepxVNGkNX8fgbzj353MEdiZtsfrTh05y0N17lfme+rhqS+mPubzyRdHXVA0qS7Jea7XO6dJGz+reVg11I6c63HVXKf8zqBw6Xicy6YZNlGHer5r6o58nvJebcJ8/lWyfJX+kxesupO34cmUp4b7Fr+u/ZmVhJhl1U0L+fXIix/UuQE9U/bTTCw+xvGdWb/W9aNaq8ZHY83OiKcyLGCl+LSPAuKzagT3MOWQ8nNgSuSw+gbwnCrpTCKl4+N9IofzN8Y/gpNUoO22AaC99N8Jz3fpfSobs//yVCb7TOPel7kCWBnT3OJ3yh92k7e8fu82U/PouGNe1i9V4wk0w3ddxdA8rRyXn0rV3Hn2P0Zm+n9daV6JJ455hJ/3Cr2s8+TfAKtAbP0113z3HbrMvXzdpq17mlm/lKjawHFV7ZX8Vkn6Vn4fU0WmPJpy32+9o9VZAr+azZVc9hFOWZ992gvAVtOobJNUTgR+069Qf0TVn1Wnak+J2cF7AXVwWZaH/+Bpx6Fti1wkweS92kt+64enAoEqtgfbJb0lmpEj2znGtHTCdlbHEU390cNs2iXox/erhDiBPJslVlCAgA86Y4vsuk2BZ+d52WddfZCK/0LQdV61jbQCbulqXgC4cANnh1cpaDLEHWw6u7zYrt/95fZtGkoBbt99WD1U9yiNi+ICAMIoU2XfIw6pRC1BamBaRo+XUrveUUqZ1+cY9fLz+X3PquYnAOQ5hdptTe70O1FIFENjwnVkly1JxMm2IzPOu4DRMlCysiw0EXRqtt94I42YBB3uW2TxzKBZIppozkzjN4FxQu7ncHkzVwro/H10EKYzNAVexuR75lVObTcDSCkBoCAHGAvYclwO3Vov6mxg7rXEUyPNv2XcCR54t+B2CqKZTK6FRvzwt+A7419ZiHQa9czTMCwRHsSJ3xXRa8Oko14Ru+oSmg6kZnPruj6+yWung+FYNHzw38wyHrPOOiCejyZNjk6vwjuNhXx81WequaNCODqgjNM1PjpMfjfBzByHDqK8zG/51UwtnxFEmfs/d0VaxmOd5/fzN9/afvKTNFziOaztpAO0m/95nXyprAlMBakTyMpH0nmCDR26qZAnSFGPzDV2fD6XZ+j0ugaTP44OrNeo/Cd9/dv3zX8fncqiaT/MNeaZE4Qp5/Pe6WA7hwUCV0R0qfrTrNvu4DXwKZntSOcREExaH+c5ddAck/Tx+qNTzOfT+Zy8PNd6jkt7YgbhlL7u7UtUd64Pz1B+4bFj1vKqNblKRn8VP/quWV1A3E26zblPp31+Txme45yBFukif059e36eI0OU3Um3OBfDaW9bCrhVP0x5du2k0xrbcjS8xjmkZGxlu+WFBWh+daah/KHu9jzB0ZHX2lMqWk7gm4YwOuWr3Heu24m+aofXI+rmmtc7z9JAa+oQ/z117Xw+jq7bY8LnJ1sxY00Lw6S76cxqYdsKQOr7ACjN9hh4rGMVc4xh0agDt4K/0K2zwY0wPHfVLSMGsurs9h0knu5VK75ucJfzmJNBKX3Sznyd19qgQ2iz6xb3xPaxHu6DK36sBNzqfruvdR6WxkMCouHvHcuVa73aYVUn1LgBKKRACtOkostql/MBoq0rjw9YzmaJbd69FxoH5AkkO1sXgMb5l2k+5L7YuhM/qvw/zq2m0/n9AjzXzZSCntgPfePmdu169uBWxZcl5DUKO0nn7xwf1PNlvK7xXuEWjTNtbB7RmVyCap393W1Hy2rp0N6nGH12Wk3QBdIND3xP+GD30ess0M5s2vNmr67p51lV171u0gG7j1lqwF/rWGflphkr4FbwAmjawZhdtJGFykzmVJP9SC4SYXv/nCzqzPabpNgz4mQM62zTrF81X+qTVJAR7y293fyrji9w2KWwDLCaW1H6vvdZcM+xqDUguQJGrSAEs1mbPpElg8ma9mfFz82b8kPtZd6zyHbSbx6qZlYPik8FopGOvDr6krF6PFB0Tu7uEuL2PXJ28QoG2V9FnqnqiJKLa11JXwZvBEFbdzS/WcKubxPMhMysPfkJlARgx2dDTOlxhJ3rcmIzuw8e1hYAdWzhhDO2EgKm2SufrLGnFSTUnG1lt27SJ6laLGX7F+twv4EyOKgW7GJ78Is3t+++8vnt7N/+qz++vHt5nat3baUj6oTYnzjPud1bmHcHMAVrZ7ZR316ZtBHNOwLf3ejb2Ws0URDpV0q8N/AXIGhlUAzbGlYH11JKHRMdsXkdQvD++3cT8WpgeO/uvWXIuvGLoFOhIXWeDexN3GYoFRHCjpK832c06jRpeDX0KjeBKkJhNOzoiNW8zs6227duZUFbmLO41wosHjNeR0dhOmm823dN5zpOVQTINZrRZEtWuQcaT1A8nbrpZOjUFljrcuQCZofMyA4OqoFIavLjdHTEsQVpp9vBmZnXloLsvVm+fzrMKgV5x3fwW17xeTqoE2TNZ7lWE3Do5B0d/fmMed8EFkcg4TN85/wtb7H2Og0qRtZnZs+9r9aGMFYHSDDYBHdcM4MYzmGu8ZRb6TPn5FivGrOBnfmd75w0n++bTuy8z8+dk7x3BI1Hx9axqm98jmvhO47gcfLCXPt671iQOf8jP8xnXAW05FPHJk3mNpGTNWy5mPSaTpN85GcT4B/XgGsEWUf+0w5MfeIYy7SflHCt8q0ZtHHuC5i1xh3gfHcWdocNHbUi3zzDgKe8PoGe3TYnnRd4aydAXTLee+TjzC36J469wKAj5yObfsrnyWw4b+htAx0+99/rSI58n3MEQ4+MN7attnoQlC4ei42i+/8a06qucRxmpMwS5GD7AIYJbuf5lbFvCUTGrsbB29e4gKXrHOczvu7Yo3eg684r5YSGluUX9D5HHaA9A2GzlareWfRuA7A76zbvSelf1lS/o5pOjUY/U+8f9bClgzNYUdmpAUT0O7J/sB3cHkkFtXUsB63KxnXGUL+heLQD8WVdG4DqaJdOqmMF2841OKoAQDmIZpcbOBWoMYOJI3ytjmqJvm56dwdZfCZlaMlFek+c6IdY3HIwdx+gs5wnYLeV3X72ZgOIXb7N1Mz9w60fADwlDwUwUqXDItY+1/q8idTOetHSLGkBOhzi3G+H3FpjgEfvt0Y/8B/buHbbbsMnM3e9R7FAKEdLnbE94F5df49qo4v7G8CaR967eLBt129s12/e3s5vsRUvjJf5L1wdm3r6U2C+wYwyG/tjyW3kNza8q0S6ZDbzynsEs2F2s+JL9pWRpQuzSNMWukd5D2yVHC4QrSQV4Oiso9nQvDdpQ8BgEh/x50uuGpiTesvzw1sJCJnAiJctL1UeOPsTGwxFnAgq2POnc4oB5Q6h9wmzpUr/UFBW/GyEasikNjp7QOPXFj26idbSDYDmFbQp+W3Q5bjD50kC8BxAZCoOK9TVGdZ1HvZewVEnwQTsBtina/FuzzqYmpWTv6Iz9+AIf/SPvYnkOW20Ph1Z2RpjH91Ttmdfr9ioAOIEJSqw0tEIA4gG1ipQ5nF2lWTq/jWVaU5woNa6wbfBrv2eygCnH069Z9+OmkrcwhelFgP8s+c5AcEKaFQTwa06IYOtmEsFl6QFnNVl32RuAbfn18+2+794Y/vuV17ezv7sT//o8sG1m9vDjjhpGARBPJDyXvaXkrklW1NOdDefEtjN6yX4BCNHgzOdSh2WJfCd9u5S5bn/bjpOXG+pMc8jY+VZqLMj6VQ9XH/z1u0wL0zPIcCXl9t777/XGb8VWSP6oKJlzgIJ9mRMUDGdx+bRPbWu8k9NfqQqi9+RpBZgI8HuIYa+2a/Qin6cNcczZ7ZqgrBpzKMTW+EcOp5NJ386ijHQySoISpifylHHWwMZx22V9OxKdGSTlgHsc77KoeqNDvlyj3SVQ9TeS4IicXgMtPis+X55IurBOPtYx+GAleGbUbXxnTy5v7+F+SqwIs/KW5OGk7Z+P4HCLM+bYG06XK7d0TmLI7PKjQS0Jfh97ACZeQMevn/xSBRKKdcGt3Ns0uAIwiY4nHSSVs5pGldp4r2eFS2w1QmcesJxTp6eumPKms+VVnOuGtsFQqajWnfsQQFLetRl8tik/RE8F8/LO+2YTz1TkfyWcwFFRV9Ht8zdMHUkeDdgORCVNQAADUBJREFU5bR+sP+Be4jiRKTMJ1Vp7dTYm0CnsiOpMdTh+3II971PkRHpLz09zmE6wVOXiOpPAgHtzFlalmF5buwCTKHp6jS51jNjCc+kfEo+cV+ZqMISw8mH4f3hdTYxJ494/1FfLsC0Druv+bZB19na13dkiYp25ZRkTj47OjEgfdq3imR3B3QbQFH2WA7FQwINMd5xErt7aTkoKRPbAxpmidrT9rmhYZc3loO8SuTitCQTkXHb3bTPbu8s0UkGROLEF+1MR1dsDS9/dbyNnGnPchTLOsaj/LR2is2MmFFLVrfHx1jG0TG7Ix3iJEBnCffoLErZ4Z7ts3FJl+tlL2zsw34Oa9tIm7Qo+3upXBIzdR9rWSV1vD8f1ZpkjdPwqqMUe2lwNE2uy9C782hlrejOmnsEZDNgJqAL6OgtWjimD7LXUsc1vNa80Top4HYlFlIem+YxgthVLtjAcc8cthMsKGxQnaqqsY2sg9DyldVQe4VFNXnJ3lOq49xTW6WhgrsHD8oBDs8Q7Inc7A1pWg9Wpg1QUfIzjoShVLY6OKeSLP051HGhfc6gJtuUPjDFjwC8zpixMO+988saQ2WbGNu18+3p517Ybj3+1LbduL1V4rZ9uMh5tMHcynex6+zInU16pl2xvLzG0ftM3bK10/YKvy3BACt72ovp8eQ4y+BQgOZuT/ctTAkcpbGrHeH7ut76V2XD+qIFNJVhdGJn2rpZkOcGW76dwFDWQF4tdtvLiJPVS2BsbU9sVVDjvX7ePqZbAMzIdjAnGdZ0kTfIYfBI+hpgil67tl3cu9d+ZpI29/dzVDuR00eQZj59RjbNPkc3bPvQ1Bw7+eOZyKtTc3cr1rdveQ/47WRLg/1Kvh3OiN+rbnpfqXb3rBuC7jasQV/sXnhhrzoqXshWlB2btP2dDUnjc6BzoPl5QGXTvHTZaIC4n8nbfkPZtqItvYmSDIQo2WLDyRGpMql1r1L0ANjyRTsJU5n+PuKUwFzs7OV24/xm8RCyC43wWUjccU3WO0GZ8h+Kz3qPdG8nuOC1Zb8ebOcP7m0/+tZr29mf/as/LnB7cUVkW2DH+afsvwPcWmNd0RyNZBtd2zNPsKGDyG9BKs63jotOk++aDhUCd+/9u7U31TbiGnjLKNn3J/CBkEYdZttxnx1CctzOjWoUYIRKZTCZrAxvE66ypCd7idbxD/PZu3PagNQu0Ufn3Ai5750gQAZSaU6QcQJC25nanZ3DvrvlGHZMyGxPG5Zao93RXK2+LQs4AvYJQI4gwjWJkpmHfXdEuQ9Sr8h18WbKq2utdZiW57gilmZs+7tJi+WIx9gaCdPx1u+a/JTyFsPuA4o0StifMUpIJpCcvKxiLqM8OnjOtdbRnSBp8ntGkKh2IlgdAOmhTZDte7w/CimOlXybwEPK0OHvmZHbx9D7yEoxXqSRgaVBylGt5wh2aTx2kHoARI5tOojSYX9vl7wn8xCFldkf496hZ31/xXv2NRgOYz1npHNWdqId4I4BB6wkMtguZ3THXmLYYzLA0uVX0cB5R6n3USq5B6z2cPBpGbG0i+wG8Alwy5HvEk11Rc1PYKfj3bRIOdFyUBPZXzQ83Vt+CihDNyPsiYwq09Iv1xhQyvXy5Wm6rPedjbP79jVrYu0ZlhL4pp3gviK6GfseLOsGJHbExQmqMsHWvYJ9gwbF+xpmtq/0XnuBf9alwUzQTNadfVd7o5l+xowWC0D20t0++NGMQPPmBGwJWEb2IiMBjQG9KW9zm0aN+eGDPjs9Ee2UqyVbV7okSC7j7SZ8dQa9/GhQY2+k1FnjPnWg7qv3Z73NmiZYmP1nu27qfV1Zts4gq8P3bKjdikeGpIMlxTN1Fm0yAurFgMOzcrgdQ4GpLu2MSLk+HdBEp8F/DRjruIo6szQgrWxS64492NSifHGhfFXZ2O6kCRyLf/pIIUFpshjkuDuz3KC3ZLU1RI39us1peh9zgcSMH9AkyER21ODl79T2n9rwVcdUiIhyzFR40cZMxTSdbVGn7P5IdcC/v5cbBqTmTQDHe5yt2vvxKrjrc+gyCtirBeryRrNstS50C77oMWduxbMd1FFfQAO3ZnksjEEIvyubUWfLJhCTuWRPK81rPMGCjI9buhIc6x4gONvXrm33yKR6vmztiaWctXtx1P7YLkPkTuRqb1JDWSeVbX02cmXI4sjjZIc3bU5DWXoDGvbVXmcrEzQ8227cvLVd8JxHHts+/Xu/vz3x/Ee2h+eA2xLiXZe1YowNa91lqXsqIdKJeepFTdQK5Xf359lfARnnxAizoHtFBbKwegEItOJHJWiiLSjb2XIRXhbcdiltg4PsOX6w3Twn8BBwK60NnpTNM6hmlrmB1QKsoTPZ8Kq9q6BIsnCUQeetZi/JwvWa7pm6VJPZvRr9WHOpEudukFRy2gHEvVTbvbRr3/UtAhxk8+gVci+yqQ2Jn9NbErqSJL8C/MtWj/31sXmr7BcdnGZK7cMOMF+y09dHt9rdPbygH1l80fvBizdqD+zFdt68hXwYGC0d3lULVV4+ehJZ9cn1gsyqQugAVJUwV8bzovbz7mG9y622K+qzFa9Sll9j6u7IO+1DL56F/ol/EVoRkBLTMX4qS+k7VMdWtl03yHXzJqenZFsl+p0s7F2a9J7fqM95xw2O22pfmO+r8vB8ndtbNK39u+jNyDg65kbb/ffRtYmebLeunW1v/uj729m//tM/vry4fmvfXL0WaJ2dyDE0ZEU9X7QEpo9z0dnkMwGVZavTua9ICmD13r3KBANY/d4sSAHWO3dq71/tf+3I43vvvndyfAPPAqByza2bt6r7a5iYZjcctbBKa+sg7b3syEN/Y7lKuVoqtDN4lLN7WKBiRYM7Sqvz0r75DqyPwFPH8QhQJkgRLMwMiPTU4awN2a1UpjO6O/kzo9sKTYfaMc7fMEApEgSxu54lEtnlymMvRxntsbFcOOKm8QlAoFExLuUrfbxTDG2iZnsmagDblCR1NmCedUzEsYXKiJ30TeQozzOIYoZ7B18K6WgGUvMbe1vi944yOBwqstU933K62yBGwSzDUgrEjPgwYPX+0TnU/SHSd1+H9rsD8JJNC6BMhs3opHwhD0kLnydErEgXhqVKOS+3u3fvbTdv3NojeHP9LbVD+ZZibAePdT4Gcfb7Btgzw6D93BtDdOlP7cWpSPJyhAUaqZJIGYuZhorWtXPgvGYpzCyVZFmNXmdfSfL0pTQt8et9NQHQfeae+8Oa9/fSvpHVSmSwo7dtdDEucU6i0FeUfmVtOg21VTy5OzWW29uhfWUxYCjrnUYLUdz2DSiHwC7eraTz2Tojr2jR2ahzMz8e9N4OYenhbps/x9HYpQNKyWDsmdwom3YMU0KWe+3+mTVTF+06qr0o5TDr12eTjnEHI0dmdPDrOKzRYCQVG53ZGiWedLmtci6bzHWiurJXQRh7WVTmaACjnZaZjTJrVnYlzX9qTPtxdmZeuyywAxKn8mPWPBnmyDw2ghKvzrju++qj+7Q1XHvzFsb8cvvlO7/crl3HVnnsAYZfSBUyBYtDp62ySSl/67Uyi9TOl7yUMT1sR6B9XINJTf40HxTsp7leslnhT0BgeC0g7LxKnFtP1TFm0D7OZumPlo3a8iDozTD9v/Ban7VoUCI6pJuhdKf88HscyIt79wucnZ+lQVa9pzJ4VuXkXEromoxqBzGwHcgszjHlbHv10sXG0XRmyrjnAXst0YMP4gTyLHwdt1Il1hQQe+/+3c4YZP724OC+Agk3b3TMLLLy4P5yeKt7L/s3+0zUAnFFQ8ppEwDBqStgj2ym0rHpt4I0OJU4ggZNCjziUFbJXkog9TG4izkWMF0PbBYyILKypNWL4+HldueROx16iIVi60rZJ3RrNXVJYLV0PXvoyuYnyIEvZgDZICP0vNX+XNkZs0PNZ5WN7ZQ+pcHo3Mo+sb+PKiQ6siJn1ZW1szcV1FvBhMreXlLJF/8vx+01TxQd7tf37GFmqJYDV31A7/utrOf5ze3edm07f/yp7Xf/4DPb7Wee2y5vPLI9gAcrDtvl5WSgkN1h77OVMUFDA5erN8tpk0NtwfQbS3/aU6V92JRjdii4/LvWOV1KWuB2ZAoNKkZHjzN5rQQphRkQaqCLkmActbxnBWz0T85KAWWjdZW00oypegAAQqKoErwJvxqUi15NEAXAmrXPMWsBSOH3kruHD6pxK9sDLzgepu0nvFE+aDUVDTBljpz7jb9PpWbp1Zs396BIAcSL/o/MYZWsnxcfwV/oJbdgMWZ4JdhydWNGXipxUNUVfQ6u2cLOXvLe7N3N2hYPeuxd73tffXrQURfBEh0gdzsC99HZ20THSoolMFBbUtB/VZEQOSRLGVCe5AD3IL/4sOkSjiySPX1Q9LWyB5tjtjc+bkrO1RmR7TQE5keACs3LFncyJaC69eD1VHlCUz6vKqo+EQA9iG30x3JkAhCsB/ittixcbnVKTAJrukrtk5k5Pgfcsof3eskePhCgOvq/nbyza9sN+Pj++9v/B7/Q5QzDQz0h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data:image/png;base64,iVBORw0KGgoAAAANSUhEUgAAA7cAAALACAYAAABINIXOAAAgAElEQVR4Xmy9iZ9d5XUluu9cc2meShKSQBICMYMNAWM84CR2kn5xd/Lc6f738t6vY3d3Oq/jxLPBxGDAmBmEhEFIgKSSqqQa73z7t9ba65wjvSjtFqq69wzfsPdea6+9v9oPzsxNhsNR1OsR9Xo9JhExGg35d6NRiwZ+EbUYjcYRtXrgF6NBPxr1WoxrzahNL8SBu8/E4TMPR2N+T4wb7RhHxHgyjslkEpMJvleLZrOBv2IyxpUj6rV6jMdjXi8mE/6u3qhHvVbjz8eTSdTrjajV61GPWgxHw6hFLfD1er2GOwT+wj3w81qd/z+/O4kJv4ff8Qu85YTXx3/jM7VaLWq1Ov/G++FvPDN+j4/jOfJXfOZGo6nr8Q++48viOXEv/BvPwqvl9fBD3xdjgfesR6PR4OcmfH+9O94X/+fr8vnwTnyI/D2eO59NDzrho+B+HEZ9NP+N99HzYLzwCf6b41/jM3sMOGZ5OVwXP9cYF0PH34/4/vqu50nXqEVgfeR3OY753PoZxiffVZOGqxTPrbHW82o8dH9OHV6Rg6Xxwb1jMuYccn1gbEb4b428lpPvj8HRBfycuMdoNOKL8Vr5zPg9fs43zOt67Hlv/g+XynWWc41r8365JrjO6g2NHMdVc4o5x0fGI6zNpmYaw8a95+fL5TXW/fQwucZrWh0ee87NWPPLS3Fzaaw03pMY830m0Wy2+G54XeyL8XgUvW4vWq1WNJtN3QTjlOsPz4M54Qtzvem6up/XcS0mHLNhzslE+3E84t722sV/c+bGoxj0+jHodWM07MewPwhaFrzmeMT/9Xvbsd3d5nz2et3o93sxGgxoazS7GL9h9Hv92N7ajBrfcRjD4TAGwz7XxHDYj8l4GJPJiDanyfWCZ9P78N3woGMs2WFMRuNoYW9jf4wwX7ArWJ3Fw3EcG7BNWJN4VowLx1FrtZHvy3mu1aPVbGn8x2POu9Y+nn0UgwGebRKtZpPfh12TPdLcai9Oot1ua65zjXov4/4wG7jvYDCIfm/AOcJcFmsh5xifxf0bnGPZNK5DLzPagkn0er1i/WAc8BmsYXyf1801iOfXPkxbjc+Uy5TrQz6kMCbaUxOsQbyv3hMvMBqPYjgY8j2npqb07hPcux7D0YjjksuxHIO0U7K3sgGwy9pvEd1ul2OP98QzYj6xDvHvUd4T49budHgf2F8823A40L9pO7Tmm7DRlfHq9QYxKnwJXgFrVu+FdYH/5ndx7zFs7TiarRbHEs9Jm4P1gTnNOcC6xXPBr+Jz+O9xjKLV1Fj0RrUYNOdjddSJVz+8GNc2tmJcx1xOolGLwH/tW5yNpx88FQuTzahtrkRrMuLapmVIW4k3496krdLka11qjWI89ZxpG9NGywen/+He0PvaluI3eAf7Ko8790+9znFFbIE5aGCO6Ns1DvDFGH/OIdc5ni3H0PaM1x/xf7BhmGc8P+5JX27fwyWFvS9bJB8hf+H5pO+daO9jXmQv5ROxrjFf3h/0RflsGiO9t9ew9yg+h99z7eTAwh7KUsm/ed79d6vV5JrHGsfP8D/sg8JHFLszivthnzdbmi+8G77vZ6AfSJ/p+cQ42CfIX9R5nwbsYe5DLBL5WVo6xWI57vZ7nA9GWqXN99h4DeC6+G9c1/PnceE833F9jJVtqMauUaxF24rqczhOsW3keGFNcVkqRvO4eBw8hP6O303fUHxU+ON8b8df9F18Rq13v+9kIh8NU067zTWpveD38Xj6PXxfvwPu79/RrsKfjBTr4t+4eIaq9NP8U4lXsQ6qY3rn3BexYsa3HnuvTT+PYgFdf8TYRX9sC3wPjBHu6fgQa1e+QbGjf2efwnVaWZv4DNaizKL2Ja6F9YsXw16h3bNtzGt7/fr+en49b9Un4vvD9FGwD5qXYcY0WhejoeJE+Bvu9SK+hH2SL/Zz4jkwD/Z/Gt+Ifr/PZ3S8pPUNXz64bQ9pjWh9YP5u20eOpRKXyFeUsa2wiL6D56Jv4P7QGsN72144rvDPPb+eRzyv35Or3Wsp4wT7o3Jtax96PXkfy88iRhE+YHydGIb2hD6yzjhL+xK+oAz97ftslzCHmCfCMscCNawDYbZmq52/Q4wjXMR1U2tEvz+QPfemyLhW61Yxv2I7PTPt0n++b37S75fBoIJfOFztLAeWUUMgk058NIxWsxF9OPv2XBw6dTaO3Pdo1Od3xSCaBcjijSejNCYClgYvtVoJTBCK0FmlsYKjwctx8huadBgQhJwO8iYBp6jN76DOk6NNIICB4JVBORYInZCuLZAiUFosEj2gfkaHrIHCdxoJSISbBIQZ0Bhw5bPb6DvIUUCdzi83ebNiPO2EuXSET3KRJ1jmc8oIyUE7ZvHk58InqNf4ynDV0nApUMf7+PuMe2oZ3OD9vJAwZrnpSqCqzWoCIDKQlKHXUhP2TGCfDh/zQ2CDRUzwprkyINMYIugSEKrOncZQj8LPI47RzHAt8b8QSHsnJe+iha75wprhHNTS0BTQTcGRDaUdox3yGEEJg6O0bCQPBEpljMpgwM+ONe5N73EwqMHzYB2RbGHApOfxHzs7gZucowpBogCjcm8DfayDShDoYE1ETxmo24ho8wPoNPgcW9vb0Wm3FVgkF8AVRCtm0Kz5waIrgBPRtuYCZIrWKy167hcAjgwwSdDIaBIgEy/imklieIzxjiMEpwOt8wyyCc6T/CEZgX0AINsfxKDfjX6vG0M6X4Chgfb2YECgjJ/B+Y3hKAY9/T3sa9iT9BqNBvxME2QG11oGeFxf4wTOcGxwmAhW5ZAF9jUiXIN5TYIajgP2kfajgwiQP9gT2kuyrQwaeJ9x1BslkYXv+7sEwRMF3wWJlffBOHAI6SjqBPJ6Hg02xgNOnQEk7VmTNpCGXywOP4Nx917mfkiSEd9FIFIEYbTBIkgA0EQ2GkBkoJ/jQYfLMdDvBUySVMxAigCw0UzAl8FLAgXc2yCRTp8A0mRgGXw6OMYLd7d7fPYqcIMNwP7DnjdYYwCDfaDBS+JHY8a5KECtgmA8f38AEkJAyGQdXhWOXc9Zkpee10ZT5JHAk/aQ7IP2KIMMMRXycQw0x9FqKkLojerRbc3F9UE7Xj/3WSxvbMeY9kckEyiZg7vnCW5nB2vR7N6KFvbAEM9DtlqEFn0wNpDWhoKABkEVA91GIxC4FgQnx2Gkfc/v5LMOAbzLYAvj1Ov3+V4MdJJglm9FUIR9iOBdewL3wc8QGJI0px3RusY4MpDPYFt7EaT2iAEqxpJAe4LgT4CKxAVfUARjadcbfNUR9g0IDpObE8xnBtm3AXvtCQWN+j3JXACPtAkK5EoA7gDTe9n+UmAP3xcJ6uti3g0Aq77OoFwkkkC1YgHZAwb+uc78PexJX1c+T+/ooNRgwXGNiQsHfwIxJSjGNUxSGLwY3GHOquDWz2CAY//lf9/5/FWAZXddDcb9ng5I/S7VMfAzVYN729/qmNmX27ffFujm2OIzIDOx/0l4VYCe+CDZoUECH79XusUYDhWHifAAEKoT/OC5RRSX8YXfE89YkFyMPWrcb1wn6WtIQFbAtINBgQut9+r1qjGMbdSdIKfwPbmeqkSLYy6MQRWEGYDiPXBd2k2O0zimpkAKah/gXUGKGuTgeTEOIA69RvA8IHO1DkVieH51H4FLj93tayVJtdwPBlflOAjIwkaBrNLvRWpxbjN2gDkBQMS/+4gvkrTwvOJ6fkcDb+1F4Q58DyDWa0nxCN5HRIXHqdx/OU8V4s1r1OtTQFUJRPtrjyl9Ta4nzLuJT1/DewDjb99HG1uxG3hevCcxkBOKCZBtg6rA/v9nb9KmmHA1OeF5LWOYkrQo57pMTpmIgE0ngKVp07w6xi+umcBVBIEwDBOqTFhOYtCHn6pFo1nGzsKFFXyVsYb3dO3v7l9g5hYBDrOrzE7I4TIYycVSJ2Nc52KNscDtANHt1HwcPv1gHDnzSMTMzhjUGnSqjvkwicxWJktVBIVwdvgsg24xFmTAEuTRsWAhMXtcWax4HmYM0sHBIDn0TkbAGVQZJLDcCaAKB5DgJ7ORVYBlEMUgiYAEmw/OGEEmgl6BEC+mAhwlw2mHq0BBQNlZGsYXZjK5MZxhFjNC541F6GwtAwMFwh43vo8zuslQmMXm/bCok4VR9lxMZbH58vcwzHieAUBBbgSxqspeFRSMqX7MdXonBa75XHlt4pvc+MI6ChIZpCTLKuwkEOTNqsA1mXYaOrGKzqRgHRQg1rhAt/Y2KTZLNWNkUCVQp01Aw2TyRlFJQQaQaSOJUAHy/LwQXAFCM7hPPKf9gmxJEcAn8OYcFSvTdyuYfgfVDv4NbvXBXF9JvDgo5RwWa0G5b0WkGhBlwOsMRvg/G2IaKwWxGPs+jN9gEK2WsoPJO5QAPEEIA9AESWXgX2b+/FJcFndkMPi7zKJ4LyghVDHE1hhQEaKAQbhM4NyOiv+ZJIHAILLDaS8AuJKI45xgX2Gu6ZCHBMP4H7K5cKaa88ykAgQDrCIUx48IqEjN0+H1B70Y9Hu0jTC4VD+Mh3xX/JvBSA4CMvBwSsg44+dQtxSAB3Nj4i6fnwQeDH5mnpX9T+CdDLPZVL+f55MAA3uXQH5CRwaQWFWuNNJ+IzuNsUImks4ms/o2tCQUMuMllY5JFozBKNqdNteNHHmZyROAKeepugY9N7i2og4RiwIkeAbZCpGnCnjgtKyWoQ2yCiQzfQ708V52eHzWBDlwiggG+I6p0BkAtCML22wIYNLOIdBEYNAsKGYBVoE+zL/VSgIkyggg2KVqKFk6jsdkzCCVjjuDNL5rEne2QRgDglxmEqRAMrFA52wCF3YkRtFu6Bq9STO2WwuxPGgxc3t9bQsvw4COe2AyjsN7FuLpB+6J6f7NaPU3os2FXI/RBME7GHmgvAEJQr4fM/N6//6gT6IIthYBnUlgvCLnzvMFIMwM4yA67Y6C2yQ3tra2+e82M1GlvcO6Uxwh+6Tx1lqlrSzGUdl8BegmOUWIMrBnVtOZQcF6Ata0wyKCFCALWCqQxicdCBbAO4kOPKfAoZUcZVYEnzVIqV7TAML3qAIN70/tnVLphv0jnyf/jes6C2SwaxAJ9YKf14DPPps2OpV1BtVeb/7b3/Ez+1kcYCpOUebe/+24wnsLPzd4KUB9ZmQLcr2igrL9L4Bw2g+DbIO6cm+kiizJwSpgqwboHi/HPFXAbTLA974TZHP+kw23/aw+H8YYa9U2zaCe4CUTG/i7XEupqhgpQB+NZLMUD5jkNIGnJIZjG9kb2VT/zD5aP1esgL0lG1UCTRHgCbywrrl3HVMqc2yy4k7SxONW/dtz7Pc1kDe4ra6jEsA5uaPxsJoI7+OsqscWmxifUUa6/B7WOxJZJEnzM+W8G5hI4WQA6bXg59fzWCmVKsBUmALPOhuoYEVmnZlaKh0VX2LukOUt4rgkHKr7Bv7U+99Z+cFA3zEoL/ekVGvex1o/dySCcpH6vawswbWr2Wm/J36Oe21vb2vNMHuHPSNVBEFrgnY/p5+nmIcKuVIjDijVIx5jfMeA3vvd1/EYGNfQXjvPU03spN/G2OO7yKyS3GhL6WXbIpsnZZjicMTS8v0mB1otEGiKeY1d9DwiGLVmtQ8xxSJURCSJgMR/leo3r0+CWy2mzJLkJtIHLAdUBgaKG3yumZk4ZG4n7bk4dvYxypJHnbkY1rC45XC0YRSIUhpG9D6OjY3NlBeIFWdAmSBiAMkzHQxY72SDLf8hIE6GUuPHgNPZNN6PQWLKwzIYabfaYqHp3JI9zhkTo17oA2RwENynlMoAudloGU1JUp2BlEBJykARaGcGRtfFgs9UeUUOjOszU4J3L1JiJagtjGGCaQHUEuDKaQB4SwrgbEV1gSs4sAuwbE5GluC4oXGUAciHSLkFN1uFKaQhzmsxo4rgc+QMaUqcCfKSdSaRIVbLi1pBjZ5Hi7/MeFWNmMGvohe/Q7JhHCwZMGbH8lp2pr6f/lYwrYyU4Zuex4GJjKazsSkpYYYsnVbKGwlqCha/GoymXJlBekrTC/myAmFLwmSkFMDzvgSfoyIjLyuWAajwVbGuNVQCgFW5r0BZOlZm4+WgYdixn0wUSeJdvqsBnyQ4AEX6o3FMY1ZkmXLdpfwrqRKNfWbePZvOPBd7EI4lDaL2lMCymD/vu5KxkCy48iw5Zng+PD8CarwUJKvItmId+x05j8k4WnygTJm5FQXZAKUETvmuVADkCHBekiiguRTiLQgfAtoiCy1wSkVJkmp4LtgvZkwJ7DKrmplwSVnHMej3GQTg762tzehubScAH9MRwEkQAJBgkw3UeGmOaOQRFCGbCONPKaQMPa5JaSSBAWypdncp7VYmU+uoTimv5MEtEpZQKMC2OHhhhpaSYTkPAfxKBjeDDi1YyLKtuhjHiNlOBGFi+73QJHWVVF1AGFkPBDfaM3h/OmLKiVPqhEAPDHoCLu1rBZqpISeh43VF1tlBiVa3AtaIzEannJlzB9+XJQSQhBfZB8iTRRoMwPyDTEiQQEnaZBKdjrJo9hNKkNZimAQhpMD0EZkFwJNg7eJZnfkWocORpaqhMREAHtTb0e/sjGuDVrz87sexTHCLDCj8zzhq41Ec2TUXTz1wIqb6N6M92CS4rTdaMQ4EUCMNDUsHJAUmAYD5zQAL/gPrgSAxpWKYf5LS2uXRaKmsgWRHyt8hIcM+3tzcjFazzWyJA3e8h5UUJGvTB9IuFXtaxC/eQ7OTxG4qXMDSe02T+C0y2+WelpxZASCezYx9CdCQcUdmWeRK8fuU5paZIpdQKdiuAjxLQZ1Z9TXsc/TZVEmkVA+/Q7YZAR9nNgEhroG1fRugSoNHciH9sYN7B6NUUqQUv9j/FaDjwBufcdDqe8oXaiwLQJW+oJq9MvjyZ28L5ulTZActt/T1q77X46l5c/KhkoF2TFktE8rMYTVZUAW3/977FgAt/RZtdQVIOjCvvotBPtd7BUhVs28IL/ze1WfQ2INMhL1VPKGskn2V1o/HU0G8/Yb8s+fX3zGRyD2QhJr8psZLBJmzgymfL4CG4jbPaRXcls9U1HOl35Od5ftDJZFz4FiIROkd7+Ax8M99bTwf7um94Wfh01dKOTwGyHZ3Op1CWeC1hnGC36FNzGyryZk7SRxnUg3W4ENgTxinw64N4Z/kq6gYSoUmklIqc1GJluM/z7szoPi3M7RYH5gvPYv+h32L5y3LMkpwJvIsMYBcUHEffwdjKKCvsbMd8br0v3FPZ25bHci3YVtKCbj3lcGt59RrnXvP2XiXp1XUJ86eV4k/SuKhVkgJuok87meJ8jgGnjfvefys3e4UkmnYYMxFgU9SFaXYAWtaMmY9s9R1+DnvX8SoZXxuKboSjMZ2jBxS2g6QPo5tKLbq+BnUPbo+5+n/vnd2UiLoJheLJVxkdFPG2B/AKbboqABuEcQNsJqnF+LuB5+Ig6cfjEFzhplb1BSWICKziXQANTLFly5dKjJGPW4qgVtIE2FAUDcFJnN6ejog4cVGRGDbAUiNYL0gt3YGqA5+yZwwKET6GnI3OFxsIEyApE9gkHrJWAOAOTAho4nANzcGa/bouCCnaEZnaoaOHcFinXU/yOaqLo2BEycSMgkZHSah+F0xG2Z48G5yiN4MyjYwcE8QhYCyYIGQpkcwmllPS1ew7lh/l7LvAgjmvRxAKiJWZoqGM7PhwoiaGwZWRgkcWTH8Nm6qUbSUuwRUNIyV+twym551qEUmV9IC3aIE3a6ZlVyxlIW63pZ1f4XcTzIvxoxk8hUMaMNlHaTRcwZTfI+UjmvzK6CUQc+MUsE2J+gukBHphJSDKmAVKWEWVWOkOmHV0lm+rYBC76pnzgAuazD5BnUEDJJKgsmS9NhMJhxck4E1pLP6U9Z3Eaww0xEkGVRDJLUEpbhUNWTto1PcSUiBBURACRBEA8lanwSwrlXIYIjFe/nHRqNYE5lt1RvqfTNJl4SJwHnOulZUxaHaqRZy04IdLOV1dwZQDp5kaDXmGmtBAzu0akDpd1PgKIBPoquyNvVdrwjJHfXvXPOVenAZ/ETgKTH2/GqMIDfSXBLoQIIGki6fz2SEbIuCe0phGdS4fMHkh1QLBtkCSKrTRP0ywB6Mu2obhwSq3e0us9FYp73etpL+qZZQjSmyvAKbeF4E4MMBQAtqCiVVJSlTr1NyqgAKJQ6SqFPyzWcQMDVjT5ItiTMrWyztFhElMo8EXD4HsuIa6MzcwkbXG9Hrdov7igdT/TrWLCWulLdJcqqAUnNFJ5pkBvZORgZ8Zjp9SNNHw5jqdKLZUq25yRyDbCxmZu6yhET1lApAyyBHQBvPBqmea7XTwkq+DruDwU8VCsYOY+utxXIWoVrZUMwtx2UUNaqdBG5HM7vjxqAVv33nfFxb34wJfCvX5zjq43HctXchnjp7d7S6q9EZbkUnsPdB4EqgoHKAVBggI5syV5GjWYJT7CFtQpUuYMwEilwnCTNm9pwZ7UnE5taWalhT7mwCC+CWRDhqornQk0hN1ZHtstldcZBJvOQexf3lox2Uir6gvUsFgKlLgi8GsJKAss6uqAPTHqKUtNHMuafD57pxRtP1wAa3BKlJ0hq4VEGYxkb7WKS4nzMzDoNSTupg3XJAxgiVemcHnQ7uC5DNmnGoEbKfiMuOUsLt5ykzTcruOPtc2NmivrYsZ3Jc4nv5swbZJWkvoDYu+GjX5QtMFzb4DvteBbsGjYyfKnbb93RGqnA4ObYO5qtySgMBfxbv4awY/tsZxCpQrYLbKtgkAeZyiSRirRoon1OSWshwGWSzPEHrqVS7lfXoHj//LRta1mBW5726vjiXlZI4qTu0rkxaeI3duX48B8W9027LBooUNdi0UoT+KslbZ+yqc+7n9jqv3tu12543Xt81+ZXeEbRjA5T1CCx6TPF597FgXWXiDj5uEj6eS70bPiNcoTFLEp+qD2UEpdjAPnEfi1p02lP0cVDeIEYvYwirPMoxxvzivQDE6S9IWgpYYvxNcGmvpS+zKiMBIupToeIyyLef9b42DridiJO98LvbbtFHJXlsQsdr2nsWnzVopm3OP8ZC9l1+DnzGe7aM70syu3p9rjGujwTsJM8EShXrlIlF39sxmwgHZXMxJ9p/wlIqISmz6FRtueeES0izdAaA2ABeSqKqPB/xn2IYlrpkSZP3eu0HZ2aZufVC9oIvU+iqd8XYNxrtlEIi0BiAZ47azGIcf+CxWDrzUIym5mKbtq5kVBVwq8bGrPz15eVYXFyMqc6UDEvKbrAohC1KaZE2dcplwGb3B5T+eaMiAAebZqAFb44BaLVbmempRauRReJNNZPo9vvR3+6qcJtsSl3NNrixBGDGIzRxkHyr3kDTk9lotwGYUR+IwHEYowEa32xJ3gV5If9GAxxUQ8Exg9mf4rNg4AHW5+dm+d64JwONrJ/CqPH7kGFBRpHBFNPxNrqUntajwecC2y42HoBZ2XJt8BLYmk2sBxRvjBGxYRHcI6OT2v/xIGXRMBKZceAcZL1v1XEXWV4EBoo8lWFhcxRkDDNbm9kIbzZIQvAFZ/LkEQ0KE5wmwiiykwB3lRoJAsiRxoAEQGbdBaDK5iFcgQRWadSzXhHjUgAu175lTYIMalnDxU1t8gTskhuwZC2aG1AwMGWjEteDl+Cd85EsLOuvMuPFbD6Tb8qGYG9JPq3a6HodwWLWNEJWWpHBIzNGJ5FSRqtZbUzHE9TRIfDGPZz9kCRZtZKStIIg4r3SINIoVRq6yKGUWVUzg4XjSTDqVCsDpYK8yPrrwhBp1fj3AjmZBa0YKwXTGXAXda0l2NUVtHCqjtZZSdqElBzLielzlonKcGvd0SxS65cGnOtest2MB4rgXp8ugYB+n5ngzLkJUKv5iuppJO23BN/gTk+veaGTTDmObZ6yVKrpscJDZRYaU9XeChNiLRRZUV5JBKFqVkCqOHBLlQjrt8uSDJECIkj4RpTfSqZMhwIm13VBGbi6DppBYZJKBAHO5jJLmQFKgtgquJHjVikEwCpBVJJbAsd1BgdqTuX1gLpLgPet6Pd6GeyhrkjlAKrdkORXfgZkILXyal7FOm2QAciaDSi1xrJnXW+Oq0ky5BlhW70GYFv53wTlkoYxK849FiQ8RRC6OZPUQQz2kvTRHMkPihDQBDozKoBdE5WEsctM/LDejvH0zlgdNuOVdy/E9bXNCJB6IGHhE2MSd+1fjCfvv4fgtt3biCkKvPBuGXg4UExG3xn4arBtn+s1anLHQSfWkwIiSbop0VeaPXrdvnoiuDljKpmUGRhGJ4FvWT8v++hAV/a4tNPMIoO8yHWODKhjEQb6BreZIbBUH9c0cHT/jhJsKmuCf8P3UgJ6R22rgaztqMk8B5XVbK4DUweMztyWAEuKlUFfNc3OePiaDmI9BgYU/rljMQWKSd5lScqd4Jr2LTPYBnl+vrJ5VHkNPXOZWaoG2fbVVVDBADf7eVBBkkAS18Z9ne2Sv3AjsbJBlm1uVQJuO+7P47sGedWxMeDHz5xNMpiqjmV1/BwXVoN5X9tqDvzOmTmtKdl2xmJFKU1VXixbrTUtMllySDU6o4S/8oweM45bJRtqMqE65lVyoEoGaH+WjcoMjrye/M5+T4PgYu7cxDWtjJ7dPSxSbYe5THDvtVgFrQYqXo+Muxibak37j8ecwC0l35bQ2g874+p1o/vpCgZG8im3Nzor9x/sjpreubxI5QhSojSb7Sy5EcHvZ2Q5YZYsIO6vyqar+w33ZkOsZoulJl7PWBe9nhpKOfusuSmz51xPyBoyph9T4YP/dlYY71Bdt17vSrgBwGZwlPEKcQkVmZLhKrZwxlMNs0QOiMCrNrbyvHDtZXIFwL5KKBFjZLbc8Zzt251NyzQnWv/YIirBUWZUcyHs4L1q8C71jxspuo+A5gkxrwB5JoFgy92DgrGISAh8FnsNnyf5QnVXSe5Egu4AACAASURBVMhoP2X/iKHIVIyVpNKTqP3d/fMpS1bgaPTLxZcdjAHctPkbBFIOGCa1Vow7M3Eswe1kZiH6YwTfYk9t1GE0cC04LsiYVlZWYueOHVws3JwEl14sCpL5gGxKUS72TBQqsM06TdfXqc5CwJY1kJbhsOuNOrtyMRMcqNFMUb9Ha+9sMyYQ7Gc/mi2xDehLWatj88CfQ5qCxYrgD4Pez05sqgvEuEkPDrCgWiOC5BbGpBadjrp5oonXJrpfZuMbZFzW1m7F1hbAMjIMAD1ApFkvhy6suFazFZ3paWYMZmdmYm5+PmZnZxUUJjMmTT+CVHW6A2NF+RcZGFKDzCoow4dZVWdHMm+tNjszoq5PUjUF1hp7yZkZSKaElB0oa2BPemTH+JnMpnhDlVIpGUdeL4GIQWrh0J0NzvVjA1s6QgVYtzk3bKQMrnOSi6y0Au+UVFki7mywu0RmAEhHlHPnmkAtG2TfkIFIZ5PpIW3ylgBMjp8a55T1owxmMwskY6ouvcjcIvxFTQcBvzv5MrCWDFxZ5jQMaCCTGStlBrEWldkWKNfaJ9mDsXCWJZtjQAEhICsjie6vMPR1dGbNLtyKucXs+287ZM+PHbaNv8bb0rcsB8ja2eIzhSpAzszZSyWttJ7cxMug18/gdyPvUTDsCi5EVuiampssr8hSBQ1dmU0pMrEV2ErQUUtQ7Hq9TOyXWensgJtNbgogn+9ukoW1kAlA9V8lY5+tlVKG68ZwYpr5jjDw2Twhlxz3pxqq5XuahMyXduBgkMTnzVSWs5l+Z88xwSoCODJTWadtziDBg9UrfDJ2q0/iJhu/OaNXBYZ6jUx/5xpSVjbrqFP+C9DFGlcz9CzPUB2mySCvfa09Sblhs9EQTOAy+zFYRpgEBkC6s/m4B8A5ssDd7e3obm8pc4umYkwkqrGRxrAMZBk0FpJ52RrWbLOkJu09M8DKYINggK3lvsisqNci/g3ihcKXVBu4dEDfc9+FVJjQLqOlRcrM660YNKZjfdyKP5z7NFY2NqNGyXEGzZNRHN2/M5564GQ0t29FfWs1Oq4Jr0jjRHoq8NLAl/VJhoskgtyNn+BPQb+kxiAv5VNBDIjoUfDEoJo+z6UjyPyqwQvG32SDZc4CEvI1DmptHspSn6R/4KtHakojoiNLgLhcoASRXzKR6Zr9AgInMKQ9zjWHexZZBiuUUvKm3hMC11oHkuoZ8Dr4dgBXBv9lOYfsmYg1JgByzxo8GIQ4qCzeqcj6lhngqv1QD4qyu7WDZVk/2dEqMFEckuUA+fvSl2Y5TSVDViULq741L57jrfH3u+B3Bh++dvW71Ww0hkX2WvN4J7ng9/BzGOT4c9XMbfUz+J6z1HeOtQkcjxWexyUPlgkbfJI4zyaADK9z3gws8NwCHbBHflolE9RXpsxI47deK54bAxGCw1QD+J18ryrhpO+VNbx4zoK8qdQ283N3KO08dtX5V0xS1qXbr6tZVe6nCtD0HFdBLJVeDcmRaSvSdlYTEIgx2DgOhCJrRNUd2fGjx8N+m/FnJg6qQN/391jBZqhXgMZP8nLZbn42FZGIWUHQ+lomuDFnUCLh9wSvGaMqftJ8YW0Ak9y+xpV5xrswXipKIRC7laSG39GxpuKTOq+H5zO5xjl393zUC2eNv1ylnLfJAtrdJOt54kUSzsx+ZkkO11lm34WlFBvxdBkqQrNXEJuiKgWrmNiKFScZpB5Vwk32pCQtkERTnbD3ueYsV192zjbxYuDttY5YCO+N0k4QFPjDNZQd29kfJokgK10BTkUgich1XAjfRzKBpTI+jUT1z1oz8l0EzuiWrOMpFCyaWeFmgJNFnJ2SYrBWPOYij4SoNToxaHTi+EOPx5Gzj0ZMz8cgsLjUKVcDpG7JBLeNemxsbBDc7t61K1QLqwEqmLvMALkuwFIhEWvZ9CPJbwRdBAWsbTVLpiBYix9OKrtAAsARuGSNIhnulCmS5ZcEWQwJWK4+s2sqBUatn75bq6npB0ZP6frM4JCdlwyagDuPFuBAAzuzzEFdUQWq4bSzgU3KmHE8CsedrL+Ps8l2+T6eZqLMrUatrAGg4TU7N57E1uamgrp+N3rDnu5JFhx1nhNeg0elgA1BtiJlHws7FhnAsHslszqSMVo254ZjyFZLUpkdMSnTE5uPeNWOgmsgszxwIABZSTPcVmeFDUujk8G5DT+IAWVPNC7YvADg3OAZgOErYk+1UVUjMFK2hnWQAPrZXrwo+i+NmkGTNmUeE1F0FVX7cmTgcV9JzfOIrDROZlEpl82GTTiixWPA4DibInBj44ibsbr6IuBU52rIKjITxy7eysDIKIBoEMkBo4afoR6D5JBo+Ow6Lam6Ji4zsRmwotuvgjqBqW63H00U/7NuVY3jLF9SwF8eY2QH58AMl7cjttMsA73S8cvJlsdt8bFc553eTU/jbt4JqinX1D6xofR37ZTL7ETW7XPdZJCZWVjX8/nZqgGlQgIQAsrC0miSIRW5ZmCGf9HOuOtgLlBhwwwSU0rDwN2d1LPBWE5GkbVWIGGzJ5k9s+rulEonroZ5IGxcD8NscAJ6zk/RsE5jrO9kXsuNxwrCJbvCJ3jm/GXX3aLjdjrRYpyTQEnorTFhH6Q8QsfTXNSB5+/FrxTlBxwTDl/ZU8BO3D5CmVeB7WJsMhOu4JODTzaWTjuley4VEHDnHdK2KNNqu6PGH9mYLgGbyRsFMqoL9lqzhNXrhY6YjhbqHAROCmroUHE0FbPCqgfG52SDhtFIcI/rQyGksRXRBtsEQtDBNQYYdllHc0i6PRjXY9Kaju1xIy5cvhprW9ukTGB7QYIOe9txeO9iPHL6eIw3VmKysRrTOEWAazZtgeX1KYvUM2ZjNU6obCrBbx6xAjtcBjaKC6xUQLmPA1OPu04ukG2iZJjZ3Xpsb3cLUlv7NfdWZpFdfmMCxuDSygYThpBzM1D3/rS8PQNTBTQed/lm/snuzd6D3q+MCyolAGouhLmF9NDdoNX0yz7Vsl/HFQ7ICwl+FfFkmQ+yzt5PXktVYFYFoA7m7wR9/jx8MoPSPHrNgM2/N7jFPGI9OtD0c3L7VqTJrjGv2m0/o22sP894JDemA39/705w6/vYR7B8oKj5K6W5jvdKwF3W5vr+9hW4p8GoM5BVf2AS3SapCu7sszxOHhcFx5W+IAYG2QelCjilvFCWWgkNZcLs23T8k3y1x8fPaT9pcIvPlbGp7FWpPlBM4vf3d+WndH/bC4KaPOoM3+E8Ox5yI8k75d8JkPn57HpO2aiPoqyU6uD6PvqGY5gZVcRiBsnkgDN5YhIW13WWG88rMkFd403sESACpLJRY5lF9jjQtmbmEkodznVm5IrO9xlXO55nN/UEirDPJpbY7ZsJGoE1xGh8FirZnGwAsIUitBczMzMFWSI7ruZdeA+MBwFu+njbb/+8AKfsuaESCkuZXc+qBIVAppt8okwG92GtbGZvObZOzKDMIEsyWdri5FGuySJ2yA3A/Uq1rWLLYh1lpt57U+Oa983eCEUMnWRzBi6F0tQg1CSgOSA/g0kdvzf8NYE4m5kKi2Ed8DpI8NxmyzO2T8UWEoBODJnYEeSbsGxVPqokbbxmCxuFmtuykPr2s5kE7JIHJWOBej11AqVsrDUVzdnFOGpZcns2emPIL328jGoB6VQyUMMCunXrViwuLGZxNrezrkv5i+Su6gCsYMB/ELwwIFLBaYJusfUM6hnUOuDMwJqLGuAS2VNJMgW41fGU/8eaRyFQgDxlWcBoZROVCZxhthuvYXFJwpi+NTe+smKW4CGAKDJLKX9UTWWGYewULcZB4EGZG2bj8H/IqqZsg4uTgEcyOy4kBrd5fmBRG6pMn7pJZt4JAUUdzyzAg7GgCI5NY+qstQPoZddVduBrMDuLDQIQVtTkWiadzK26aYrh5NgjeDEoyXMl8QGQFKxPQ6OUPCKFgSoD9JLBd4BOY1dIzkSS4BkNqnE/1tNVjjKSEVIWxMkijBWz6nm2KMfYGTkH9imx0SpXRoOyXYIFZ5nBSmBOVD+tsDFJlgxCAULE/Okom/X19djY2KITw+/gDGEIJdevxZAdePuZWc9rTYaUPpuQAYGC/Tc3t0ApHV4MBfNgCCFvb3U63ODuZsvaND6HAuNur0cJJ47G0RYcxtEjR2J6aprrA8+rWgcw1unks7tZKQe9PYvgQKEakNg4VQ2mwbCCjDJ7cGegkZFfCShzo3sdORhl8FIc5ZCdjjOLi7XAPZyOXQSU6ukc5FQDLgc5nEOsoSS7uLcsGWXDKa0KdUlOZtsNt9iQrXJclIGmLLH2BJs4JUHkA5sZuLg2KLMDRXOVSsYwoR7ms6jFL2TcKZnl0UJq6uU9gyZGDrhMLJTBEmfoNgJDYEE21s2EhGnLIMtZYe4xZ/IyIDMRVTScSgBbSLs5DajVy/pjj1lyB3o2PZMDH5FY8glcZ6nSMRHJ5lnJOjswdMbO6yQ3c0GiFRnqdOZ6R9lbbXs17+LaSBuWULuytsy7KRstO86n5VqRsxex6fpdZ+DxedVBSyKt422UXSDoA7jCiQXoXE/yqkHlBVdeayq6o1qsrG/Edp5fuL25FcvL12JrfS3m2vXYszAdmzeuxqS7HtO1cbTYv0LknkgRlIvovHiSNSl9V6CC4iIdgaOxUEakXAMZAmW5isdYpKVsv8EilVNWBtQFbiXL93FVYqXV1wP+LRuWuLlWqhRUf54lJAD5IKrZeb7S9Z97UXZL2QmtYTaby7O79bOUZ6evwucVoGamrirvQwCbjSy5h3PtGRDhu5izagLA2TFlGkrpZ0GqZ/DlGKZqk2iDk9iypLkIdqpZtLT9BhW02UXtekppM3OL+XG3VYO+qr02EWuShdR95YxLZ7q4ZxLADfLIFtn1LPXIDJYUU6kCSQKlSGoUxOa/kzHM5INB5p1g2eNgErP6jA6wbcv9t4Nax7MmyD3OJhCcvVc9t84WkA3K5p9Fo8K0D1l2xGxkX9nbct7LkzOqc2lyyM/tLDbXyFDne3MusD64/9QtWUS7bJGyhD6esZrRUz0jPm+Vgc6NTvWjm2Qmx6Nml/pdcaZynlnrjGK1twl7LOQ5viZ++B5p5wyWnEEtsn1Z5iTytawVRlKMBH3277G/uj2p4CNeRO66qzozsIVSCefWp8wYsU7uf+8plObpFBBlVTGOkEkjk4s/eCc+C489S4VbdlJGogmZ3bnZmezsnicvQIGS5ShQ76F/D56vUBHB3jGWFumnEF3yWPq2fHbakKyDdhxUbaik+FN+pOi+n2OIf4ukqsY0IoR1RruIWRJelcZxOs5K1wXpgOe3rNjlTCqjUv8glTJlI7T08SIc3LW57DqNx3WCieUrJCtUcgS77r3AdQeVFGfACUHFVnxusfSab58/bTVCKsDwbJCGkwxEZ+UxTilwA74y63snWVj729OzEyxwOFRlCSq1i3lOITcOO59qENF9UcFkKxpzi3H07KOxdN/DMWzNxHaWQTnAUYtzOXafz4bM7fz8fMoVMjDNpkds3p3dPBUiCoBK9VaLBs/HzcJiHHmvtrIJhJ2JTadWZCiQtQVoy8ZM7gyNLCqcHlkWSwUFuBiQpdOtA9jUlLlFTaMddPKyApx4fmaAKfzUESMEatk8is5UrBylWhlY0eCy7kjgiwavCLhTsspMjEAQumkyqCMZIGmqa1QxDM5WKBDIM0aJoxF0SUqgc+vy4GQaz3JRM3uYhkwLUxkPgUNtWNxfNQEZhScwFOjThjZoh4ORs7FjVCZAQDNlbe7wRjBs6UlmO9k8xHLzPAKDGfjSYJMNouTJGaDyXga8diTS6Nt5lI2znKnUJjQLixdsxPUba3Hxsy+ZSRnXYFwz78eAJhs4sR5YK9aNeMAolOy3Ni8ALO5KYgF1Glmfjlfi+XuUXLPwjs3JWk00N5BskWdRZjZTRFBJPsHhsvPtcBA4nmNjYz3GMHy1Ueycn40rX1yKrz39VCwdPFjUOzAbgfPaHLzkQekkfczc3MEk2zD/+4DRcmatF9XKqz7E16tmJvyzauBSzqADizy3OWsW00oWmSTvF2cy1RJeWcIqW18QElwrqoFkqM+AIIELvY/WhIGJpICZDYfTv02CJrDA/5cyLdJiKUmy1Ij1Zln/QpviI3kSDLtBEMcpDTsbuFGKbrWJEKGkYJIncK0665kZaB9jowBQQELGU3uOV02HxTGokAba53KG+or2URGYEwhlGYmZ3Ryocr2kiqD4rs7a5dAWALKgk7LLZD6nSYTM/CbElVvMIEFBSfqD1GrQlpG8q4yfO5in89SLZTduNvpKcOtyiwLOmYCwHda+LWVjWuNSyWbkkOE9673zHGuOPz6R8lbsewd8OYFJ1CbBkGfl4j15dByzqHVEJTFEUJMNpzhnk4ju1ibBK5pP9TbXY3v9ZjQm/WhgL4+HsbW5EZvr68FO3KixyuPKCMQpxRpHt7vNM6BBxDZ5/JDqltEwUv8uz4YHaOT68Pnxmc1BkMcOygYGedwSPuumW1oi2VAsGzipIWOe/12QQhpTS5kx7iTs0MzF+4AZDgUZJIoog9TpBbKNst2u2eUV86xQ2h42mCyBhYGPMmHZACulj3xs7vkyw+d17n0D9YyycuoMziAT5/JWglEH3wKk6HchMr6oQ82x4lmnFRUb47HMEkHlZvmhGmCV0mKDWB05iJKTXsr28uxenm/u4NtN8iy9Lc+JtF3w37yPjw1JcoNrl0bKkNb9UMqEucxTeQYorlOVd+P3qm9Uls9lS1Wwqj3mhoTZ6TkJSINUZ4kMtorxdS0j4xQF61ai2X4rk6R1I8JRY4rEDI8DrHT9ddyEdYfMrZuJkgAAsVKp38bP6JvTTzPLJgOWa1byZjRHFZBxR3lLkPHhLEtySQClp1LNcC0RJPhoM6n3NOZSOtFWWr1AktW1u1rLAs551jZUjsWZsIqlQah6zeMZ8b7sG5O2rKr04HO4WVUCcp+ZXc2yw+c6o2u/o1hRC4pAPmMGEcQ6RkvBdnnEllVUbKJ4WwdkbtYk2kwcizxF0kFkwyTqTSUQCmlwgjiC294gZmani7O87WucVcX3sA/Vm6JstihAqQypkhz9PJc7k4VWPhSbR8c/4Y86vmdtbcYmVvw51lH5SrWLsMdFjc0cz6KcUWs5jz/KxAqJisw6a/6VXDJxwjXDf8vXK1ut0svimDo3zzT5nGGBEgTq0EzbmHunOp9O0jkhx14eAkMsgXQ23pl3kzRIzLCcLlULGAOVXqhhHnwSM7fZv8LA3vPAhlKuX/MPiwcjALI8FhOXXfKyhmU8aUTMLMTSvQ/GiUe+GqP2XGzxkOs7jmph9Chwi0W2urIaC4sLYgzJRvgBBRCVdockCNlBHY/R625HDY4hwQk2GztRkoHqFGdCccx95EAaFA5qSvIQ8KN1Rx0gChsWB6KjjoJHd6ghydjNpbKzL8FtZjnUDVkyZkEZAFu8n2WOChLYNTUDHYLePCeYRpOSSxy1oDAaLC/ZMi54gVisGC6ADFDhEJ2pwa+pR0fxNY2wzhBkFiGDcUgAapPSYDJMZZYuQTuzInZwaUwbmc1OeWOhs08AxmtwOWTnvVwbllAUzRgyI8DPp9Og1CYNsOsOxEg4RHT9lIFsHsmTrDCzJZaYEGCLEHBAQZfgmkA736J21PVgClJL2Y9lqM7iJ1jkWcLJxtU7ce78xfjlC6/Ezc1hTGptZnHJplFeMZDSwOfnZtMrgqTc7AzAsgOvzo3WnDXRoI0s7TDaLcuclDUZB8gDzJHPf1RA7WcvxvqOGg2TDyApmo1J7NkxE09/5ZF4983X4vTJE7F08AD3kuTdCnh0jmsJZPTfbgJQghsFigrN7Tu1xRKSVQClwa0lgxoKOX0GRpUjvczyORshcKqMj40gnsJNIvxdB64GP4Vx9ZnRuZcsGyvIHgPEPPoH20gG3x0OtMVltNPJ5p7kPYpuyXn0TY6LSg5k6E0Q+XgjHROdOz6zUkX8UdSAytErYykAUgW3AhBaVyDkoBKg2iMBBwI1Nj7zEVgZtFEPk632NXtyjty3WULhTFnZDNqMbQXc5lgwI53qEdo/EmS6quZAgQZVLLyHjksqwa3OYXZQo49r7Cklr+zRYr2TXLXzLeWeJDH4BRF2Zc22zlbnY+X/RxVQKliYEU7Qakmyrm+1guYLga5wWdnozCSeyDSpBKqgRwEuCFJ1SxbJIDm36kozg4k9mMEjA8dk/tlZlGAtgxgGlRnw8bglEMaSQVPVAeKrUYs2DrifDGPQ68bG+hozeOiqPUFJRjbcUFNBZDZ67PHQ296iv6RQaiKAB//ovggM5Pp9Zj/4jlRjZBAzGUe/t8Vu4Fy3CbjUm0JNBl3fi9+DwfcZ1eq+XxIoxfrMuWeAliCJTcDYfM1SvZSr5dEc3A9Z+sL9kMfk4ecAdQ5k6V8hcc2eDfInypSpyZn6GmhdqD7Z2SXbGK6JO5pEGdwqWJUKTVkK17dZMp1lFlBLeaxyJ+KaPq/TmUfGYZRPivQ1eLGvcYZIcZQIUwSlUOxItify1RkR7SWRf8pqupSrGnuUQAgTZLJXAXAS/26fmuoWS045X+zj4QxTac+8P5xxwZpSZtKKgeymXYkTxDU6Hky7l/V55T1KEtOAX1m0/LzPt0+ihpkuH+kC+8DeK1JLcN+BnOYRZmXNMtYHm+PwKDfkdgwiywZLLJmqnpWb5Qeaw7ILPgzQoN+NaTQaRVYR5V13nIdL2jXJSKxBgvjsweEaUQMAlRJCKqwsdJnoKGXeGTgWRLPP05VqS2sE5VECvQKIUkyW18Az+qxa+3/H7djbAGA8rxenmqAuv5BxqxGQm9PpTN+U/othLsoeQOgxps/sZVFnid4IBK4qRTN4tzKOmUL6QM0H7Qz71WSX+6E7RaMcL48LIkxwOQrIFmTlB9GZ6qhxER9M5DfL2rLzO8ZaNb0AjOoEbzk1zz+m0kRNZTkXvEbJEdO+1nXaCu0T1iqbiCo5gj1XxJIZhBCYF53b5QNFhCkxaOBLAimbM/kaPA0hyQlgptvKCCqKC94DxGI2uaQk2GVIiW14QgLBZh6zx8SXk1nujZSNXtPGYL51rrRk6XjX3jbK8kREq7mjml+yMRhL8NTnYnX5KgYqUFLH8j02mxzqxJ5mI6Aoke9WqQ6u5zIurlHIkiVl06KxDEQOA8G8UD0CQ7fkb2Yd5QhOvT0Xdz3wWNz14BMRM4uxDYmvmfdkVx0Ag1kEq3H9+vXYxZpbNZQasAA6OyqnDAPdXG/dXInNzfXYWLsZazdX8uxUmduZ2ZnoTM/F4q69cfDQEWrSeU4gFhTlX5JlgcG+uXYrUAM5Yr1El4OFpkwLO3fH4q5d0elMM9s6QZ1tAWzBmqNRkWrueP5gxnnDwSS6PdVMwq+A6VYGVdlh2Ws5AzlIgdvJWAYXbMRkok6hALbIDtKIZYZDdanKMlOikkyctfTqZ1Q201H3Ry1GLBQ1CQA7peBV9ZcmBFNSAwfO/Z9nWDIi0fmEOpcQz6Sgill7IVhCSgRDKi1WADeZiLEiSElpg+WcDGArY6o6ABkNqrXzeJOMtwumTsoAZTMtXZBcJwNzB378Z9Y4FwHR7Ue4CCQh6ySCIEPG0rFmsKZLSymg4ApZgal499yn8c//+mJcXxvEqD4dEzR6gXEjyPZZxTJkcmS6n+ZJBAQDfQYI2lc4VqsWIGYaDBBxTpcaROEhRtAk8FnrNaxrIgQpBwp5qjvHKZOh7s3KhmOfxagftXEv9uyYjv/0V8/HZxfej7P33RNHlg7E9tamwHueTVlmrd38SrWo+AwMJoJky67NwOK5Z2bQeVRBl9lzB34iyjLrms9Fh5ndKZ3Zot0vlAEiufhsljMy4mebLAHjShavCnINrMhqZ+OcEiBn5jWzpyx5cLY1PbUbQHG/VkAoG9pZDlkcZ5UrKIGPEb+DdauQBVK1T3iUTsrtReCZzE85dJZfUK6T58K6IQ8ZezpFS7dEeGstlJlUS0S16pTdLOolfVROql4YJCVGcWZJEjeRdJbq4VkZ2Lr0gWvZWFZpRNqqJJYcYKrMIsELmwzmuZdsUA34VNmzRRCd9jKb1UnsIZCg+c2MvKK1JAKs7CkKmTNDegfpwkyq9ioxZwqTlT3L7rxJ8BTNwCpHQBkj+534vpap84iktDlJPnD9k9TVvuS4FEkvORKSFfk7ZUgQQE+ihcxi2jrW8LrMw0chEHfl5GX5ifoZIIjUvOuopiyvwGdIhAhsqUEkgCnOOO5n53BMpcA3JNPsOIogH/VmPTTyUhAO25U0JT+/ubFGohY+AZ9VjxmtLaxfHm3EfYcgesB74hoqhVGAV8rCldlkEy4TNqxz7pO0UTVS1nBmUymDYLwPu29TpixZZAkStabhI9FAj/uraESktamjOARuecSfnKeCfAPRtBvKnqmvhM6hVmMbAXnb0NJXsflYJcOlwDR9Em2EgAUk0Wz+mOuda8R2uiIttQzRUuwMMopGPsx049jC7LJvYJmuj74Ia8wAAGPDOtDMIOHdcLqBfaVl3ng3JhwS/GtMcYyXyrnwBUhFXVttclIqMfkT9lLhmbEiZ9jDJQkivLtrOwW8tZYYM2WfEa3dBDipzFN2XfMk/yFC2FksyzXVTFRHhmCNkFjiueS1qKEhEU+dQEZIz0epvo+eSTtO386j9CQHxVyy9ChrVJliSLk+noV7MlVr9N+jCevvp6c70Wq186iUtEG2IVT35dGQuUdElJTkMulBllPofGlIUBmf0bFk08B6jZ177Q/ZOTh7K/C0jWYjfy9giudVrWR2ak4SGz/HXga4Zd+PStNJguKUthIctttSciTZD9ChkgfNB56TyolUBxYxU9Hsyr16ynpMnf+rWFExsRQbuBYBNve8Sg2UtYzo97slMZPrVLGjfYkIVpenOFuJZ0PmWeMoFRaUetFGtAAAIABJREFUeFibOpVEsW4pCU//mH0wZEVyb2cGFXsDP1PvBwFI1U/nUWIkr1ppLwVchQXKTD3emQ2lMgEGoEoywicm+DQON8TLUgPMCXwKQDtxgrOcubnZ7Mn9OhSQp/9XMozjw9Sr/K3GVz5Z5JTKzoQXUyafBCHtRg1NdNUjh/MDW+N4NY+dEzmm66PPE9bp5vpaXPjgvdheXyP2GpoA4ikRsmQYDxE7OuXBxE4RC0KWrHSvmti4y5gHDjVTktZCZy5n1EoJwXBcj1FrOu555Mk4cPqBmMwsRn+i41oUsMoJK8iSfAKBMsAtam7b7ak830gSHbfgXr2xEpcufhJXPr8Yg+0NHmo/QYYsB1dNN+qx3ZtEc2o+nvzac7H/0BLru8BgD3u9WL5yLb68fDlWV67HdneN0is1BQGT1Ax0ep6aWYzF3fvi8NFjcfDg/ui01eWNRkTRfYJbjA8haKyvrcfnl76M5WvXYzIaxFS7GW3U6bQ6WhhZN4mFMTc/FweWDnHjXbu2HLdu3sqUuhh2sBb79h+KztRsHh+iwB7PCkcN3bEcTj3qaKwElh4bh9001eCExjqlS1g8kjJJAq0AqhmTkRjbVqfJxlYEWQSsqmHGR4fjAdmPIijKY2P0hQRmCXXHQ503SfDLJlpgrOTULIFRd0wZW3/WmSuxTXnsTZ7N6nBV7KczSjj5QrJWM+xFTMf60AT4BKdlrYrAVh6JVDkXzVJwBVvleabKKmTwSZIng19I0RtT8f75y/FP//qbuL4+jlFjJib1Np2ZmnAly+p6sQx6HQAhcGETkGQKd+1ajPX1mzHowxBMR70BA4raZgSBYriiNor2VDu6PbDb0xkU5xEfDMLEZtNIeNMzcFDBPia/GSPKFHfM1uOvv/dcfPrRm/HQfXfHkSMHYu3mKh0Q6kdw8erRJ6kq0d6t1+Ly5ctxffl6Ua+DoAh1u8gM7NyJjududDKKbq+bXVXLmjkYH9QIQ84jI6hOh5CUkA3PQMV1ULITOXd09tmCHgG0M+EJ8sz6K6Mp4McgwOyudknxPbm27J6cRzqU4K9s4OagTulpZftt3NkkJhlNy9oo0U+DS+eXz8BaHJBXCPp4BrbApoPIIkhLiR+f34EbwEE2jymzlyWoLLKYRV1h1vgkWDcMdkmBpZwiIUqSxEoGX8/jqAxmZtudUqRKxOcCZiCf4Mz2Xhs71UlZd6TxyHGrZO1JAGYdelFni6AoG7CZMFHGyqF5ZoNZw5+Nz9IoMDtg9UAe16GMU9aAkWjSdbKCM7v2SupkOYLLQpKPSsl5eQxTOrayx0CFQddcJangLuS5jihfzGwF12jCRJzti7223e0yUGvBL2ZJAwGmO5MW5EbFHhutU/bdTEpBsrdybtUYkYoiZ77Sh7NEIiVp9dxftrdqjJhy4lRfafTy+KWJzlIGmKKfT2LKxLibDfJoB9j5IbpXb6uh3kD1qQQe7nxeEB4513ksn5p1afzR/ZpxSHbDlpRYASdOHICf07owEJY917pF1kjBs7LKKrvRMyirzLIYAklcB0SZSqqUedK7myRIL1Ls68I+ud6OJBaCOZ1FrfBN+0PN7hRYJiupbqUZYxkYqp5Pz2z/SRKdwo7soJtzYik4rqfA003cskFl3hufY0frXJ8kIoaSCXOLMEMr0MLYsKiN05gqW5LlVAk8nLUqiE6qJjLTy/0BEKzGiPjDzG1NnWsJjjImKPwm/ahAP/7nhlq9QV8gzk31WLYkJRVJ/eylINuMZ0RgPMICYDzHPQgVIRpqkrwdxhgxTrMTzem5aDQRYylTy3VC0OXaRQTRWg8Cv009F327QD7HLfeMkgyaAxEgVnPp/m5SRRI7zw1VUzWBfjZGAvmUBJ9rfVnfWMiLRaIwKZUAhyCC50SqJtOJAq37PIO12SDIRLIJY8LYD8fdtDuMyVUjXPbcsBSU8WXRBweJqSxRBFmGbsMEwPLZ+MMGgOl38Y6sn89u5JZsE+AalDPjm+eoV87LLXx9jiGe2UoMHf2SPWsI9lUaZoWCGqJJEeTu0FTSpFcvpLUEZ+rEa1IC5AAAIiW0CW5pBfJYQe1LEQokWHKu3QSvOpZWyKmOWaQ5M6Uk8wR48YfryIRuqrVcs12AW8bFAvnsD5PaX4w1Psuzx7NzMj6HdYp/6yg4keV61op6hkdvSqlGoMijiHJ/wS75NJ2MDeAfblPdJdnPUsbK8WQsI3KpWPZVUldpkDOSdDNRmOomJI0219biw7ffirWV5QAfZjKjKQCjrtl5DeCYETBiBglFvIRuybgJjD7+uMBcUhe2NirArR8y26TEcFSLYXM6zj71XOw+cW8MO7PRnyjD686HLUql9HJYNAC3qLmdm5uP6akZ9Sgl26yM5hefX47333k7rly+GFPNURzeuyP27V6IuVm11KaUImqxtT2KS1+uxoeffBFPPvvNuP/hh6PWRLOeflz65JM4/+57sbp8JWanG3HgwELMTMOYaVEii7q22Y/rK1uxtjmIHbsOxH1nz8axEycoc1bTJRlnFTpPCHxx548++CjeeO31GEKOxa4fkKro+COCMqGCGEwmsbh7T3zzW9+hBOXFF1+Izy9dJMsN48UmAq1WPP7EU3HmzIPK+OGr43Fc/PRCfP7ZxRixAzGcei3qrVbcc/LeOHzkaNxYWY5PP/k41tdvAenSMQNgg4AAG0iZFBZ+s8l7wxkiU33w0BKl2KjXGsOoczOr0B8NinAPk1tkA/t91u+48RXeFXWis/MzNAtbm9sMyLC4pEybxNTMTExNT6vFdhHoTsj+jwCKCchGbPAFoIROcRgPBD0+GsPyDDz3zMwsF39/qIyyF67qYFQ7AqOAoz5UNw2DjLXWjGl0voMB7/WK5lKYXDp91CG5HXaeC8ka2WwUg42GetdxrR3vnrsU/+snv4kbm9BRLMaoprbsmVjKTDQkQSmjwlCwo7iyE8NeN7wP9u7dGc3GKK5fW4lBL6I91YgdO2cZmHW7OlNsdn46OjPTcf3GzRhP2tFodsiIu+EXPgPmDuHHEPOPgBgMluvW2S56GO3aIPbt6MR//o/fiY8/eC3OnDwcR5b2xerqDcoZpzqYJxs3dWtNbETWEs7vlVde4RpBd3NLg1yv5EPYMRabW5tsFKeGFQKF+D7ugQ6E09MzDDT6ve2sDR5Gnwery0AisAJohiIDc6eOh6hnlprETh7bC9cFOMfn2ECCJE7WZjA4zJpfH3WVhlYZx8xw46ikzHZJmpvKlcyQK8ArxNlFnSeBGgO7bP7A2h+A21w7Kdc1WGTJALkX1QQycEnHdFuGpiK5pSMnIw21SNbjMEIQbe3Ygg46Mz0qdU97lc7JDk/BX3k8mjMpzj4peFWAxAYveaap6w0FGDWmBo9eJw4+nck0yHUGXjZRgXhahMIJydY48JOxcD2ZgRnJrkrNNv87wbPKEFLe6mvlONKBY/9RIpp/Ugar7FrZiALko9aFmlklFs15k/2XUiW7WRZgwjWjCm4d2DtrlB6hCDw4yFWAWsnegdDZ3NyK4WRCu8W5y9IUZyBzd6YNFGmD9cExzj1gRY+C7DJwkZK8lOeRKHYzs3J4kiTKesqsESWZUxk7jjqDL7XX42tZnaIQvlBZCUDlZ1Pma2AkYCk7KsLVcUM2fczzqN2JGntPzbjQ+R/rORvjEeiMlWnOLvPKqkp2aZCB+mJmjXk0R48ge3t7K7Y3N/PoPGX1MmWY8khnxPxeIOXQsTu7nbLMSLSpAIqCQ88fXo21mvBfqSDSnrUihC8v25DEjNQvImBaLZ1ooNgrJyrJmlKqqJIk3JeBeCWeU3M+TIqznVYY+D11H8jU4UO8pwjAU7GhpEpZLiDli4nrEY0kx9rNaRA7pv3UulRmlXa+yH4P1aDO+zsDZu8xvWISExXFCk+YyBIBWwwT4rKzrkPUYLUadcYOqH333pM6QLXZ4Cr740bsOXIsdh44ElNziwXQILBFE6k895vdkgEOc7274RglqGrXUIA6jV85ZrnEFSMQkJfnljqWwGe419MfYo0idmHyAuAdtbpTUjtKDaAg32sDa86dmEmy5jozqMY8qiM6QJWOqdG55inj5biITIES0uSTemKoThOqMKstpCjxeKh+2CSM/y4SB0n+M8QoFnKqa7BXs5sy1jq7E5M8cB2rGsVKzVLaMNlpxXJtxJFUvmlvOZABqU6An3PWI1BV/CQffbsMWIRqqmog8ye5mHLdynOL3Mimdxk3kQzIRkmUqdt3Z9zKEqWE1PZKUkjKtwLUi6i3xfT7leU17tujfao17jJG2priPHJlVNWTSIDXdbEizsqGeSJdlRyRBD7lzpkh53rLBmbaa1kumeUnzJ4n2BdRpqaELvso/HehONX7UG3g8RoNVesMtUOtFt2Nzbjw3juxcvXLmGpnAi57L8h9qxEWlANSAOM8YjRt1WkitA3/5ezCxDpsby4CUaZ7IZ80AwSjksXrrKFC1qURvVo7HnrmW7Hv1NkYNKeiS+mtNiOvQ9ZRaw0DjEUBcDs7Ox+dqSnJsCAVqk1i9cb1ePXlf4srl/4Yh/bOx7GlPXFo345o1nFvdJxVB7R6A2exzsWVla148XfvxENfeTruf/QxskifffLHeOu1V6N7azmW9u2IY0f3xsEDOwIlupRPcfG0otsfxcrqVnxx9WZcXd6IxtR8nL7/gbjrxD3Rnp5hs6ZAZppgeMKaSGRUX37xN/HJ+ffj1IkDMduBfhzZqnF0sWmYsqjFuN6IG2tbcWtrEN/5zl+yfu6FX/88plqjWFhAA4p6dPvj+Ojjy7G0dDy++73/EIs7d3HR3Fy9ES/88mdx49oXrKFSIrAWq+ubcejwsXj2uW/EuXMfxh/eeD3azYh2EzLs7FSMQR5royj1nwXhkI5GM06cPBPbvUFc/fKLqKO+mGcPN9gNbuno8fjqU8/E9OwMXwNj/ftXfxefffJxMtWq55ianon7H3wwDh46FO++9VZc/uwzGsQOahlqtZhf3BH33f9A7N13gKEPFnGv140LH52jzBy1X3TmaOwxNR33nz3L83o//vh8rFxHhjBDNYCaScTxE3fHgYOHOO+uneSGdifGySQ++eSP8fnnlzk/Zkmxfu86fjyWjhyNq1e+jEufXWQgQ3leHdp8MIyQmSA4zOxcyixgLDqtVhw6dDgWdu6Ptz64GP/4Ly/G9S0gK4FbZuEkpMhzLCXJY+WHa7UYfCLAHsQITGKMY2FuKu49fVd89unFWL5yM9qdepy57564trwcy9fWCG6Pnjga61vbce36zRiP2tHqzNDYs419q8MAHBltZgQI4GxI5O4ZXOPe434c2jMdP/j+t+PC+6/GmXsOxZHD+2LlxnJMIfvamRZ4yj8AmgqIFVRMTYOUeTEOHz4SS0uHCTxo19KB9Ae9IhhGAEppCO2xxlQSV5FmDKyHQ2Z64DAACLHuGGSDfaw1eHbzFOp16vXY2NqUHHoolpx1wsjG1+oxPT3FzPE0pTZiPLe2ugzssA+HIzG16HaOtbUwPx8zyB7jjOkGpFqQUco1kGUmKZAAxmeysSmN2EvXr3BlMgupdYZxEGjMuktclJl8n4+dLsxGPYGYAht/J21jylhZe5fNc0g+sWwha9m08CvEkeoYiwyS62qLchAFA5RZViRvrFPPGEMEUQkgVT+YUtKsnaOTzgxtkRktJLL5jpV6PoFmBV4knJgBKyXlJhLKINUqH6Eoy8/LjIaCRCVEyqZaBtLFZKIHBOZSd1WJAQITy55TbaKgJstufGRTnpmqJW6puN6tUHwkv0AQ626+GbxzfPO+kguKFWfWKBvQOZDh2JANzFqjPOaLXdUHUPSgiVz2Q2BWRky4f+b5KtQsGeQUjLXnLeeVwWxquRgcVo72MAlTzG/eh9dij4ukg+jDU5FRPFuWLBlAVXgEA0QCWV2cY2JgxIDZ9WqZCREJzrcs2HkDfNW2SVHF8pJk/bnlaGdSDprgVqRHZstSraH6d52UoDMUQfCOePoD11IGbXyOlJe74z67XA/6bMJFVRWz1mjGBbliWQ+MxzdgV48BAX1cR+BazbB0PFzRkjKPYkuQyn2f9Wc4do5SUGWWpYrQNcszNQFOFIQjs433RB20doGICtXvZ1OzbGpnO0/QA/mo3xlAPCXNJktYq5sAQd20RWgw40sZov3CiEfM4UFZ+pBEEhuVNRrFWGFvgpi1fFVEl0N/XUsrLvsaJBARZ6zA1tcG4c7vMkMue1wqgVSPpyyUs7nySiipGtaaMah34tFnvhEHjp2KcaMV/TxbWTWlZfbYfhJrxc2RGGNN3DiIL5ExpiTbrl1VMJ5Aw1n47ExLv5uAzGWBWH/qdi7wSJvKOmCt6UKqmzJZS3Jpr9KXcL0TgKQdrmYus+eGG7bJJIrwImlVOUJHwEjHHRWS+CRxTOyymVmWaTATR7LCfQ1K1Q6fvSq7z/vZDlmhY7/EUjSqFN29u3JEYDYvlfxb2eKisWPaIoyZssdlky3qPitnLltqzGNzfFSnlXws75CypsimIqlAEkI22UeouRZVxGH2haECQv7N2VLatCRzbLPxuPIrwkvARR6TAqQmx+Ru6c5Eca9WSoeY5DDJl8SiiHARciY9vR61ZFMxmUpbPleFfMV3WdObhDKuQXuSRwixHj0lz04Isnbap7u4wWXFVyF2KY6Dg/IAYHwwiCkQ7NvduPDe23Fz+UsebUelH+qeU53FmIxjKLJftqvsys6M8t+enp4U0sacKDyku1TBCSNrxGzmWEyi5Ecw4rXo1jpx/5PPxoF7H4xBcyZ64/L8L0VE7mwog4COrqurq7G4YyfZIbIi9XrcXL0Wb73+alz59ELcdXBHnDy2LxYXOjEcIXvYpdMfDrDI8SKtmJnbEZ8v34rfvXEu/uS578Sp+x8gwPn9734b3bVrcer4nrhraRfBhOqLenRGbImNzE8bh9GzXjmu3diI858ux0avEWcffjxOnDwdrTaOTMnaSfauqsWg14uf/fOPozVZj688cjxmOzgWCU6nTpmqmrHUotZqx6df3oj3Proczz77Z7G5sRWvv/pvcd/pQ3F4aQcDm81uxM9/8Vq02rPxf33/b2Pn7v1cTF98fil++bN/jj07p2Jp/06djVtvxzvvX4jVtUH82Z9/L95/7+249On5eOiBk7FzoRO1cT8gKaM0A7LwbC+P+pgBGoxMGvHB+S8i6vNx/fqtmIy6ceKuAzE3C53/MK5cW4vusBF/84O/iwMH99MRfHbpUvzPH/0w6sPtWDqwK9rtZvTHk7h4eTnuvf/BOHnqVPzqZz+NGG7Hvl07dIZxtxdXr9+Mx77yZDzxlaei2ZrieF+4cD5+9Yufxai/HdPsjgaHM47VzW782Z9/N/bv2x8v/vpXcXNlmSAZrCLW2hfXrsdDjzweX/nqn8T8wgIDBAQTDNZShouuwD/9yU/YDXjn4lxMd9RhcmV1PQ7fdSKeefbZeP3VV+PDD94N/KrdwJyC5ECAhKDfNYXKurOGmNKYUTzx+JPxyBN/Eu+d/zz+549fihubkOHPAVlWmnEIb9DYBRr6AMTB4avGYKrdiEMHdsXq9S/j1soqWlHFN77+eKwsL8e59y8waPnqk4/FZ5c+j08vfhG79+yLE6dOxLnzf4wbK1vRmZqP6dnFuLW2Fb3+ODrTs8zuANj2eYYYZCwtHlPEYDFVuMyyjntxZO9s/OD734oP33k5Hjh9LI4dPRBXrn5B1na6M5Py7DR8NH5y0KgBXlicix//+F/i6JFjcWjpiJymsxYJcGlE8oiuIknALCZYVDV+IcBAcA07QskKtSiS52V/JjWKg2wKDbom0UMwqQ0oSTRlhALX7WZbQQ/InyZUHNuxvrYRvW3YCmSEAd4QTEXMzkzH/Ox8tDtYiyBMRnHzJhrp9NhVms1fsjam2Va98sL8QsxCMdBoxtT0LMcVgQYDCnR5zWijyLCwRlj1OM0WgG1LPQRY/w42VkGVsjvKfoItJ2uM48fYIVxKBBAEklkpeGxCJQCZFuxoPev4nS+jDca6U84TJQKs7VUvjEo9o+qy5MDKY5Mk48ngNz/v4Og2iU8S4Qo4km1P8oLcX55bd1vdLfsfmNgou7syYK3IyIvMr+uuE0QTYmb5hOohxZBWwZizAz7KKmoAGcrYKiukhJNLJZC1E7mZTWzyiAI3l2JlYIJ2nznIYFIdx3LP6/0FMCVDozwsSxQUQCSwZ42ojmbjHGWJB4OrrIly8yWEEmChQfgge87vcTOX733bnBQ6bcvmK03tcpxKsJvz7MxfBi0mGapBexUgi8wS4FSg7v4brjcuiYYyL+8mcP5JwUpkRiSz+NlExXhYNeCqtxUxVWZU+N9cYwnXnJ2XVjnBW9mRXYGO3kokh/6nvhE63o8BJhvVJDUk9FBmqLNOT183qVdmSO2DKA/NoNTZYpJ/eeQL9xxqMnnOcWa087xRZVkE5EyWecyVCdcCTq1JHtkRsgd5lBT2HNR2zqwwE8dmh3pJEm1Zy2YQLsk6gn4pqSjxQ6zQ70W3tx2bmxtKQWafANqrPNMZV4X0lCAomxEhViSA7/dIYrpbtTasmpBhDCC/zzJW+nHYd5HLXp/lqQ0IZPEOJCCzrplgjcDWNZjei5JOMyufpJql3OxHQcWfmhiBYFUDNMx/PfrRiPVRLR7/2rfj0D33xqDeiu3BMHp9SZGdxSuIzbRLymbmGssyPO5PvYrIreoRjcnO8deWfRa212eHZx8EdvwXQUhbA1/OB5G6RkDNRLR8THY4SOVBNkLMo9m8p/EIVRBS1iimaiUbsfI9vC/SqVsR4f1aEDfYQ3gi97FwVj0FA84qew1LgpqEWTHAyRre5idLQpVALSW16g4stYqOiZNRU121ng69Ulh3zUy1ziTGeMl+yCrYl9iu6d9ld25nu01cGxTSPmnTFgqaovNxNqgzQWEy0JZIJX/pCwvbmiRQ7tUiy5nkEa9RNKkz0emGXxmrJRCV+lPBCRsAJrCk1cyfK+sqv0WwbqLBvTUKxQQI6ZQiV1QGztyy1jYl4jIFeXqDxzxtNNamTgBRDAQbxDg+m2IplYXjWEVKYW/Ai4+63fjgjd/H5upytLKGmllZxtVpk7M0od9TuQl+77FnXPo3p6Y40wZ7PihaDgWNByTZQgMdNYhBwKV6CMiSB83puO8rX4v9px+IYVuyZB91IWNUaU/N1PsgVm/ejAWcc4smUGCT+oN44/VX4uP334wTB+bj3hP7Y7qtlvk3N3vx5fKtuLkOCRFAXLB+b3ZuNtY2u3Hx8+vxzHPPx4GDS/HGa6/GjSt/jDP37Ivjdy0qnT2px+rNXly9tkrZF4zp3Px07NuzGLNTdcqNEXpcW+3Fy69/HJ3ZPfHUM9+Ig0tHmHlELWqwi3DE+s21+Mn//t+xtLsVj549SNl0rzeJfr/JwHOmw9CK4Pb8Z8vx1geX47nnvhtrtzbijdd/Gw+fXYrjd+3gwtrsNuJffvp6dKYX4nt/+dexa89BJF3j0qVP49c//+c4ede+uOfIHixT1gf/2ytvx+fXtuLPv/uX8eF7b8fVzy/E159+OHYvonlQN6VfkE6rHgOZvTEaRGH2GrPx8usXYmOjHlevrsSO+U58/emzsXf3dAyHk3j33Bdx7pNr8Rd//R/j0MGDlC5/eO6D+B//7UfxwKlD8cjZ4zE93Y6t/jh+8Zs/xI49S8zmvfHqy3Hm7kNx97H9vN/K2nb84sXX48ixk/Hct56PqalZyqFfeuk38buXXoz77j4ch/bMsovvjbVevPrmuXjqmedi167d8Ztf/zKW9i3Eof0L0ek0YnsQ8eLLb8aeA0fjm9/+09izd5/OKRuM2bEZi7nVacXyjeX40Q//Iaabo3j4vntiYbZNcPry6+/HMDoEz7/6xc9jdfly3HfPoZifBnDdZlYO804mGEADmxMNBOrN2B424v0PL8f9Dz4az3/3r0h8/Oif/i1WNpsxac9C6xTMWmYAwpwNZBX1QeyYb7JOfDxEPVQjOu1aPP7IyYjhzXj/7fdi49Z6fPPrj0W7MY5XX/k9A4Gnn3k6Llz4Y5y/8Mc4fd+Z2L1vT7z+h/dibX0Ux07cE63OXFz4+IvY7o+iMzMf9TbOvhzF5nYXXlSdwrKbrOv4EEg3hr04um82/st/+nace/eVeODM3XHXkUPx+RefMUs6MzUTNcrpJzFxZ1mdks2a8IWFufjHf/pfceLEqTh69FhmXZRBYCCRBhmEipogZY7LdVtcfeK3ZIdUF0Xn4ONwsk4D0j40ZiMAAdhEh0U6TDk2uy08L2sseJh5RL1VC9RhgVzAhUdDs/pgBdX8qFFTTQ6l3eNhbED+yXPtepldyPq0OuxgJ2anZyW/ojOsEzxvrN+KXn9b3TVTugOHDwnpzCxIlRnKqtHaHhsZZFx/2I3t7pY652YQ7PoY1sG0OtFqq7EIzyvmcS9yxgzKUJPM9Q6lA1CaFQs6MqozjfowsRnKzqGXQGY3E7hiPBH4MRgle6zMHYM71lvqewYwRea4orbBx6uyowJ8pEyMREaSTg7W1dyv7Lyaib9CQqesmut63TnXIleFA2Trs1OpA8mS4c+QmGsjszyUB2ZdnTv6VrIkOhe1rE2W/02AhL/wr2QGFKhKl65LQakkuaiuUWYJyprgVCJYVZIgSvJhkwsioAhuM3hnAUwdPhYAEl3M1dVSGbqyOV4V2Ds4I3FSkdUbAJe106mayLOBi4D8jvokX0/zV97TdZkFEM5nFvYRuFVMn9mJzAzznYqxB/Hrsy8zUK0oCRxu4npugsQYglg0+1DkfxfJQK5ngf+CyEnSgeFdZm1JEujlMjuqIEyJqgR/DJzLDJkBKb4LIpxSvQwUfbIEVD+4in8nxZDeBP/HjtZFnankje4S64yjMy9Ylz4TWxkfAxsF0Wwml+fhMjiGjWAgN6RJodRUAAAgAElEQVT9gKTYx2tIoqgshoi0HHf2BRBxoO64yibjc6xZHkMZ1+XPulTM6PN6ZmWdWDOYTYdgV5BlwefxvPgb8m74UCl7APrdv0KEG/lNBNY8bxXfVT2o5Il5bqaz2imbp1/IOn/5Hcm+RSylFSMRJB9OYJlZOdha+AbbJga8uRdJZDSajFfXBpN45Jnn4tiZB2IA/4/jfrKpnTOqIrG0piXjFC2Ia1qqnLsg+48oyWMClPF0nkXrek18z6UBJBDcVCnrLjFoxbFyWdLCMou0PYZqlj97b4gQE+mjfeAd5sY/agha2JDMejnb7qy5mrqlkkWfJklhdsjkHhsE5l4i+ZBkjTPMVgE4uyy1E1e59mWqRAiAkiAgMZCNuQhqkM1LogJ7El+F2oDzkA0Xi34Vhew7oXgCtmJNJiDWfbNGOklKkWpS1VhyjTFkDS1JUa1vjkXOg4nYQlGTttWEMmu21V20AISy027UqN9RRYkGYNl0Cms1vQ33iBVkjrPUvFV7DJ9ktj0JkcIuZQMoua2S3bR0mw0Li4aNGRdkM0KXc5gMYF+YVM9prlRaAb8o0KyYgj2RKuC/2dTxSdi7KENEspJ/iu7rSoCyqzKuiO7HGxvxwR9+H2vXrsRMB92TcXyQ9guSBqpLxhDK3imzXvagobwcmVvLLFzgXgQSMNJZ8M8ub7kZAZLx5V5/FL36VDz49DfjwOmz0W8oc8vvoD5mICNM+Ut28cLkra7ejNn5eTZIQlH/5YsX41c//9fYMx/x+H1HYuccau76cXOjH+9f+DIufrEa3RGaJXWYteHRBpMBsxSzCzviyaeejdWVlfjo3T/EiUNzcebUvpidluxkeaUbH350Jb64cosAHRM8Nd2KpYM74+4ju2P3DtR8InDsxLmPr8c7H16Ne88+Hg89+nh0pmZU09iAk2vGufc+iNf/7aU4e2J3nD6+iL5f8ceLK3Hl6lbMTDXi9MkDMTuDTEw73jt/Jd45dyW+9e2/iPX1zXjjtZfj4bOH4vjhOeSL4+ZmLX76y7djYdeBeP5Pvxc79xxg04NPPj0fv/7ZP8e9R3fH6bv2RrsxilE045cvvRkrW7X49ne+F++9/WasXf80nv3qmdg5BwPYJdDp9uBE1DWO0qBGLUYwxjEdL73yfjRbi7G8fCPmpyKeeeKeWJyJaLTa8fZHy/HZjX58+7t/Ffv3Hox2pxkXPv4ofvT//kM8dOpAPHr/UtRrg+iOW/HTF9+OvQdOxMGDS/Hm71+JB+9diqMH5wk2N7qT+PmLb8Wxkw/EU898PdqtqZiZn4sXXvhVvPnqy/HsY6fj7qUFAvZLV9fipy+9HU8+/c2YmpmLl174ZXz1oeNx4jDOP57Eeq8W//ivr8TCrsPxjW/9WSzu2i35MPzgAIc4N6LRrsW1G1fjf/zoh3HswEI8+eDdMYseSY1W/OTXf4ibW7X41vPfiRd/9csYbd+IZ544FXvmGzEa9mKCQJgdttG/CRtPR/pMWtOx1m3GT37xRhw8eiKe/95fxcefrcSP/vG3sbLRiujMx7CGgAlrGyxSdg8MMJhbsXdnO3bOt2O4tRWry+vR3dyIs2eOxOlT+yiZ//C9j+LRB++hXP7NN96iNPjs2Qfj/Pnz8eW1q/HwY4/EzfX1eOPNc7G461CcffChuPT59XjznY+j1pyK6dkdMb9zb9za6sWNW+sxQc0pGgGgDg2MPUQcBJdNZm7v2j8ff/f9b8YHb/827j99PI4ePhhXIXnvtGMOdbChY6SQCWbmodGWkRoPYsfiXPzDD38YJ0/eG/fcc1pZQpVTCeBhHGijwZRizyvbqLTJOMY1GHXVo9vJImhgVo1NECx9VGaLroMSrUwc4BqWoSb4xvtBBoYbU55TRzMSSYQIgfHzzMrI+OOaathgWTsNMAIJtQtXbUyy3PWaGsSx30Ayl6ztGPRigG7q7HZtmVSDNVDofI0SBmaTG8gOBLPH2711ZkIkg86jnJI3Zpa32WEDDzV/0HEkki8OmD1ZRy0glCG04mPuS3xvqjMbs7MLIgjb5TFirnXEgec6pw7KEsgNnfdU4xZJxmWnIenDwfWQ8eMPz55MiZfASQY1JhkKoOvfpewtf+5jdUiCZtdHdzItJVhFWo33lIxJMic1L0x+ncBFYLUK2gj6qkdDpcMym6zaL4FjAhW+g0ppGA6DRcxGNGSQE2inUlxyzgx8QKix2yWCdhMHBFZZs8oux9n0yecz1tT5FoGo9wPWJAMi/iVAqGySwkdKmFmTpeDK70uZZdbOFuNXAabuFllmk8usRBWkqlu1PfvtGfBq9ryaHS4zPmVTSBMj/E5KIJMDyEyGczuZoWfQjhKYsl7OWe9CKphkmDNfepcU1FJ2nMcpWQ7NeALBZRqKzFRLumjpNDJamQGmrFJgq6jlrIBbAfUE3fyOnt0ZVREFPt7GYMF2TkA0o1AFy5mlM/gpMnoZX9423jSgZSd02CkBb3/YtpCDVMjEdW6rFAQAogZRrFPM9Sxwk6CMNlh1oJo714P6yCxJaEUOgURGCVg2G0w2QI3D1I3an/EZ9tjjyBY5O00AUMhcyw6nyJxyP+M8UDQgHPTV/Ceb61B1BoLTjfVYN6v9oAZlOLIxO+myASoyzshAI5sNMlWSdgEd1bC61pAySp5iMKaNx1qBGm1rVIsT9z8Qh+8+HaNGK7rIjOfRONydJgMLqbRPwZD82Z22nXX3XqTVcf00bGnWKrv0iqUaFSJJa0z7nckJqmxU68p+GzmXKWIppPN8xiIDV+2qbJl/pVcCG7vB7zk7K/sjJOwOzaUN0VF+CegM5jK5JRvmZn1SpnDc8ixr9U8QEVBIbiuSau8ZZyalNkhundk8n2leOYYKqlLWZmp/ulEhCRWXe6Rs3eQae4m4vMKDl5lRrdNyD6v7tMqKmJFNxoAN0Qr7rpiCjapS+VBdrwaW7iXS7/cUZ/oYP9enIuJBRjmPcMJ9ocLAH/ZUScJG5HLOkfsoeKzS5vFUl6wXVoNLnwySWVvvYZS25TFgXLepfJHCCHbIvTVw/I5UZyTAWAttNYOSGZbGU2UBUj9LMnSyhUg+JUkbVD+JeMteBSBu8oxlEl88nUS/xwkp2xsb8cl7b8fqF5/HNFK3E5Bx8utUFTfrMejDp2uuQE7qefP5cT1kbl2AWwwiF5gaPalZr85d1OHVOmEUGY7eYBTbtU489PQ3Y99JgNvp2B7wkNtkveHcs7MdHgrdkje3YnNri6Cn2e5EbTiKl196Ic69+3uCj7sOzEd9MuC133rvYrx/4Vo0pxZi79LB2LV7d0y1ZlhXgnP8eoNBHFxaYl3lyy/9JuqD1Xji/sOxd7HJw5pX1vrx+3c+i8tXbsXUzK6Ym0cw2Ip+fzu2N27G0r65eOD0UqA/Uq0BIeN0vPDy+RjU5uLZbzwfu3btUyDerLHxz8/+5cdx9dOP46mHjsfB3e1Y29yI3752Pv74yY3Yt3suvvX1h2P3rk60O9Pxh3cvxdvnrsZ3/vSv2GH596+/HI+eXYqjB9pRGw9jZX0SP33x3Th45GR87bnnY35xJ8/cvfDxufjVz/6/OHt8b9x7dFe0GsMYRTt++uIbMWwuxte/+afxxuuvxubKxfjaE6djNzKFo0Gc/+SLuHxlDaKhrEluMnMFoq/RmIkLH1+OPfsPxfXry7FjNuJPHj1GYFxvdOK1976IKxuNePb578WBvYdjqt2JTz7+MH743/6feOjU/njs/gNRi270Jp34l1+9HQcO3xv79x2It954JR44tTeOLs1zca6ujeI3v/swTj/w1Xjk8adIRqD51K9//ct4+7VX4muP3h0nl+ZiMNyMjz5bjhdevRDP//n3mZlG5vbpx47HkX3t6LQhWZ7Ef//xa3HXibPxtee+QxID6woB42SAxjcNHh28srIc//Tffxgnj8zHQyf3R7s+jGhNcWw3ep34BsHtz2PcW4mnn7gn9i+ie/QwtgYTSpJwnBVtu+u9Wp1Y7zbiFy+8FQfvOh7f/rO/iAufrcY//tPv4lZ3it3B+2SwsA/QpAygDh0Du9Go9WOqNYjDB+bi8N7F6K6ux2cXPkZf73jma2djYa4df3jtzZhqjOOJR8/E6soNkhG7du2Jz7+4TLB4z+mT8eY7H8TV6xtx39lHuJZefPkPcfnqehy7+0zs3Xc4rq5sxcXLN6ILA9tsc44dyDVqALowKo2oj3tx99KO+K9/83y8/9ZLce/dR5m5vXHjGvcBmo3FyB09FRjgeCLLc/bs2hl///d/H6dOnY7Tp0+nnERd7WT0EfBDIiSWmtmNBLajUZ/BJ9jxMQivBti7mhpOQbpGgyXmj0BBobKMMrLJKUkm45mIGjX1+Dw65tmpMRNMKZyuB3l+I+sU2UKJZ6a5lkWGj8FPglsfUQNZcavZZqZMUms1rHF2B99itr4pxhaPi4wrnRyzyXksRtZz9wdQT4ighg+BwQZoJIub3f6UdcqzKS17zmCKMj8Ei3l2HvsfACGhGUZziuMJp8Ez90a96A260d3cjq3NrdjY2Ixut5/NdwZc7+6qzsYdPMKixcwvjqRYnEfDvRmODY5Fw7t1e8hqo3mPglE6MkbH2ZGawYRqA5EhkfIH8kAcqdEkQwvpO+sA2bxHUiQ5tyQtsh7MjDs6b3fYET6z9Vmr7MYmDjIVFGkeCNKL/6k2Cp+3NBX7gOFWDSDVslDVhCsLg+7/6BKJeXHzHc0bz6VlA5lseoW97s6b2WUYz6GMgmqO9EdHe3Atol4LDjfrbm87KoJdwQX6qLBFcFBcQ8BEdaIlGDUwQtCOBm7ww6ifh2+tdq40jFVG32A5O1wbvGXGV+UGZZ21hteBZin7pZSt8nxl5la1T7c1FUvJGmsb8zigKlDgPbLTc5HhdSOTzGhkxJ3KjQxws+7CQEFIUEtTgDBPAqjV2LAOdun/UPXe33FeV7Jodc5IjZwjAZAEc06SqGDL8ih4PB6PPfet+ze99db76a17x3dszTjJlkiRlJhEUsyZBANAEoEgcgY6x7dq73MatLy0aBFAo/v7znfOrl21q3T2W9eesi76A2+DTHkPpvEkjKtxBFZrSTtNbWK3LB4wzY4Nsza7pkxmqJF22uupv08LP22qWWm7XTVmtMj8vrfvoW0mKHAywMewm/K5rKO26gqkdnvbNd4yN0qMGZZFov200VUC5HxPxsVaTD6NgZC9wDYyUoGWmhxqpJyqTeT1bQ6uJYveArlqtKi1YDabKskIS+ocU8PrzVQQqyZGuhq431m2U0ERG4+cmbYGTsYZ15wrtjmnEYQq0eazxtk9YayLRaQLBaSLQEBqDLcaHb7lNq7NRX0v9trZ7Fo9r/Tr0gQpeRnpe9PmrK4geab4LQbUKuZSFlCwpXGkkvPBZF1vNPa0IScz43bcQ/WZcj3tjKXpq2hjz5gM2n1J/jTgVn6HgKENRrq0e9kYJolvMmygAWRyxhuZqjblbLNHVrl6bJgzVvYLa+5kHKWlPig9q/pcWUbyLWRbai7Js2IApjCTZqyGfydyddPw0ka72SOkIWmbq2y6/KNRk3wGaWbrg1x6Jv5B1aOO2boO7bauagk796xNMV1Pdi+xe6nsISVDLDVz5LXWWX/WRQbMyRXYMB6zEmeCSX5FnynjTG40JxsNZ9vA1TEMWV4lBtrsKbrxvSVR1vskY5YZkgL6bGnU24aSgO/17evGz6VKC1UDlLw56MjNeLCSykOVdHY1sEbwuDya8CL7zVu5xsYQUKKATCgTnyU6iWeSSQw9uIulyQn4pVGudZI01/j/qQiGplFoo4Hgl14BG6NQjn/tC8rHt7IbK5liiC9nEzw+tZ1XSajOkXHhiIwCLgG0/fuPoW7TFp25zZcCHGVz9QnzS/ColtJrKysi84uUl8scXGJ1DWdPfYNiZhkHdnaiLEBdtQPzywn8cPUpcsUQuvu3oL61RcCpXijecHU9IwM8PTWDKz+cxabWMvR1VCLiYy/UjcGhGTx4NomyygZ0dvehsiqKQNAvReqr4WG8GX2BXQPt6GqthMeThzcQwb3BN3j2ah5H3/sp2jp6pFtKIJVKr+Obv/0JAaSxb6AdZSE3JmcXcenHQUzNrKChtgI/+3A/qio9CPhDuP1oHE9ezOPjTz6TGeO7t69h90ATWuq8cBWLmFvK4vtLg+jcvEOkueFIhTDZr14N4dzpv2GguxabWivgIWOac+L0xXsIlDfi2PGPcPPGVSSWx3F41yZUlTGWBrh+bwiDLwhaIsLaaddEDzIyXSyCevt78ez5E9RVeLBvWxMqggS/btx5Mo2ZmBNHP/gZ6mraEPT6MT4yhL/86Uts66nGnoE6uJxZZIp+nDj7AA3NfaiJ1mDw4W1s6a1Ce3NEgMHUbALX745gYNcxDOzYI+xgMBzA2XPf4cm9OziysxMd9QTfGTwdmccPN17i0y9+A+ZFX/7hPA7v6kB7YwABHzC7lMafT9xB39Z9OHTkPQQjERQJLIQUlJABcZ1dXVrAN3/5IzY1B7C1uxo+dx4ObwinLw4iVYzg3Q8+xIXz38FZWMPh3V3S+MiksngyPImp5QTSeTUq4SNBuT2bIvmiB6NvFrF52w4cee8jjEys4MTp21hN+5B3eZE1JgEeBx9KvpecuGf7SIIWEvC64miuDmJzRwvW52cw8nIQ3V2N2La5HanYKkaGR7Clrw3BgBfxeEYUAmtrSwiVh1BRVYWnz1/CFypDXUMLBp++xOCzcVQ1tGPrjgOYnF+XOfO1uAMufwUKDo90n3l402GZshGVwQLOXArdTRX49RfHMfzkJno7m9Hc3IBYbFXmVQWYUwXsVlma1n/KUvAgqY5G8SXBbXcPNm3qFrUEu2PKQNEsjgZNjBOgkVNC8nrZpczl0iJx4/tweXxwOb0IBEIIB8PyM1ogKRvJfUGAsQB0LUwpOaYJl5SklM0yXsDsI+LsaOfmDAPLDVpzFnXzFCdTCzpdzC3UeQ7rKqiSO3UwJmhUsMncYZ2blWLEqR1+kcGJ/EydBB0eGrDZw4jv1yVRW1qoc7tgQ9CNdDor4FZAcYaSRAV9Nu/SdiqFb7YGUMJOKyNNRQs/fp7A2QTCc8/T7q+pzw3KpopAOpfcCGSE2JjJyAag8i8pkmxslPGlIo0lBYEBT+yM8rWZMc4GJI1YrKmJlSJrgaWAR+ZbXNwf6XTNzGOP/MuZUTLS9poRKCeSCe38ihGOstH28Ffw6EAwFBIDMK02aGCRk5+hVwK9GqxUVz4+Qb6H68ovciaCc4k3kbPMSudVbcSmCNElY7eKOcowPXDQxFCiSVzwch2bGVCdz1Jwa+cm1eRD4/D4BWsiVmqUGDmkFsRGDsgIFykCuEfwXm40QCjMV8MpnokGMFJSz3skMmvrPmllZwYAl2TekDNldHQUlZVRVFRUlApEXicy9/yHBRKdysvLy+W/qbzQqmMDAOr3qWnZ24WB/W8pTg1TJp/Xgl7LaBmpnT6qRhJuwbE1ALAzUlpmGZBg5N6K8qS4sV9TOYhpKNh5WzM2YiWdkg9v2XD7QFgwJQ+iNh20sFeAL2oMI6sszYdL8a3PrjKekPXCJqH+pypipJAXrwfjfl4CXxvXR6/ZxvMhku23Yu+UPDCz9m+ZuJUM1zhT/9asrUo01bBQ36PODXKmn89uia0zBb/cGoPypXg378XKV7UA18um99KSdhug3II1Ua2Y+VUFNAok7HuwbJ/EOIkhqM4BivzQ5v0ayeTbigELxDTTV30VpLFg9jvThTCNHZXmK8DWfY1NXLlPdk0ZKa86zBqmUtaiMXQyzoHaiFEQLvO4InfXjZQKv7VEHIFQWM41smcWmJZAi3ku3waDtgG08aeZJzf7KdeqSFuNDLZUk5kaZqPBYpyz/4EFNUoHGe3TOVMBR3Y+W4ClbdDocyV+LzoxaEYGjI+FmVHWpq7uLXZ/UOxm5dbK6MozI0t+Y+zAij7k3r4NbqXGNF+Ve2QNEI2yys7q2/thIl/Ew8c0Czbktgb1migrGRwzIx70tFH202SKK7IsNUvl4KfuXcCKUQ1I084yyTp6JKotI7lXgZDZj/ijBnBauav6ZChDrNfC5tcaJZpl0u1e+BYLv4GnzN5hnDGEfTRxgHImG9VOSSZssRj3RDPLrvEIliTcSERg1Upgp0+0idy0DuTWwMkoYFS5YmTgxkBVHJ+ZH11kI5B5yGrapHPNVpGk0V/SWDBNLzVXdkgCil3bVFDY3rCeweqET9DMM5ZnIWfya2qqEQoFVPkh+4ox9TTmhTwHRBmSzeDV4EPMj4/Cy+QOtwupVNo4eWtTn+9RWOGC7tmiDni7UUtZsulLmIfFaODNBqgO6pwp1Fk2XiACVunoO9zIuIPYsv8YmrbsRMrhRaaghaosdzMvwweS3T0yFytLS4jFYyirqJCYl4XpGZz5+i9orQ9hW28dvO6MFIdDr+Zw7/EUmtp60btlGypqqqVwkggX2S15Y1wi6zz73fcYGXqMI/u70FzrlXlGziteufUKK0kH+rbsRGtrF8KRCLx+dUyloc+5M2cQ9uRwYE83ouUeeAM+TMyu48fbL7B5xyFs3bZP2Ec+M0NDj/DjD99jS1cN+jvJZAIvxudw+94QVlbWEK0M4yfH9yFa4ZZC/s6j13g6soif/dPnWFycx+2bBLeNaGvwwe9y481MHN9dGkRH3zZs27kHkXAF/P4gJiZGcen8Kezsa0BPWzlcyGF5NS2MaW1TLw4dexc3rl9Gcnkch3ZtEkMpAtQf7z7Hq6kY2ru3IMIOpEi3eLM5qudCZWUVIuUhnPj676gI5HB0Zzsqg2QKvLj3fAFTawUcfv8naGrohM/jw/joMP78X19iS1cVDm5vhNORQwZ+/O30HTQ296OhrgaPH97FQF8ULY2Mewnh9dQ6btwdw44976K3fwD+gA/BsB/nz5/D43t3cGh7G9rqvfAFHHgyPIcL117gi1/+O7L5Ai6e+x4HdrSjuzWCoM+JN3Nx/OXkHfRt3oP9h48iXF4uWb+MN1K2KyvM0Mr8PL750x/Q1ejFQE9UgDE8IXx7/jGcwTocO/4hznx3Eu7iuoDnqrAb6UQO3196iNG5JBy+sAahG1dVFps8BN2+IHbs3YstO/ZheGQB35y6jkVxS/aT7JRNnGp2SsyLhQyQTaEy6EPAnUEmMY9iahkDPa3o66jD3NQLJGIr6OtuQHNdteQvh4JeebDzOc1PKxQzcHnpeuxGOgeZ40xnixh8Nirz2Q3tPVhPAbcevMDSegEuXxQFdwTpApl7mie44eR8mABv7j4uIJ1Ab2s1fv2L9wy4bUFjQy0SyZjMiJMBdYL0In/CMjc6C8jNMhqN4vf/5z/R39eLrs52AQi2AGeB5SHQT2cxMz2FmZnXWFmeRzK2LjJ5smRs1tFRnbLdYFkZ6usb0dPdKzFgEo3BWXZnQYrx9bUklpdXkSCoSiVQZL4fnQsdTpRHq1BdUy2FPA/4TC4toFjlZjQcocGUds2lxOHa5+8lKCRzbGZCpCYyrn/SlCiy+6eHpnDHRTccbq8p4DTPUI9unQMRZz7pGpr5mWIOboLbgmWy1ZRM2EIpyrSjrvFI2o3nTRfDF2PIUHLWtoW/bcZzo5bDkpFPxkBDVDBG7kNprSnidJ5HZwt5DlrZoObpaiNio6iVFrpGcphPpyYMJuLBsGdyqJdkuPqdVp6pjKfpQJvKVaMJjAzYgBP+Th6WPNBFbv2WQyx/niDYMpd8TTpg8+8IgFkks8gUZjqXk4O0VDCYyB4Wvfx+SgwJdLM5NSLL5PNYXV6ReC36LBCkFxz6mVn0+txe+MN+eHzMbPZL04V/WjUAZ4Lkd9KtVBzAFZhKBL1hrKzkiq8p78NLYK/RVBb0co6d/hACiHgucrQnrw0iSsw5ny0u4lJEqbOkSpW1sDBI1LCIG2Y1fP35+XlJHWhpaRPWPB6PSxOAoDeZTMkjzGtDYMt/+VlisTV5vmSu26E5l9xDw+GwZFELeKARSSlXXItn3iO+Fv+VglqMGBV4CPjgOjNAU4pAIzN7W0Ypa8ZImUtOr6apZe+rMkFmhsoA1BJAewvAivSYzw8XqCnkufqVFTKMs8JSw4kZ4G2aYvb3WdC3YfyjDKYCSFUBKCDQ2BVlRrTpZH+L6YMoMDfueBbklxg2855sRqX8/VvmbrxOYkAnTJzl8QxrpJjWSKWNg7aRTWrNrUBlgzkyA3hWMl6SByqwVQdjBcHKNGr5p6ZR5gyQ2coNgxjbiCrN6luXe5NLKayNuJiaKB4DnkrMsVzGt5x7BSBpHKJiKAuPbOPORD6+JRHn7+aaJbgVbwHzuS1rpuyokWEbtk9BiY6eyK3hs2UZ+WIRPkq7zeXic+ENMDbRgXyGhb424QxZpgDc3HULZgXrsz42UWpyzYxpkezd0oLX/VrXml5r2VvtHmkaWdJcMcBN+zH62+yMMZvuUlLbM8nM8JZco0uvbDOUN2aP9Xku8bJmrWjzS19P88u5L4jZpkmjsCywfk6z0m0Um40C4xiOzSwVaal9TfN53mI1FYBrk1kogbdia+wzaZlY+3xZVQ7ZdDYhRIJqDfoklcXsQ3ws5bEiuDUO9yUZscltLo0eKENpwbF4KZisWBmREcmz8Uig74WR2+sZp2ZhOcm71/+2Z6E0YSxTbRpZGmlkmz+qfhVQxutGFpfvyRhPSuwT77NxtZaRN5FYq9xfXau1XuH9pF+OvR4kBsQzRhhN/cd6MViDStYhrE8INFmD8EzgGSiyd5MAQHJiAyTqfL4qO8zcvcy9qwLFRheRBJUz1pgnyhy6wYo877iG2QBfXFxCX+8mtLW1qMlvhko4db+Xc0NGEFg05WnEhJHBR1h88xouRmDR0JbzyOInpNdBFSN0WNa6VGXZuo/JnkLmVrqFZkCYC1215PowuN2mAygSJn0+CfaEQaEE0sB8lwoAACAASURBVBtG797DqN+0FRmnD3knCxbK9bjZcw5RN1TWYj6PFwtzc0gkYmIiRLA5MjSM6xfPoL+Dc6x0B04hW3Dgys1XWFwDdu49gtauTfCHgiVLcGGOXUUpKNh1//3vfof1pSl89O4A6qPitYWJyXVcuzuKaFMntgzsRjRaL0wiHVP5kHH+4tzpUxh5/hjvHe5DSwPZRwdiOQfO//gU4epOHDr6IcoiFcin0zj3/TeYfj2Ew3u60VRfIWZaN++9xOTMClaXlxEKuvHhe7tRW+FFMBQRcDv4agGffPoZZudmcPfOTezb3oL2ep/k7U7OrOPSjZfIOXyoqqxGOMQs3zBWV5cxPTmCg7u6hBF1FvNYWs3i27OP0NI1gH2HDuPa1QvIrL7B0b19KA+5kck7ce3uc4xMxdEq4LZcgD/datn9KS+rRFNzs7Aif/zy98isz+KDA91oqvLD5w3j7vMF3H85g+M/+7mYBzED9eWrF/jTl19ioLsa+7bWi8twIuvG38/cRkvHVkQrK/D8yQPs2FKPxnovggEfxl6v4PqdUfRs3ou2zi6RF9D46+btmxgZeoYjezrQWu+Bx+fEwydzuHD1JX7xq98iWyjgh/Pf4ciubnQ1h+H3OmQm96/f3kO0thmbB7ZJMyQUjgh7T+DHGCHm6S5MT+GbP/4neluD6O+qgN8L5Jx+nDr3WO/hO8dx8uTf4cMaDu5sRVXIhWzGgVPnH2I1G0RNc6cwRswXJqNuC6dweSUaWltR19iBR8+n8M2317AQz8PB+Cozr+eQDhelfnkgk0RzNIzW2iBcuVUsTL2Cp5BEZ3MU3R1VyKWW4HEWUBYMSgHJGU5KjNxu3gMvCsgimYrLpu/1heDx+rG6HkO+4IHbX4nx6TU8fzmB1UQBwYomhCqbMbuSwfxaFpmCTwEuD33DNshWkU1iW3cTfv2Ld8UtuaejBfV11UimFNx6KRXOa7FqgZ/8nJlxY0Pkv//rv9C7qQedHe16QEuFx4Lei2QsjldDQxh+8hhrK5PwOvNwFdn8KiIiQ+9uJNN5JLI5JAsOxLNFmS/v6d0qxQabhsn4CkZevsTE2GssLiwiSTOufBpOkQY6kSkA3mAYNXV16O3tR2trmxQhPOiEaZQ6gKyBLT6417DgdiO2lkAyEddZW5FIq+KEex2lLTxH+MyLmZPTh2LRgzwLbqkWrcs7QbK2w7n5EtjKuUapjJPvUU2ahDmWjVWOP9nzvDSrKzBHUI1TCFwkjsKwXHqQW8dW4cs1W1cKN5VFiwTRzCwraOA5wBWoDDuZdmU/tMiyLqNC3VvGh68hc6r6OVgmiURXwIZKc0sgs5Rna4LpVSph8i+1MJPuqGGv5SUNACoVKKYQ/AeWSDrkWojz8NNZJZ0Ptz9n/5syagug+f3aVDUGRUZCqc0IPaO8Xj+WV9YwOb2ALOPqfH5hy5WZV2kXmX8CSh6ePId4EVgM2KxjXnhprGTTiMViiK2vY52jL6mUzkvzzDByfGn4up3CGBMckjklg0yHbcb48H2Jw3+ehicinmLstBzCci0lEgfw+vgm8vL8k8liPB5VP/z5komRidKyn9XKjAlsydI2NjbJOmChYk0hrczXShq5/tfX17G2tip/asHiEkDLhgLZXSp7WGxy1pu/WzMDtUDl94VDITC6j2uTcjV+3c4ai9zTsC2Uo3OOm4yABUzqzqvqEim6DOPydsYjmxO8LrwflkG1WNU2HezMlszvW6m2iCiszHfDYVbB9EZ+poAOs7/bGTxrvmLnx+Qal8yxNkxyLMMmPqnGMGujNWT2HRuDYppGAhqMZJVFGF/byqStU7ZsM8JY6GfQ+UX5W8Nia5FqpY9WVWBBOdelBaEK7FTmrLLkDSm1/rzZW4wTrxpObcwy63vZAMp2Zk9A6D9IUe3+ZCTa9vepR6C8f72uBmQZsG6xhIAK0zSwYNp8yNKogNwHAcRm9t0sBNkv7fu2DLyZjTcvaRo3pgklUlqz5iTblWyx+g6whmR9ohe8KM88o+9IwOSYr26ad9Y0SVl7lzxnMiNsgLwcl0x3sCDVjFIIeDUNAjaOS+yo/Uxm3IA/L03aDdJd1oOdnRYg53AZY1dVEmmNouqqDQWMMuvWlMo6ytq9QDwYrDmbceu2js92/9ZUFDWbEump8Qawb05viRoGWem7JAIQePJ9ijpCz5OSMsCADetia8UffPap+FLzU6qmtDEha+ctV2FpsxuDRV5FKqxkVEOuC0k3BaZ8JmhxKfeDYMOc0cqO8gzRBrNynFaco67ColozSgABdjTj5HiNUWuRcbRnl/hCiERWJfimVSHXnd8vhlByjzizyrnyjDQRpFlmng2da7UAVI1Mua7iVA9IjrG+PtNoBGhLlrA+E9kc2VJN80hRocN0lKLT+AkpuJV7KG9Nm0V8X2xMigmXmSPWRhe9hEyDWSTofF2tqfie7dohOGdTSZRxMoZEcnNDQWfl7WqaSdCt11qjgnRNEgcsLy+ivq4W0WilGeOh74lRwcnHo9LXhwLPzWwSI08eY31uFsVUUlTEoqgo5Esmx8qAKzhWsK91g13PJVny26hXr7zeAJndkJk4K3Ej8tdsp6LTg4I3jM37jyLa0SvOyeKWTNbIvFnZkPgvSS+XG4sLC1JgsZvMzeTu9ZsYfXoP23pq0drAwzOJeKaIMxeeA94qHHrnPdQ1t0gBSgZGikEjHZNZjGwef/jd75BLLOG9w5tRW0WpmQNDI4u4/2wS2/YeRUdXP0LhMllgLGp5sQPBAG5f+xG3fvwBB3e1oKu5XDJj0w43zl5+ioyrCsd/8hlqq+sw9+Y1vv36T4iGi9i7sx2RSBCJDA2h7sHrK8Pc3Ay87jw+eGcX6qp8CAXLcfvxGAZfzuPnn3+ON5MTeHj/LvZvb0N7nVdmilfWMxgeW8F6PCfMqjQM8jmk0il43EUM9LegpsovD/DMQhrfnnuMTVt2Y/f+A7hy+SwK8Rkc2bMJ5UEnHC4PHj4dw+OhORScPnWbJbVP66ZCDoFgBd557wN0dfXgT1/+HnOvh/HJO1vQWsOcUzeGJ2K4ePs52vu3iCsur83U7DQuXbiEPVsasXdLI4I+F2JpN/5++iaaO7YgGPBj7NUz7NzSiMZaD3weJ0ZG53Hz3jic/gqEImUqiwuHMDs7g1wmgaN7O9BY44Y/GMC9x3O4eP0l/vnX/y6SiMsXzuKdvX3obAiKidbUwhpOX3yCVBYIldFBOYBQKIxQuBxVNXVo7+pBXX0DlhbmcfKvf8DW7nL0tpfJtUvlPNIMqGroxb5DR3Dq268RdCWwf3szomIo5cR3Fx9jLRNES2e/gFvZC4wMhwA6WlsPfziCYKQWD568xsnvbmA5RYtbnXGV3iOdaFnVFTPwOIsIODPoaapAf1s5vMVlJJanEVteQU9HLaIVHuQyMaQScXG4ZJ6rOspyFpObgHbouOmk0lmJtOFMellZVNy+Hz+fhtPrQ01jKzyhWsws53D78TgWYkDeFZT5Yc4LWeaHB1kuuY5d/W349S+O49XQHXS2NaK2ugqJxLrMjlIibLOcrTGEFmWir5X4pa+//hu6uzrQ2tKmESdmZpOg8cHd2zJL7czF0NEQRldrHYI+j1wLr5g+uJB3uBHL5TG1lMSFa49w/ONPsXvfUZHWxdeW8eThTQwNPkQ6torKihAiER887gI8IiFzCTieXVrDWiyDSKQKW7fvQk//VgQiFcpIGpCm3UbdTLn9ENxePHsOYy9fAGJCQgktjTo8mvEb8MEf9MPj96GyqhqdHb3w+yMYm5hELL4uwFvYShpMBYKoq60RaQzlzmq8AWQzcZFPa1efYJGXjoCHrsk8hGlykpb7KuHkIodVSaHK8Lgha06kyFPZES2Y4oD51XwP4tarpbQUMlJsandWzhuRSeohprNpKvm2LJaWdjpbJteLjKm4hhpHU6WKSkW0jDgbcwcp2Aw7p4WQjWuxZhUbUlLbMbWNUi3K9XUt0yFZnQUy2saEzZg+qeRQ57b15/T9SwFXkrOpeckG+6RzP3x/dGV/9Pg5zl++hVTRA08wrAqft+Su7FCze0wQKc/bW6Nh/HuaFGoTRFlJ/sM9mV/jAer38mddAnB5hsjrk7Xl1wXQaEQJgV82nUEilRSFhJxXwu4rEyBgWoy8mOtMyXIedbVRLM7Po6mxEXU1taXCWlgZM8ttz2d7cHPeluC2urrGZG5umG69DW61GNHsRNvAsKwzi3X+DjYC9M+MZEvze9lVt0CaoJmglcwEu+c8o1jg21loLh+ZcXO5EQwGFGRzFiuXk/dIWbqw8GTEZE5blQgiCedsttcnANrKtMU1lD9rGHSd9TIcGNeFrF9rQsJtj9eTLDQBMu+75n7zZqrxkmXKNiKi+XqUsvFP7hVSsPMz0IiPhaAFaSauSwv+jZldeWRsY8bkZMtaN9nGoo5k4S3FpT7r1uRIGTpVnehaFzpIWUTdREpyP8VIJsvcoMeSK7NhzKwZVmmN2NfQx8/MyekeYZlbic8yDYISE2kIDQuYtAY0rJcBllI8WjmlzLDa62AMy0xBbZ9/C6wVmBrJvp31NEW4SCut9N24QtvoFSu1VhWqmsLp/7cAq0SgKTh/C7SLM73MsZPtcsh9ZXwen0N1YKZJkALJ9bU1WYMs3NMZVS/IPTOAn5+bLr0Tb95ganKyNOMu74Nr3TLd4tlgRkokPsk4K5v5WL4XUe1Yh3OuBcPYW7ZWHaLVz4PqBFFNMLVEZmE1w1jOa+MSzLOE65/vkWBKs34tZ6z7L8GISLpNPpqqifTmyUflvidJBYafNntyaY2b7+Yep0BOmXqCWwtopCHHNWWeb2HrzTW0+5aeTwq8xOC1pDDYeL5Vim8odaOW4GcQ6amZi6VSgNfJAhoh/2QkiCM9LgrqTINHsQfvowBTaZ4ZJRZTYAiwCQhZH5h9QxU4VNzoPsPrYhlz7v0KoEy2scyaqumWHYfRqCeF0Pb9WRWIPg/aGOLZIq7lxteCwNLno7JUx1gYAMGzQ0ex1baf9z+eTGBhYQnxeFrGllgosHawn0N8Pd5qOIvRp1GKicGaUSXI+jduk1b5IaCVzQmTZW3BImXhrGekVSsO4bq2VbFi1IImpkvYaCuXNpm9tXU1iERC6OpsRU1N1DDuBWkmU9nE1xTmWljuosSbvrh/XwylWCkz4nNdIsrMeIjUoQpkqT+UeowXzPwjZ+C/9YeKNuCXN18MWoztvbwQmVu+CB1lZe/QjFvOd7l9IeS8QfTuOYSq9l4UfSHkHZQ5cg5NH3qRmPERcjmkYF1dWZU3yEMwEArg1pWrmBh6JLOdTXUEZhkkcg6cPv8MBXcFjr3/IRpbWuTntYNrkD4PRo8XuWQKf/jf/wFnfh3HDvSjuoJ/78Gj5zN4/HIeB975AG2dm0ReLMIyYy7B3//s8QP8cPYUdvXVoK+TzsRAMg9cuD6EZLEc73/8GSrKK/Hw1g3cv34Ruwea0d1ZI7Oxo2+Wce3Wc7S0bcLIyCu4igl88M4O1FX6EAopuKUs+dMvvsDoyAiePnqI/dva0FrrgjOfQg4exNMsOtV4xFGgXC0jmy8Xc1nQLTEyLrcPk3NpfHvhMbbs3I8du/fgh4tn4ckt4+COdnE85n2bW45haSWDDBc7Dwh2njw+jE3O4NnwND766FPs23cQX/35vzE6PIifvLMZbbUBMd9ZTkDe7/DYbCkDi4uZsr5j+zZhW2+tRAHFMl78/cwttHcPSDdpcvwV9u9sQ2O1Bx5HAQuLCbwYW8RK0m5C2qUlg1wR8WNzVw3Kg0X4gxE8eLaAC9eG8MW//kY2LYLb4/s2o6PeL9cylsphaHwJiTS7O1oY0ixnaXENRYcf1Q3N2Lpjt2z8F78/gW29lejtrBA2bSVWwOnzT9DQuhU79+7F6ZMnUBnKY9/2ZlSG+BGduHz9OUYmYvAGy0TqrGYy3HCLqKyuw8HDx1AZrYHTW4YHTydw5hxnbmngpC7UHJD3MjrGmUcxl4DHTSlFHBFXDr1NQXQ1BlAVLsLrKMi18bkpT41Jf5FdQSsDlQLeBjlJF1QBLh22HU4PIuFyZLK8p0E4vWHJYh4eW5RZ8oW4A3lPGXLuIBy+ILIFurqy4GcDB3Ck49i+qRm//PwdLM2NoL6mXBozqVRci3IjSxYZr2mtW8aBm2GkLIzTZ75FW2urMEQ8+8jw5HMZ3Ll9HbevXUTEm8WOTQ3oaKhAyEcre4IENXeQWomZtN4AphfTuHj9CQ689xPs3HNYcmkf3r2Jp/euIeLJo7O5Co0NlSinVr6YVWBCGVoOWFhex/TsKqZm15BBCJ2929G/fTfKKqq0KSD5uSrR4T0M+D2Yn5vDX//4X0itLqAq5IUbBKE65ykyHIIGlxvxLLCezOP99z9GdVUdTn//HVZX5lAWUoe+QtGFrNOHI0eOobe7Cx5PQP4umUzg/r1bWFyYgYeHopxHTvj9YfT196O1rQ1vJt5gcuI10uk4fG4+zz64vH64+KdHcxdZhJTMa4oQB2RmHdMsbz0Wg5sAS6SvHpHVsYjRPEc5sVAkQMkWUcgwqkBNMqz6QEG0Ahipn82cHwsnAdYmF9LKrYRVNAWtHmp2Lmqj2SkGgVIVa/OM/8jBblwQFbSbmS7rcmocHfUANRElMrelxaN2lw0IEQqDr6lRJLbIUemiMuJqHMJGpc7iEdxeu/kQJ77/EesFrreQvJ7gGuOcyaaP7P1WEm7kdMq7qVyO742/V54B89+UK9v8U8lVlpgIZfjEDZqFM886ucDGnMeABBbj9Gtg1jLVMARyEv9EMy+fBy7K/HMJDGztw9SbUdTXVKGxvlbdYg1jrY0LKwkvnd3CNPF9RiJlUiyW1HDm8BfmIMe9xpqoabEnYMUYmKihkc1O5GdTNpx7KtMK7Pdb+Z4UmGQmqGAwa8eCAPk9DB1wa26zqhhUkm6LLS2cCCj0Ouq/Wshz3aQZaZPJyD0ni7EeW0cylZJnTQCutkpKDq38Pr5XXluao5GBttL2jc+WRyKhMnOuG3XUVMTH1+T+yz2Nn42Mc8AfFIUQz1S7/t/ShAjAEpZVkKgyXAKemeFIRYBMR2jtw3l1Plv8vEbUaQhJdfm14FEJoA1zIAW3+jNKJpemGs24gzKFNvNdXE5L4wFG0WD2c8vO2g6WBbcWKOnP6c9svEczU2jWkm1yyfyoiVSyTJZJONEazyg9LXNrQZ6yfAaQWs2klT6bHGej+Cx9UpWUa9HK51brUoJbXQX6hwEKbOQbN2WrMpHGjLmG6oyvexavpc7663NPkMvvi8fWpenJN0qJpVUZKBiTOyHr5O69e5iZnkZdXa1+f4lx1LUprrrS+2TePc9CKlQIWMSZ1QqxRenA0T4CZom9MuwvL6TMmTISzDQZbRyTPaMlDkW+3+a7mnON0ZXMhze/V5yxjdpKQKaJzeK5Jsacwq5zBtQlSiiNodNzV54f87nVzFBvHB34+Vpes1+X8nw5Q8nDWtau1lPcaSw7r+MF+rxYibOcB3qlzKihgnfNZDOyYNNUIXZgEyRnZLw8Mz3iwmt8CljIGtUatZuMDJQRIO5VEgEHGUdhQ99mqrLutDO5sscSsJsmk5qPafPWNrrUFMxK701D1szJ60yrNvmsUZx4iZimt1xLjg5xPZiGmQW3bKYIjJW6UFrQun/mlJXUBhMZar1ab6am8fjxM6ysxEVBKso1GRXh65g5b5P+oGtBpda28Uy2Wmf/VUWkWdq6Q3C/tjWgjvGoGkwaH/LM6TkhjtsyaqVpDRLFaBIMuA9K4oLM7HNWNoXaumrU1FShs7MFNdWV2nzhmjEjUdoMNONbnMMt5jA2+ARzr8cE3Ho8nNnVJAl+JqqImBQhY18yRmDa+MZQSgD6v/UFizIzYN6ILEbpQFKXTVmrmuxI5iL1eLLlqGzZ4Qkg6/Kje9d+cUsu+sLC1MjFFudUvWAyOCwyLi/mZ+ekAAuGgsIQPn3wEE/vXBX5K8Gty5MT9vfc5SHEMn4Bty3tXfLw0SHLDL/J7/B7/BL2+4f/+A8U08s4dqgPdVGfzE/dG5zC4MsFHD7+E3R09yrglsw7LYKDgQCGnjzCpXOnsKu/Dv0Era4iVpNZXL71AimU4/2f/pMs5svnzsKRmMP+He2oqOTMpQ/Xbj/HxHQc23fuxb3791HMLuOjd3agpsKLUDCCO4/H8Hx8BZ99/gu8GB7Gi6dPcGBHB5qrGJubEtY7XfDCyaKVj2CBoEZZM9kQOVNMmac7iInZFL69MIj+HfuwZftOXPrhHAKONewbaJa5WUoQWXAXXT7t5LC4YOfPFxEp64/Xn+HYuz/F4cPHcOmH87h1/ZI4N2/tqRPnXofLKxm1T569RjIeEy2/HK4OJ3o7a1Ef9cLp8SCeC+LE+Xvo6B7A6soyFmcmJFKorT4AJzdAmgsJaPCK1JjFDiU5+WIWHgfgd+TFKdoTLMf9Zws4f/UZ/vnffiMPzqUL3+G9fX3oqPMC2VVSbCi4Q3C4fMjJAeNEfG0NC3NLmJ2PYXJ2FcGyekRrG/Hi+SPs2d6Ivs5yYW7nljI4c/452nt3Yuv2bQJua2iitb0REb+aRYyMLuHN9BqkgcmNV+ZsQ5hZiCGRhsxKNzS1wuEJ4f7gOM7+cB9L8SIcdJN16XB8wO2Q6xf0FlEWcSLkLcCVXocnu4hoKIfO5jAao2F4OOeZisHp5nOgeZYoqukQi0Kvl9JTfVY2DEkcWFpaFuYwEqmA0+3F0moeI5NxTC2msZ71IZ73Iu0IIM5N0Mf5WyfSOQcKAgrzcGXT2NXfii9+fgSri6OIVkbg83Ezsh1OZiSzA2wKXjOrpKwUGXY/zl88j6bmRtTXNQr7RPXFm9ej+O7br+AtrmLPliY0Rv2gfydBViyex9J6CjGaDbidYnJVUVWL0bF5jE2t4thHP0NDUxsePbiPp/dvoMqfx9ZurrEg44OlccD5QT4DAYnJUcCayQPrCeDZqznMrRbRs20ftu/eJ5scpToK3jRGozwSxOUrl3Ht8gVsbq+R7Gwv0nLYkn1hdFCa0jNXANMraVy9O4L3jn+Cqsoq/O3vX6Gu2oe+zih1pEjmnLj58BV27jmE948fR8gfARwezM7N4svf/w6p2CKiFWEZd2AHdX4pLg2o9z/4AOe+O4fhocfwe9SsjJeXylRKm1X6bKpBAyRZgNXUN+DgkaOYm53H+MtX8JMF5/hFICgmY1u37URZWUT2Cm/Qh4XFRYy9fIX02rp8Pu7lvCYNza2oiFYLY7a8uKgz6l6OZVCe64NPsnw5663RAATGyWRcMi4VgBp2zeVGIEiwyGgCPtBku7QgIoOt0T1aXEreo2Bbm0enRbMAIBl30bNFuusiqdNzRM8efQZEvse5N+71wnbr3JEU8MaVW3gYA5D4C33eIH68fh8nL9zGWt6Hojci64bgUepMY2zGc0hmoCxANWoN07WVc4mzwWQAOTYgkjnpKKcUgFM+7PEZyaTK1wgCpRksAEGVGCzrKGcWJo3u2W79PJpV6IazqOZGXF9seH3y8XG4nRl0ttahuaFGC07DNrAjLyWFMXGxgHNtbU0aHWSbLAOokSRqnsTvE9ZAHm8zX2nm5RQcaNFmXc4VtJu/l4aFzlqJd4OOnpcUU2ROZbbfNDT4Biw7qeBTf7/c9lJEVGliURsD5r5KbWDWD13/pfij+Qivq2mSWAdRBSUKiPVDW/dnBbx6ZmkzgAwWZ/m5xybicQGylO8rQFMmQzJapRlGMzS33HdlgP3yPhjhxfnldDKpRnkWGLNnJ3ukS2TpPq/KWfmc0NNDmjN0EjZEgTUnkuLfgAN+jc8fG6sC5MSYzVsyWbMz+ZaNFNUDazBhrlV9Jo0ak6UqEKE0NaLXggUskw/4bAn0MpJ+vU5mXtfcHwFmxlxOmfUNt2W5phujvAq6pRFm1gXXvjHr4b0UMCmKBZ3llN9t83rNzLaVRQrgkTrRtsrM3LMwotrw4v9sg8SKrU2HwoAp8zPCHHLfIKDUhmDJ3V2aOmq6RPBBSbLOj6svCZtFvI9sRglAZJFv1pdlr9lEefDggbzhnu6eElsq8l3JdzUxJwJC1OWWzy/H9Hje07mf7CJjBx28nzmuAW3QcUtg6KPebzbh9JoJCjagQeSXJr5Ffk7iwzTqSKX+qmYQfMgsYWPYIy9gRl7EzJG0JveVggG0Ms6kwFuMNcmFyXtlLcF7qY1GqZ9ljdCvQ5s6vGulZ98Ybdo7WQTXLN2ttZ4Q1Y4YGOn7U8CtAFyAlET3WWk8zbN0Fp1r1SuNeJ6dOeQ5CmZSEwhiRRnKay4O4Xm4JA5QrT6LrNVMo5Kfy2VkvkxyoKrRqoUU+FuPCr0OJfAl0Ve61g3pbLKT5XAxzVjdi8Qd36gttGmlHh0mjlVeU71OdG8lscBzkyCV3iT6uKiJndaExsyJz5MxIRwdm8CPP97C2moChQKxmzYMpGFl3o+dVeY6JlHFxaLPhGFdTcPC49V9UJtbGkUlDLbJ3OX+JqtZYra0ESYyZTMvzXVoNpN/YOk3nPuZlpBEXV01Ghtr0draiMpKpqvoDO/bZ5U0qyT5QMHt+NMnmBsfQzGTFkWgGLTRCyNLs06ON3L8leCWZ7A+J9bHI5lMw/Gvm/xF+wu4qb1N7fKXeXycU1ApBYeopftKOaYwWD5kXH707jmIup4BFHwhMZSSTUl3L30o5F+1dH8zMSF/VlZVCrhlVMqP575FT0s52hpDCDKJwuWRmdWxqQT2HnxPZIhOjw8ZHn4FY/BBWp/zvfki/uv//A7x1UkcP9aPptqgSKgGhxbwcGgGew4fR2dPn7G85ryc3ryAz4c716/h3o0rOLSrA92tFdLpX15P4fKtYRR91Tj+0cdilnP/+jX0NIewuadOugVzyymcv/wInkAUBw8dwQ+XLyGXmMOHx7ajrood5DBuio2U/wAAIABJREFUPRzF8OtVfPrZP+PF8Au8eE5w24768hy8jgxSOQeWYkXk5IHismFXUrtV3GbKgg74CZbcXkzOZXDy/BP0bduH3i0DuHTpPMLudezf3iLgljc9lSoglWUDQJsRLm8A/nAlhkemcP3WMxx75yPs238AK2uLOHniK+QzK9i7rRN1lexmKVNBiTIfPK2RjDtfdg3FbIzexIjnwzh9ZRBdvdsxOzOFtflpHN3bg+YaH9yOvFzbDGWPgZDOEglWz0sMB7NkGfskXXt/Be49pyx5CL/87b9LjMmPF7/H0d2d6GkKwJGLI5PjjKZbZui4jzKbOOhjY4CzcTnMLabw8OkUFleyWF9fwvFjW9HbUSbznjOLKZy+8AKbtu5B39Y+fHvihHzOvdsaEfEmUchmkcl6kMm6BQhKR4uSurIqPBx+g8GhSRz/8GO0dXTA6Qnh1oOXuPjjIObXinB4g4Yty8BHFquQEXBbW+1FY9SHoCOBMk8CZd4EoqECKvweFBiDUsjB7XchV1Qmw+XwIRZLI59Loayc2cdqYiB9+nwBfj8LHSfmZhYQDJVLA2Jqdh3JfBCuUB1ynkqsplyYmIthajGJ9XQRaWlwcLPRg8SRSWJ7bzM++/gQ4mtvUFURgo+z2NQNcHOg6yafVxZL0mCxB6S6yPLZv3XnBuob61FTXS8y4/jqCi6fP4OF6SHs3BRFe0NEzMY4mjgxuYrXk6uYX0mDfq0FAveAV8D57PQCKipr8P7HPxVJza3rV1Dhz2BbdxRN0aBYJrGBubSWwuzCElLJDCrKyhCJeFBW5kWQRnBuDxZXs3g8vID5mAtHPvgZWjq6Sq6oAsoBcaH+6qu/YuzlUxzb3YmOGi+8PNBlNkOCkoFCBu5ARPKdv7kwhP2HP0BlWTlOfPMNdm5twO7NNXAUqSLx4S9nbqG7fxeOv3cckWAFPJ4g3rx5jd//7n/J2t810AGfj9c+gPOXH6Kirgmf/PwTnPz71zIu0d/TCLczJy7xMYnqSQjDLeMm0lTl/ujFwmoCL8ZnsXnHTiwvLMCZSaLMo/OXq6ksFuMZfPEvv8GuXXtlbYTKgrh27Qp++O40cuurcg0LLExdXnT29mPvwUMYGx3D6Mshkb8y+onXkGu+raMbWwe2y14pooViAUNDzzA+PirATgs6wOcLYlNvP1pa2zAzPYOl+Vlh7glwGJ/k9npRXVMnTvS2Cy9STyP7k+6uywWCsdXVFfnAYv3PZhJdjoPc84NykFOZId1bUfXp/E4prkLOEqcwHXIMi+EP5WNks4O4cu0eTl64g/V8EAUfHeMpb1Jw6yyqJJGmGxvzSCYrkx3nQk7UPrymiXgM7a0tWF1dlPlTKawpHZdMbDV8Y8OODGEyQQkvnx8FXWwkSMeahaPgeWWn3V7eGWUtKU3nEtQIFuYQr+FnPzmG5NocOlqq0dHSoDFYxkmUxbECWmVYrbPxwuKCNGh57Yz6W74uEWBm3lILY15Dncezs53KSm108q2Dr5JbmpsqxbmZQ6PZnoACuebKqrBvr/N9VmVhGEwd9rKUo5YBJoZFvmLyY0WabvOLTRaxAF0z2yzNKrnemqdYAm6GBVUgrg+Q/pxKzVXBoeW8xkRqk533lg1yUz2aWK4N1l1mOWWaSotr6xzOhIiUmHAJ9DBQS4E+C1mR0XHtGLk5P18mlxGJnUi9s2mRZRMYk3kQuaThSN00q2Tzjg0Qr0cys7l+VDrvEekqC88Ms7Iz+nq8nlnjNCqkkhR8ykzxvhDkiwu4aTCEg0EB4MocGmdu03Biw4t5tly3UsAaBYKoJcxtlOeLpm0+n9Qi2kSwoxFclKppFTBt8qnZ+JB7UlQ2nP+Q0VIYovudbjrmT7l/6k4v7vM21kfutTJLBea4kx2T6TgzNSnrW19HG2gEBZRdsjGjygqNaBMNvH4mrmOyomakQCNkCiLHD/oDch+5/pXd2mCD+P/Z+Hj8+JH8fUdHu6poTP4pL6CkFPAzig+HuhxrtjJVg2x6aNNAmFMx9dO4IDVT11lWeQbZLDAGZgKARDqsa09ntDlSpGoHq1qSn2WsmWS0833omISqTsnAuRVk0YfFwb3I3GAjd5X7x2vD+tHm0nsckiMvz5RhpUXFQnbRaJlzYuhoVTcm5k1t2eR3KdtJNYfuhTJiY+bvZd8pZbCrZwSvP9+bYG9RhusZ4DEzzExsyMqTqAkHgknEP1PrRGFOuWfKeE8Bea47M1tdpAGTUZ7mkUNWroUyvFTz8RpJHcYcGJHTcoxCmXfJRpeIQt2jJOmB5o6mqSA1vDDudv+z5m8q6ydc1gQHBXQSpygFsmb5SioCiUHduTS72jT+pNEshmjK7k68mcblSzcU3ObZJNYxBl5z1uA6imFjgXQdCKtsm1qm8cLRmEAwiFhsXTwiiMu4B0kGNcdIslnxRmJTls1CrVH1jOD+KMpeo64SI0gDgu371keXz1cONbVVAmzr66Korq4w4JbKIo4JWi8GvnfWnkW4i3kMP7iP+fFxOLJp+Lz8PqPm4u9nY8jsLfLJ38o2Vu8OGkr1Bor8UNYC3jrE6dyFU/IwSeuz4Fabd5194ENEr1Ayt5y5re1iFJAfqTwLCa8Oo5vcSx7+3Ph8Xg/GR0ela1tdWyOb8NLsLM59+3e01AbR01qOoF9lUVPzcdy4O4rapm7s3HcY0bomYfCYn2kD3gWMwYk/fvmfWFkYxXtH+tBU45fFNzmbxq2HE2ho78WufQckeogPKTcD6UIDOH/6FN68HMI7B3olm5QjiNNzMVy7M4zall70D2zD44cPkFqew87+BtRE/cgXnXj8bBL3Hr1Gd9827NyzF6dOn0I6No0PjgygLupHKFSG2w/HMDS+gk8//6WA26Fngziwsw315RKghOn5OJ68XMRqig+46uq1BQUE/U6RQNdUajdrcjaFUxeeoXfbAfT09+Py5QuoiWSxd6AZQZfq4J88mxBzq2ROjbaC4XKJNppfXsf4mwUcP/4Rdu7ahUDIj3sP7uD61SsoD7jQ0ViOhpoggl59D7JRyeyBxjo483G4kRZwu5r24+LNV+jq247x0VdYX5rHsT3daK0LwOPKYz2RxGqCTraaaapur7oJ+FxuRHw8tOk4G8aDoXlcuvUCv/i33yKVTuLqlXM4vKsdXY1B+Jx5LCym8WhoHrEkI5rcqK4Oo7UxjPIAO2zseAUwPLqKS1efYW1tBZ/89AC6W8PweYuYXojj9A+vsHn7fmzq78HJb75GfZUP+wYaEPakZAPK5gLIFmkOpdeYm3e4PIqHw69x7+kYDh19F13dPfCFynHj7nP8cPUJluIu5Bx0VKTpBNnoAlyFLJzFFAKuJAKudUQ8cXQ1BNDZ4EdtxAV3IYdkPI5IeUSkqMlUAulUQkAl62puMB46wWWyRhKiz0kw6Ed5eQTLS2tiLBAuq0LBGUAi58XruSTmVh2YWc3j5cQKUgig4A4KY1408ifKhxzZpMiSP/3JAWRT86iqDImZmTUakyifonaAtX9Ktl27jzJ75nZi6OUzVFRVoqqyVv5u8N4dXD53Aj0tYQx0lCPiB9JFB16+XsWDJ1NYSzgQilQhVFYuh9B6Iq7urfmiOOX1be7DtWs/IrU+K0x6U5UTIY8TqZQTo2/WJFN4Jc5mAOWmNOmBGKu1NYQR9LJo8GBmGbh8ZxxVTZtw8N0PEKmo1HksWsa7XIitLOOvf/0rXMU1HNrRjLowkFpPYHE5LYdAXU0EPlcS3kAAE0sZfHVhBDv2v4vqyiqcOXkKewcasKuvHG5HDulCBP/97W20dA/g8JFjkn1NwDc+Moy/fPl7bGoJYNeWBjEHyjtCOHnhISoa2vHRT3+Kk1/9FQGsY8/WZkSCPNi0MadxImokw24xjfngKcPLiUV8ffYWQuVRuJHD/m1d6KiPyM+Nzy3jws2n2Hf4Ixw+dFz8CrwBl5iljT59gJ6GKnmGqZwZGp/ByNQCPvrpJ3hwj6qSGKorAlJLJlJ5PH81id7NW/HP//yviEarpdCik+43J/6G2enXCAW0S84Dl3LwzVt34IOPPsKNazcwMTYsbuZyQLs8SGaKaO3chINHjoksVFz0TRi87cSyaLl54zpej7yA160sHz8z1QgtzW3Ys3sPpianMTQ8JJJ5dYTWgHnu1SzkRGZMABAIys+5PZyX9qOuoUHuyZUr93Dy4l3ECkHAG5ZiguyCuHNyX+N8kygmTNEpBWMe+UwKriJnnXwi+07HYti1rR/Li5OYnZsDcUOActWAH6lEBmn+vKuAhoZ6LMwvS0OGDQU6NLNDHuC8tTh66qytjFSYGCuRLEqOqOoqOaJQzMXw+SfvIb4yjfbGKDpbG1X6ajrRJSMWw2qorN6BpcUlWQMBL30qhFZVN++3imLOnIhbJQulTBbpuDph0tybPgMBf0CAi5RqIslWRlNnugtyZlsjFDIeXKvi7izln7qVS/fdgAyJEZNi0RR2hkmU81aiJIw8RQpeO79qZLFvMfucaxP2KcfmLmcNjchBokEMWSIAxwAFeZYMKLKHu2i1yHSxCDOyTUoSZRZYZXo6e6eqAJX9EcBb9YxAMgU7vMks1KS4VEdUYSVFPaBSSZEqm/kyYaWMhJc/J5I+gxfZPGbdojUxz1od2yGTpHUNlwZBD4xrL88Fziun9T7RRdwYgsnMOXNeDYsi8lZhPpRV5ufRWWn1QJEiVWR99AJQU8N0iux2Wo2WTKazmj5pQ4DPBYkAfzAo2doyupMnIE7Je6Jbfj6jAJEsm5iHSX3PQpn7N6XiVNMRuBt2zhTq1hhMmimlGWDDuFl3ZV6fXKY0usNn1LoTa6ScySM1a4FrXbOhzfXkPZKGlK43aRwYHb9EGHn0a6lEEmVh7rUF8QCxrLuCZm3KEKg/ffpUXqetrU3qVAJpeT3yoTJ7qCy3JtMp2y6xUkJacDZSeU2yocKa0fnfxBipAbEqqSxAN2jJqCCULCqBX2nyGR8C44+gr22i72QuVZlqR0EjAgnYik7SwnxWCQLYyNI4PGbcuwpaUwuryv2D9Rtfxzjayro2+7O0K2R/JaDW96HsIdcAGzE6K24lxhqHpnsf14uQZiZ+h88Iv2Sfd2vurDJ4MnmaGcDXzPG15bkhsyudC+NmJv9PzEGLMpLBxhgU4PJ/hnlltUPW1jb/CL7ZY3C7vFLjSLpCkQ0flckSdFpzJ01NUEmvfk2h7tsuySrrVu8MPteyZ8qomAGH1gPBxb1Ux9C4f5Ezl3NBZul5DTV20TZJJfLQ5cH09DwuXbqOhfk1FArMaDfRV9reMf4V+p5UpWRYUlFb8fXVFZsqhYaGBjGxXV5Zkr2iurpK5s9X11ZFadvU3ILFpWXE40ltNkv6hDYdVKKtjT7Jt3c5xSfBqofE6FLiGnOoqipHV1cbamoqUB0tV2NMk51sxw94VnGvkjl45DD6eBCTr17AzXQBaY4Q3G7MOvM5UwUQxzxUjm+VTdJo+HVfsGgtrHUw2EiJKHvzaqeOnUjeTwHBnI0xg7+cr007vNi8/xgaNg0g6woIuOU713Eya/3NAo6Mig8vX7yQDYbRHozeia+u4vsT3yDoyWD7pgZEAjR4KMjs6MMnE5heyKFvYC/6B3bAF4xoN8XICbgYecCc+Ptf8Wb8KQ7t7kBLg1/m1BJpL67fG8Na2oEj7x4XFk5zHVUOsTAzi4vffYegM429O9oRrWAX1YPnL2bxYHAc/dt2S7D32Kth9DRXoK8jCreniKWVNK7fHEYs5cKeg0fRtakXX/31L0iuvcH7Am6DCPjfYm4//xVevXqJp08eiFtyY5S9yTxeji7g6p0xFH1l8IfD2smngU48jkImhncP9KC9iXInYGouhVMXn2HTwD509/biyqUf0BgFdvbXI0jWFV6cOvsAb+ZW4YuEpauelllV7YBxhu/dd95Fa0srfIEA0vkMbt++iUf37yO5vICW+nJUloVEHssbx0UpsQTIo7k2gPpKzgJ4sJ7y4fKdUXT17sDg40dIxZbx/uHNaGsIiaz69fQShkbmxBBMMuWk268d26qyALZ01ckso8Ptx8PnC/jxzit8/qt/QyKdwrUfL+Dw7jZxk/Z7nBgdX8WpC0+RzLhkNjsUcqG9MYL+7mpURpQtWUt6cO7iM5lB+PjDA2hv9MPnK0rj4MylUWzZeRAdna04deIkmmoCAm7LvAROTrwYX8dCrICcsD+MAioI4z4xv4q5pQQOHXkH7R2dCJaV4/rdp7h07QnWUl6JQyK4zWczsuF6HZyezpDXht+xjspgCtXhgoD0pgovcgl2xeKIVlchEAqJ/IkyN+6N3Ox4zfnMccaWhycLVkoaCRTKImEpxObmF+H1h5DMOTC9mMLodBwL624ki2VIFEJIEaS7fCiwkymyQDUYKCRj2LWlDZ98uA/I07BJpb+ySZicW5FL8dCQw5gVJdcn5xV5MOQxOf1GXM3LKY2GAye++gvmXj/BvoEmNFVATNjm1/O4cHMEKyk3Wtu60NLcgYrKqMSvJNMJrMfiAphpyjQ7/QY3r13B5u4otvdFEfamSfFiZCKOB8+mEUt7EK6sRVk5ndOdWFqahNexju3d1Wir88DndiBTCOLm4Byev4lLNnNv/xbtDBezAm6fPn6E78+cQX9nBbZvqkKZ14FnT8YxODQPt8eBIwf7UVNeEFOp8fkE/nZxDFv3vYOqykqcP/U99m2pxa7eiOQWJ7Nh/Pnbu2jo2Iwj776Dqpp6cbJ+OfwE3/zpj+htDWD7pigCXicyCOLUleeINm/Cu++/jzNff4WIYx07NkUR8euhzyhazlIriyz9XDicPjh9VRh6s4JvL95DRUU1wr4CDu5oQ2sNDw0HXr5ZwvfXnuODj3+N7QP7pIHo8btEhbE89QIHtraiMuRCwe3H7cExXL83jKPHPsCjBw/R2VyOLZyb9zmxngS+PnMHVTXN+OzzX6KutkEO+dn5KXz99Z8RDTvEAI2fPZtz4+SZmwiU1+KTTz/FxXMXkEvOoaededIOuD0hPH05haK3Ep/94lfC4DKjWACu6ljhpZwoX8D//l//HxamRtHdUiX5v1mHB5Nz66itbsJvf/Nb3Lh+E/fv35LnN+AnOsrpvGxGTXn4jxyVNDGUCWqXjK/sO3QIO3btx83bz/HNudtYz3rg9IakCaIHofj1yzUUaSOBhsin9Yyi0V1lmE2ePFJ0WM5msXvbJiC/glevxrCymkJNtBxhfxCLNDZLxVBZU46aulpMTMwjmXYg73Tqzzop5Y/A7fTIXJUU2QSLlPiZaA+Zt2JcRj6HdDYB5GL45acfILY4iY7marS3NCoroB9Z50JFVqwMgBROLicWFuYRCUfE+Vnm4ExTUjPAKV0tIJZYxcLSnKgAVheXsL68pt1vjwvVNTUoK69CRUUVamrrESB7bp1cTZdVwL8otQoCtEpRN+yuu32iAhAGQgpZLcxN3HNpBorPpQA/MUzTjEwlBvUcJiAuUD0iBaE2Q/VeEbSR3SLjZQpI08BStbIB8lLMEbwpMyfQymgHpSEv7Ix1b2X9YsxXxPjH5OzYOTVjYKYyWM2jZdyZ+IawIDcuslrIKpvFRjJZM2uUJfuuidNSFljdum3RpTPkCuilADOZrfkCm/YKoswHUGBE1kpYWG08WKKIs8383ZIXKeCcIN0wmUY4IM1KY0bD11K5rUqzWeCyqCNrIk0HrlMzJqFvQRsQUrjKHDVZSjZLqLAhq5NCjmyyPO/KHvNecn4wnkxLk40y7VAoJCQGG7bSlKZkXExtbH61mo2pFF/zxLlWCHy4zvlzTOzgvCRnXr0+v9w3FtL8tGwyKxDVphobIrJOjd5ZzY9o4qeFrZjCcVbbzIbLzKshkStCEXlfBO8EqlY6a+dG2eAaHByUc7Kjo0PqY5lrlwtmpKsESrL3KRATmaw4phNcafSSlYSLrJjVmgA4+tRY9p2f3zRUJKtZwYu0W6S21kgZUXWYuWR1vremTNpEkqagyfZ1SBSZhi8VnNyfCfp1/dDjQuJuirw2bvhMLFzeUQQn7IUJMy676k6mS9gqSgjeCUe4fmTsJ0+Zq87fEphJRrh8fmMQyP3KPqekFwxTr/JqvRl29EABcxFONgtlrVOWzJFI9c6wholkXfWW8/eQ6c+U9lDhjIS5FG2TPK+8v2IEZVIQhOWWxpM2gopOXn9liAt5eg0wms8oUvjsC9jSZoYapWmjTD8WlQEeqaNzYijJpiLZRTZTfPAa13nWhdksQSP3ezXg5M9r/BNJL73W4vwPpzxP4UgZFpfXcP7cZUxPL8Hh0FFEUVPI3DCvtR6YqmzRhoiuuyLC4ZDcn3hsTXZLxjxS7UDFFq8HUzHm5mYxMzMrjeP6ugaMT0xiZXVNRnIIeBOptAHz2mjh7xSlCbNv+SybpqbUAMagsbq6Ev193SgrCyBaVSZgVZqBYrqnwwZscPC+82skjsafPsXUyEs4sxmR4Ygawzz3anrF55gqRd3HhKE2Z5isTUYBSbfAXAQ7s8KFY62crXOdPKAS3puVYpKyZDokE9zWdm9G1kVTG2Ju0zmj65txwOSC4uYw9PyZzH7V1teKk24ulca1y5cw/vIpdvQ2oqnaB58rLwfwwkoaD5/OIF3woa2rD7WNLSKVpFW0bsQ0sMnh/r07mBwfws4tTehuLUfIT+mlH8OjSxh88QaNbV0Y2LETldFqAV2cwXl0/x5Gng1iR18TOlsr4ffxZPHhxu2XGBlfRENLK2aXFlARcWNXfxNqKr3SmX8+PIOHg2/Q1tGPXQcPIVpTiz/+4UskVidw/OhWcTj2egO482gcLydi+KfPf4UXL17g2ZP72L+jGa11HjBC5sWrRfxw4wW6tuxEU3ubHGCc6Xg9Po5XQ49xcGcbuppDcDkLmJpP4tuLz9C3jRE7Hbj6w2W01rqxa0sTgh7OI9LF+A7SDj+6+7cIgGUHRTdll3RfGurqxeGYK4QOscl0EuOvRjD85ClmJ6dl1o4HCmdluSFlUinkM3G8d6gb2/qiciAsxxg59Bq9m/fhzt27yMSX8eGxrWipC4qRyN3Hr3Hj/ms4/BH4g6GS6+ri/CzK/MAHRzahsZr5jn48fDaHa/dGRGaZSGVx9cp5HNvXjvYGyqSB0TdxnDg7iPKqRtQ3NCIRX8fS7DgGNkXRv6kK/oAL6XwAV2+9xosXY/jwvT2ScRzwufBmdh3f/zgiWcWNjXX47vQZdDVHsGdzLcr8lHAD564OY2olC0+4TPMbJarFhWzegUh5FHv27kdtbR18oQiu3n6MH289Ryztl+gmHT1MA8Ucwl4IqCjz51EVKqK6rIAybwoVvgyqAkVk1peRiq8hXBYSB2mZf9JTTB5GGqbw8Oc+RLt0Hphrq2tS1HBtE9wuzC8hXFaGvMuDpWQeKUdYnJ6X4x4srDmwlnZhkRJnJ+eTZfJSh3jScewd6MC7RwcQ8KRRXRWGw3TTOA8r0k4zi65MiprGsXvJ54wmG8zTrKioREVZBdZWl/Gn3/8Hyr0pMWGrDBBKu/BwaB53ns2hsasfW7ZtR011oxiziDyLjt25nDBnPPC+P3MKS5OvZBSgqcaJgKeIhZUMrt2fxErcgZbOHtQ3tqGyqk4c0qdnX+Px3euoDRewq68K0TLKsXwYncvg9JUXws4fPvquzPBnC2kBAz+cP4/xF4M4sKPFuG+78f3Zh3jwbEbA0+c/34+Wapo/eTA6vY4TVyaw/eBxRMrLcO7Ud9jfFxVwS9fndC6Mv515gPr2fhx89x1U1zcJczg89ARf//lP2NIexPbuCoR9TmHVv7/xEjVtAzh05Bi+P/E3lLviGOisQNifQzKdwejEEtYSbJprsch+UjgShjtQgdGZNdx/Oo6Gugb4HAns7I2io55FfwEPhxdw/eEUPvnif2Jz3w5xc3T7PTh58m9Ynn6O3b1VqIwQ5Phx+8kURt6sYc/eo7h78y66WoLY3l+JsN+JeC6AP528h3BFEz75py9QV98Et9eJyclxnDr5F7TVeGUG2u/mPhDEl19dg7e8Hu+8/yEuXbiIqlACOzfXIeJzwReowpXbLzC9WsTPPv0X1DU0aVPFxBBxlYvLfS6D//f/+b/hTC/h3X3dCEdcKHiCuHpnFLl8AP/X//ifOH/uHCbGn6GvtwbV5XS7TOt8Ig+sHM1/8sjkWJSwueGRCKz7zyaw59A7+OjjL3B/cBRfn72NtQyzioMqSZTaykiDKb3PMdYnC2knCRpzIpuOo60+jGiZV9b62soqGuvKsakzivGx1xgdnUNfd7cU1i9GX8sa2zrQh8XVNUxMrsDlDom8mqZvjOSCm4Zjyp6JwQeZRwG4ClnI3NFUip8rkVyD25HCv3z2IRYnX6K9qRqd7c1a7ElRq5J0a46zMb8MzMzOSjOG7CtrIYknkxx4hzTTFuanMDY2jKnJ14itLsuMn7hQmkaBmsjQSyGInbv2o69vi4zcsLpiB52GTkvzc1hZXEQ2RUMmurBm5Ayki7u41kdrBSRz35JsZzNDzb3UVOQmq9qA20JemEKZyTZGV0XOjOWNi6moTcnm2LldZX3UMIn/1xYv/Eb+PqFMDEtiDV6M+7e8H41pkzlMlmEEECKj3GCrVfap4JTfIzJyYa8VVHAvlMgd3gsDFm3VrOZBHG0xJjBybTUORV5LByf/oeAS4bPY7ZvCUNhwso9kilhQKxtpwTt/l7AvApgVICjYZ6NAPS2UiORa0cJa0ipKql+dRVQzIpWoqmGNyiu1z0ApM6+JmaWT58bQMsZER1Rvch2MzJLniFmjKll1wO0NYHF5HY+eDmMtlYXHF5RkAP4SYVg4W2jmngmWhHU2sSlkAwXMcobZR2MuHWcQcOtyitcDR+HkXJTcT5VzyihDgaA9I0Cb+4Qw6sa8iYDOY9hrvpbPQ6DtFpaK5z7rFjn7CjnUR6vET4ZSconrM+8ueyiOAAAgAElEQVRN1A4iS/bg2TMyt0V0d3eLsojFvFxOoWolI0wbe+Y1s5Slx2PIptMyY8vrwDl5Ejt0zicXJNFwbIexsSzNn6IAbI5FMI6Mcnb+bo4g8JzzUjoqRnDcH7UJpkZnqj7QtaxxeCSSqAqTjFMqFgi6XUp8sAEoEVkckxKAYoCdUd8IOcJYPYnqocu97mtqjKXMm3gTyHyyGlQJOPFyVMQt3iLJlHqcaDSSrkHWNDY2V+ejTfOOv8Pnl++hDJYEghhsSja5B+WRclUviE2zQyINeY2oIJA6psjs7iAqKyplPawuLcpzpb4I3Iq9csYzSpCsNRsbVEUsLy1gbXVF7g8bn2wgBsJ+VNdVi6JhZmoWcXpaCHjVbGbGbbIpyL2Qe6LcN0OciQt9rog3byawurqAbIYuv2wuORAIlaOjuwfJdBpjYy+RTq7BIR47un54LqiBIdG4NgFSaTakHNKM3NS3GXB68N33FzExuaCNcTZvjPmVqhANQGZzSmalCf6oGiuIMz9JxoX5GcTj6+hsa0Z1VSXGxkZlzRLczszMYGp6Fp1dndL0HH09iUQyhaamFmlezc7O69wrDbo8fmQzZMFVmm7TFcTIjjuaRC0VZOZ2c38Pq0HU11fLe1CvC9MYMDPxkolLfyZnATOjI5gfH0M2ti4kgKSJSCPAnA9snBoAzzOVHgs6mmMaL7/qDdiRHZOtZbqWHBrnsLCRcwipI1lWdChUtilHAxtnAFsPvYvqjs3Ie0OSc6sdGB636vgmMgQHO/J+PH70SEwO6psa4PMHZDMZGxnBpXNnUR0GBnrqEC2jrIYPogfT80k8ezGFeAbwBctKQ8R8sFlExOJJLC4sIZtOoqOlAjv6m1BNFtZFN2JgcHgCc4sJVNc1oVYKU4/k0k6Oj6Ay5MCOza0oi6jWfm4hiSvXnmJxOQlfwIdgyIPtW1vRJhm4wPJaCrfujUpxumvPAfRsHoDfF8Qf//B7pNcn8d7hflRVctCZUTcTeDURw88++xWGnw/jxfOH2L+zCS01brCv//zlIi5eH8beo8fRt2WzXBtuemRE7966hj2bm9Bay04JMDmfxOlLT9G/cx+aW1pw9dIldNYHsHNzk2TCpvMeyZ91+qPYsfcAqqJRnYswXWDdxNn58cPJeyfnP6UqTiRW17E4N4f19RUBvMzic7t9mJqYwNwb5vp2oKs1IkBuaQ249WgGPf37xDUwFVvAR4f7hRWlvIfM24PhOWzavFOidMSJ0O3Bvds3kFyaxpF9xlnZ58fDp3O4/mAMn//y35FIpnHj6gUc3dMiUUn8OV67E+cHRfq9Y+cuOGk6dfYMykNJ7N7ZgLJyPwquMty8O4mhoVf48J29aKr2wu/1YGxyGWevjWDzroOorK7ChbNn0d9ZiV291Qh78kimHDh5/hGSjghaunoRZoYyDXHoAugLobIiiqbmJikcyQJdvPYAV++QrfcKeFCdRwa5fBIeZxYhTw5l/iJqIi5UBXMIu+Ko8mfRWOWDIxMX6aPEaXnopM1udkA2dzaJVlZXTVGqrqpcA5zl40D8+mpM7gVnvpjpi/+fqfd+rjM90zOvk3PGQc6JyCAJZrIjO0kaaUYzHntc3v2vtrz2rmtd6x+8mtG0OqgDu8lmzkRgAEiAyDmnk/PZep7vsD1dpUCJzQYOvu99n3Df1+1wEC9bSZu9HKbtxLMuDhMWDpIlNvZj5Mp2yjJFla2VFH/pBCODrVw820U4YCIcdFPM5HTaJZegET9hSOEqjiS9eGQ6LE3Jzs4OiXiCaDhKMBRkYvwZd2/8SG+Tl846B16nSOQs3Hm6wuZRkZHLH3CidwCH0214x+wyNJBeXiatZrZ2Nvj+m69oCJoZ7gzhdWT18n09v8ez13tUN7XTNzhIVVU9Xl8Ii2xFihke373F0psJLg7X0VYvkSFlDjNmvvl5mqq6dvVHh6qq1D6xs7vDj999T9iR4WxfLUGvnBFFrv3yioX1GA5HgT/+5hxNUTMOm4nZ1SOuP97k3Ae/0/fjxg8/crYnpLJkUzlPpuTlrzdeEW06wdnL71FV14TN7mZm+hU/fP2vDLR5GO7w4neYOE5buDm6Ql3HaU6ePsfNa98RdmbpbfHjdZXZ2o1x++E8u3HhizgNSQ8FnDKMM5mJZQoEIzVUR6rIx7cZ6vDRViMbUhOjr/Z5MrXLb//uPzHQP6ReV/l8f/z+W46233CyO0DQJ9NeF09fbrB/bGbo5AUe3n9Md4uTgXYHbluJVNHLv1x7jTvSxGe//T3VdfVaTG6sLnH9+7/QVuWgvy2Aw5KjUHbxr99N4Kvt5MzlK9y6+QvV3gSnuuVnZ8LhqOLe2CL7aTsffv47orUNKkc0ZHxlhWfJkKRcyvBf/4//jJcjrl5oJRS0gsPPjYcLxNMu/sN/+N+4+csNDneEvl5HjV/k8TIdNnyeMk2X59LIYLZRtnhY28nw9c+j9J68xOe//0fGJ5f49sYosZxQ4t36aOscqVKjS8NSyKWxmotEQ17KhQzHR0dk0ymq/GbODLaRTR6xuLBELp3g8vke9nf2mHmzyOnhYax2JxOTr/H53QwMDTDxepatrSOq5OdVU8f2QYatw5zeibLVlAHecTyFSfJbxZtXiQKxi6WhICRVKZizeJxF/vFvr7K9/Iam2jBd7a2G1FUAHhWgkuFrqrA7K9EUEklSU12Nx+2tAMpki+hQi8fi3Btejj8iGdslEvIT8HuJhgP4fU6VfEsDEE+k2T/K8OrNIh3dg3z08af4gwEtpDe21lmYn2N7bZliNo3DYsLhFFq3ka0oA1CR1FptXiJVdXT19BGtqTMyQgVipdtjw3Ys5578QhgChwf7vH37lkQsplN4Q+JrbCxUKSTNq6mE3Wmno7NTfdxHR0ccHezr5F42eNJEiHLCH4hovvE72I98PuIby2aSFT+xsdlxuOV5MGwW8vWJh1bhP1LIyqbQJnJmQ2lkAFUq3kaVacu2Ru7JyjLVSF8xFACGMM3Is6x4pHWzKt3Kv82ZEkmi0XX+SjR+t0gwrGAiYzUI42Xd1r2TbldkjZVtnYha9feqBNGQZAvLQjNUNY5Ofr/x/7/zwRke20oepbEeq6gZDPWOfk3Sc4iVSTzlJQPgY/gZxf9nFIpS8+l2WufehvxUYV5GV6UqBaH0m+1uVjf3+f6n22weJcBiNBHy8WmzWfH2asGp0W3G4EkaTCM5pax1hFh1jIa84hNUhYtssI2trgxJDZ+4AbJ7t3nVzb3wKhxOPF6vnmuySHF7XFrLeiWmqhLnpc2I/llFCvmMKlHaGmtx2GQbnDYk1xXVhPEeGnY5eX7lf29vb9e7XP3K+oEYjZvGDeVyxGNxjvb3SMQO2d/bJp2QfGnDUxgIhfAGQ1TXN+APhw2Vm9Rjsl3P5jg6PEByrPf2dhTcKY2a3SYKNg/hSBXhaJRAKKwKQfVpygaskDXsRgKvq9TeUmdnMjlmZt5ysL9fscEYTZMB4BFJp9FjCKW/o6NN6xJ594WPIJJf+dak8fWH/DS3NBMMhY1s9WKJ7c0tVhYXSMSODHBohSnQ1XWCpsZGVjbWmZuf1+/d4I4YdadQio1lojFgUXWfnHE2B23tncTicTbW1oy6SRYuhQKRSDVnzpw3anjlJ2R5/PgBC3Mz5MXmpZ5naQCruHDpPa1bJl+Mk0vH1dajw6mSif7hIbUbuj1+PaMP9nd4/OAeu1sbmlgiqk/pLVxePxeuXCFfLDH27Bmp2DE2szTlZdLZAm5fkItXPiBaU6+DAhnKadygcCrsTnb3Dnjw4B7x4z0ctgJmpbObSOXgygcfcRyPM/lqApe1gMehb7fxLhYFrmXYIzRxUNUaNvYOJWnDybmLlwlX1fGjNLdru8rqEJCrIf023kuDhm0Qrj1S85shnYxTyGXw+9x0tDaSTsdZX18j6HHQ3dHG5taOWoIaGmo5PDzmOBanqbmZRCrD+uauPncSmbi2scHm5o7eNYFAWBvrg4NjVS5JzyXP8ruhkFouFC4nsuQgfb0nyGXjtLTU4/e69cEzYIyGYkG9zxoVJykjZfZWlll7O0MxnVQm0TvKtTyTmouusa5GnJtYvYzsYcP3rbaMf+i0G57bCoXhnfxBLikjdsJAsP8qAzJLUWMUMBJjEyvYGLxyleqOPs28zeth/S478d1Es3LB2R08n5jQvNKGhkZD5S/Zebkcjx89YHZqnM4GP72d1fjdchDLMWvTpnL3MEE8kdEP0aBCygbSy+bOMSurO9TVNWijcaK9itbGIG6HvjYcxdKsrO+zf5SmKJp29SFAwG2jocZPXY0fm91MLJln7MUyM283SGUKVEf9DA200NEc1E1wJlvi9cwm0wu71DS3Mzh8ipq6Zr0ov/zT/4TMNu+d7yQYtGF1urW5le3j57/7R97OzLI4+4rzw3U0VMkU0sbrt7u6ub30yRf0Dw7hc3s1HmlsfIxnj+5ysruGhpAVp93Cxl6Ga/de0z8iL3etbm57W4MMdFXjdECubOPrH8ZI5600t3WqL+2dJ+DdRFoehLaudprbWo3825w4poXcKZ4W8fVkNIpB5L7ixZycmGBu8glnBhtornfpC7JzWGRsapfOvvOMjo+SOd7h00snaIy69GEbn95iavGYKx9/QX1Do07kJPPz+g/fsbcyw8WRBuprnHqoPH+9w9jrLf7mj/+kstWnj25y+VQDzVU27FYb82sJ/nrzFX1DI1y6cJF8KsWNa98R8mcZ6K/GIytTm5/Ho2vMvV3gsw+lYXHhtNuZXz3g+qM5+kcu4vK6uXvrFkPd1ZzqDuO2ilTWaG4dwUZOnr1IKBisZITJ9kO+V4t6XsUzJLTk63cneDg2TyLroCyNo0zUSllKRdneZnFY8jitRTzWDG5SNARNtEcdNIbtOMwFMumEevJE2iWXn8dlVw9SSjzKR0cGmdjl1qZXhhzxWFJlyophF7BhQbKKnewnMmwc59hKmNhLWEmXPMTSFhIFKzmTHYvTj8Uqk0+pwMqUMnHODLdz7lQb0bCVSNBNLp3Grl+HFHWGtEvLsUo1qlNVeceddhYXl7QIr66qxh8K8NW//jPzr19weaiRprAMq8zEMyZuPV4ka/bx/ie/pbm5Q58hKRh1kySXo0iF7OILn+Snb7/iynAjHbUWHOYMhbKDe6PLrMfMDJw+S7sUtaEqzFaXfn0yAX47+ZJfvvua8/3V9LRJc5siU3Jw8+EieXOY9z/+LY1NLWAz8+LlSx7c+oX+Zhf9rUF9f17NbPLk5SaZosQfpfn8/V6aoxal2Ap9+eHLAy5f/aNu7m///CMj3QGGOr36c47l7Px4ewZPuJHuvmH8IclrC7K8NMvog+uc6gnT2+TG5zKzuZ/j/otdOgcv09M3wI2fviPiydPT4sXrNrO+GeP2gzmCdR1EG1q1uMimM5p9nMxlyRSK9Pb1kYrFWF+Y1Ia1tVrAeSbGX+/x4OUmH//u39PXP6jPgwD5fvruG463pjnZ7cfvkuLYyeOJTdIFPz0DZ7l37z49rU4GWm14rSUSeQ//cuMNjlA9n/zud1TX1+lAZWNxkZs//JX2Kjt9zR7s1iypnJWvf35NtG2IwTPntAGtD6QY6Q7hs5uwOiLcfTZPouTlwkefEK6pk9l7Rc4ow08LNqedUj7Jf/vP/xV/eZ8PT9cRCpiM5vbJKvG8nz/88Z+4f+cOid05zvaHqfbkdVKbzIg9ReB4DkPqJKWRPLt2D5t7Gb6/NUHfqUtc/fzvGZtc5rub48RzNqwO8eWKdNGgUb6DyIg5qZRLKdG+ocZLJnnEztYGmeQB54c7aK31sSoAroVlLpzpUWLj1Mtp+vt7sTndTL6eob6+jqraeh5NTOmkuL9vgGzBwuT8DnspI0tRbCBFs5utnRglacatdiV2ymbKprLYij9Nm9sS//7vrrK58IrG6hBdHe2GhLdy8VfUyRV4h+HRls3VwsKifi0C5NKiUixEVguvXr5g/OldTLljTrTW0trcqOApg5hswP1064OZdNbMz7eeEK5p4cOrnxIMynO9xKOH99naWKM65KatQTK6pVGQDWWBYtnwbSYSGfVjb+0mida1cHLkPLV1DTok015L9kiVbGUpB6TBePl8nEcP7quS5R30Sc4qaSArZjx1/6UzWS5/8CF9/UNMjI2xsjxvAOB0ISrSQhsDwyN0nejRc1O+IdnwPJ8YVRuR0DOlAZZBbk1DLb29/RqZdHCwj6iIpPCTLYwM1iTWT6ib4uV8F5ehvaqprNu9gD+Iy+oinUkbzYMOB3JaYNsdohCwG8TaSoaoNIrqXZXiveLJ0+gWJRYbEmUp4ORbUbKtfu/G5trYMFegS/8mY1o+G6Wrlg2ljWwmDchWQeXnhvy5srGt0IflC1BwWEXyZ0ArK2d9ReKueaRyT+hGseID/tVjamwQdcOr14k0OvpVG1tk2ZhX/jyVAorVwupicW2Pv/xwi43DpP5aZgj63UrxrdJIQ1aru3fdwsozKfeuFPGG91mknIZPujLQESl9JW5JATSVYYKcCdJwikdW++XK167bQ6G86laokuWpHmmjGZdBya/Scmkkyjn6TrTy26tXiAQcFLOpSk1kNEX6OWBS7/DCwoLa8hobm/TXCmCtNMpSR0lUyeb6OnNvZ9heW6WYSyFLKgHiyFJIKP0y9DtK5OkZOsXQ6TN4ZSNZLhE/OmJ1YZ715UViRwc6XBUApN0mP29jsFQ223H7Q1RV19PQ1E60uk5rL4FyivxVh9Zy95qt+Nwe3rx5y8MHD8hlkngkKUEBUpWMYxlLmKyqVkvl8ly5clmXIGOjz/R9EnmoVNECQMyX4cLlK3R0deszLwqMsafPWFmcx24pYXcYg5GNjQPaWroYOnmS8Zcv2d3bIOCxYpdliz6mxtcnQyzDn2sMUopFCxtb+7h9ISWcu50W/G67fu/y7i2vHnDm/BV970XFJo3Y99/8hUzigGjYo9v4dLbIwsoOA0OnlfOxs7lGTditdhx5BBdXt/AEw1y4/AFVUfnc3Gyur3L7xk+47GXCPjtul03PtpW1PU6dv6zN5dvp1wQ8Nvxeiw5BtrYP2dpLcvnDz5Q3Ieec8czKc1rG5fayu7PH3bu3tSepjoga1UQqVWR6doPT5y4RSyZZnH1NR0uEqoBdc11lwyrPtGYIS8Mv6hZRK1i9zM6us7Wb4uz5y9TUt/LDz7dZXtlWFo4qNSp/jybZaJyk0Wy7nHaqq0IKEYsd7pJKxGltqqW2OsTe7ja5VILWpjp9pg8PDghXBXXLLwOFcCTK+uYeuWKZptY2jo7izC0sq8e3ubkVEQJsbe9xHEvpUkXuZjlHKyKYytDHIFz7/R76ertJJg/p7GgmHApoc/suQkgF9vo9GBGM8rwcrK+xOj1NWTgcMjxRBYDRi6qVVmT9ojKQbXslV1iHnZUoW9O/63SUBYuu2UXqMzEoc/I3ycFhTBSNaaYUvobO2aB+SXObKNoZvPIpNZ0D4PSSKRjZVYbpXyQP+V8zsmSi9uL5c71oamsFnCGHk0OngZtb69y/8wtH2yv0d1arr8tlF1mQAaeosJZ0kiK+D/mB2l1BXk6tMPZ8lvMX3ufo+JBcao+utipqqzzYpbgpl8jmisQSGZJpY8rmcbkI+tyYygVsks1pMjO/vMeLyVUwuchk0nR3N3BqsBGPXYABVtbXj3k2sagxE32nTtPS1q4ygUwqw1f/8idc5kPOn27B75fiSuJj1lhYSfLJ539kbnaO5YVJzg7VUV9pbt/MSnM7x6WrXzA4PIzXJYAPJxPPxxh9fI/h7ioawhbcTrvCsX6894bBMxeoqq7h7q07nOyp4USraNdzlLBz6/4MG1vHOkE1sP0GmlykRHIhyuHV3dPLJ5/JlitKMpXSy87ID/tfJEJteoolRh88ZOnNGKf7a2molngEK+u7Gcan9unoO8vo2DNy8X0+vtBFU9SQH03MbDO5eMxHn/8tTS2tGo8iGv0fvvpXDtdn9PuvrZatunhud3m9eMRnf/P3HBweMf7sLuf6a2iS7avDyfJmkh9uT1Fb38yJ7i4Od3fYWFmgpztMa0sAi00aKwv3H86xIZ7bq+e1OBX4xezKPjcezzIwchm7w8r923cVCDbcFcJjK5FMlfjx9kvKjghtXX3a3KqJX2OYjJw7kejV1NcTqWnh9sMplVCL51Y2MTI5LhZTshtV+YSQrQNeCxGvmZCjQJ0Pql1FfPYspkKaVCpuRD3YbQaRzm4A3MR/qxe8FkNmLQCdDrse7umUeDXK7O0cquxPtiqpgpn9tFkJv3txM0cZC/uxErGMWf3uZrtPQT1ShAhUgXxKN7fnT7VSW+UgFHBTyBhUPIHzCP5ft/iGscV4zyoyJ2nuX758pUVPg0yYgwH+3//n/2Z76S1Xz7XTEhEFR5ndeInbTxbxRtu4/MHnRKN1OlETEIWOoETaJ0HnThtjo2P88sM3fHKmhY5qGfLkieedfH/nLdZAHSMXLlPfUI/L5TEADJixO11srqzww5f/wqA0rO1ObPakbu9kQ7l+YOHie7/lRE8/uVKe69evsbM6w5nuIE0RB6KY+eXRHBuHJixOD5bSMR+caaUhIr4YeDG9wcv5FFc++wcl8D26eY1TnQF6W0Uibki+pXk/TJZxeYI47B4doMSO98klNrh4upX2Wg9Oh4Xl7TRP3sToH3mflrZWbl7/nipvgRMtHjwuE2sbSe49nifa0kNLdx8Ou4uCZBzJXzabXtoCeJh6+Zyp5w8Z7PLTWmXBZbUyu3jI7bEVzn38t/QNj+DxCQXVyvXvviW1PcvJToF7ST6jjYdjG5jd9bT3nOLWnTt0NlgZancSdAiB3MOfb0zhCtdz9W9+R6g6isflZnN5hTvXvqM9YqOrXhQjOWLiz/1lhqbes3QNDnPrxi80BDOMdAUJOAXi4ef2k7cUHVHOf/QJIWluFZxSgeuUreoNLmST/Pf/+l/wFva4OlJHVQDKTh8/P1kjWQ7rGSDWlOzhAud6AlR7y2TSBaYXD9g4zFK0is/dmOqqY9Vq12zi+fV9zl7+iItXPmV8cplrd16RLEjzK5JDid74X/EfJclllxMvn8ZWiml8WXNdgGRiT6f/UZ+dS8MdSmmcGH9Fd1cd9dV+Xj+fpqm5HofbzfLqFq3NbXqfTM7NU99Qp5uEp88XmNtOkDXblQgpCqPlrST7RwUdjklzW6xEtsjXb7U4DXlnIaOMiX/6+6tsLk7SWB2ms63NKPYqBfi7rdCvkuRKJIdYXRobG/D6PHrfytmyvrbKjZ9/pJTe40x/K+2NEm9nVXBdLl/UAljosGpJEF5GwcIvd59R39bNlfc/IJ/Lc+/2LRZmX9PaWM1gTzvVES8uh023R/liTqGLhuTSRDxRYGF5l8XVPcLVzZw8c4HamhojnkbpwgYBXrMQTWV++vE7dteXaBT4mUsygqUYFPdCRcJrFquJiQdPntPdM8TI2Qvcu3sbcylLVcijBY6cC3OLm7R19WpkViAY0Y3B4sIs3/31K/KZOH6X3DEW0vk8qVyBT0TZEari+s/XODrcUeq+SUFbov6SIsmIvTI8dAanQjo6fyDA6dMjBD1G059Mx9W+JN40SQRobeumvrHZyPWtSClXlhZJxOO/RoTIuR4IBKmrb9St+N7+jgGHKhVVairKHJ8/ooAvI//TAPikUkliseNfsyulKXA5PQT8Yd1YS/av3Ctmi5HNLEe4KOHEDqLANgVEGXf/r9nT2qQZ2aO/QqiMnaHhq1W/XoU8rJFDxtdTcUhqI2RooQ15ppGTKfeXAfozWV0Kxfvq2h3WDlJgFZK3QNUMXNG7/FJRZsmdoxtH+cwrmaYqOxTQUDGHS2KZbGKPSqucWVXVSuo1YmqkrpG/BIgmmeCa1atAIsNHqctl3eYZVFdpAI3m2hgWGzGXRiEt0YynB9r5zdULhIVbkE0avk2lgVeAQCVJMHCwvr6uuZ21tbUqodYtVQWmEzs+YHb6DfNvp8injqjyOwn6HIT8Trweh9YU2XxBuQfjL5fxR+q59MHHRKK1HB0f8frVC5ZnX+O05omG3IR8Trxuh8J35H2SoU8inSeWLHAUL+IL1nGib5i6xiYt9OX9lA3qOxqv2+7kzp17zL6ZpLE2QMQnn4FsQytxaGX5LJ2qinz+ep6RM+dUuvvy5XPqaoPaNAr/RDaEop688P5H9A4MqDQ6nUhz//Zt0vF9WhsDeN0msoUCT5/M4vHWMHRqhPEXL7FZs3S3h3SpIFBJjQ0yiyxacqsN+JiRHe9i4sU8xwkh9ebpaq+ntSGIx2Xl8DjOvcdzdA2cYfDUOTzS3KYS/PTdlwScRbpbI7jddhKpEveezhCta1IPZiGboKcjSthvPLdjL+c4zpQ5ffYKtXXNeD0BtjbWuXPzGg1VLhrrPHjcsolMaK3f3XdaI/hWluZoaQgTCZpx2mFpcYs38/ucuvARbd29+oznxfJSzqm/WgZuBwdH3L19C5+rTHOdG4/DQiJR4NnzZXoGTunPcmVxmoGueqpDDiinKxJeacQrUV4ypBCfuT3A1Osl1jZinD57ifqmDq5dv83C0oYO+nS7W9ncWlWWrKcYxXyGcilP0O+mqb4am6nI1tqqbkG7OhrwuW3sbu0Q8rt0WyxWF+G86N2p34eHnf0jnG4v4Wg1s3PLbO8c0dTSrt7f+cUVtnYPJAFat+4C2xW7aGWl+StnQCpBj8dJf98JUskDmptqqY5WqUJTzkQ9dysqU7W7lks4rWYO19dZm50md3yoZ788F6pIV8tRBVyo/mpjYKue61+94CZM//uAv/yuqX3X9Spxz0iiNmQDFfKXFNvGP1wkCDLFtZA1eei79DE1nf2YXH5yMh2X4tpgkKtuvuIKUM/A5KtX6lWIVtdgE7S8TiwNg/bK4izjT5+Qje/T1hChtko2HlKSyOFV1Hu/q6kAACAASURBVEZU/lyZ1JktQgH0MfZ8gecvF/jid3/EZnfx6uUY5nKKlsYw1WE3HpcUE+9oYu+M3wYSXvTjclhsHiR4uyg6ciuNjS3sbG/Q3BziRHeVTvUSBxmmpzfZ3M3QdqKXEwN9hCIRXG4/idgx3/zlXwl5s4wMNeHzSOPgY+zlCgsrMa5++gfNuV1bmebscAP1VQZsZHp2lztP3mpzOzR8Co/LmD6NT4zyfPQhwyeqqA+bcTudbIi/8M4UvUNniNTUcP/OfU711tDTJtRXoZOZ2dyJq5fUeNCFvijQFPEOmVU+trS8Rypv4fJ7n9LY2q6QMPEu6/S4gvg2tGLS8Jq5/8sNtpdec2agnvqIwBwsLG8lGJvaof3Eacaej2HOH/Px+RPUV7kNn/HUBpNLR3z4+d/S0NSiMBn5s777yz+TPVxVr144KMWpk5fTu0wtHGqW8OHhAW8mRznTV0t9WDa3Vjb30zyeWNLcViU+UqS6yktHW4RgyGhaZuf3ePB4Rjejv//8ksrH5ffOre5x88k8Q2cuKxHuwV35vOoZ6grjkc1tpsj9pzPsxcsKKXPL+rsio9OM2FKJRCZLXXMrJ8++z+iLZZ69WuU4Y8Vkc+pnW8yn8ThsSvqNBh343GArJ/CYUnhNSYL2HDVBKz6nSI7kxUzpFlLeJRnoiC/jWOR5JtQfLcWrEOXkYBGAgPSmB/tHFPJllYPIVm9zP0U859IYIFwR3diu7ybZ2kuTxkm2KLRcKdTExV+CXJKRoXb6O0XNEKA2GiQnQw09uJyYxIz/7lTQUG3DNyP/6fa6efjgkQ64Ojq6dKvzP7S5neGTc220RQXqVdDm9s6zZbxVnbz/8W+oitRqrFBRmlvDDIYcuFaHlfHxcW7/8FeujjTRWW3BZi6yn7Hz17tzCmE6f+ky1dGo/syEMisqENmY7W1v8eNf/pW2SJHBDhcuRwazzcvE9C7zm0XOv/dbBodGWFqc55frfyXizXKyI0jQZWF9O871h4t4ou0K/Clntzk/UEN9UIZ4FsYmV5nezHP503/QqJ7Ruz9zuiuo21ibtaQea5EzH8ZEhi6lolVjPtLJGG5bnr5Oadbc6r1Z2snybCbG0PkPqa6t4s4v16j2Fehr9WpBvbWd4v6TJY6yFqwe36++W6WTO5yMjJzj3JlzzM9M8+zJDbpbXTQFwWWC43iZG48XqO08zelLHxKIhHUCf/PH7ygeLHOqI6Cb20zBwv3RdVzhNtp6hrh5+xYdDXaG2t0E7SbiGTtf33yNK1TH+fc/wBcR/4uH3Y11Ru/fpLvWSWuNDGHy6mv9/s4cnScv0n6iT73MjaG8bm7lsxW/7C8PpsnZIgyev0xVXZ36mMQaIBtMi8WlFo1UKsF//7/+T/zlA66eqlWYlwwJf36yQt5Vz0df/IH7t2+SO5jlfG+YKq+Zo+M8Nx8vsXpQ0HtFntV3siQdtApN2xfgolDNewZ5+PQNtx9Pkym59HPVIupdbIhM1rMZ5RN4bGXI7GPJ7tNY7aazrYa97Q2Otzfob43S2VrH+voKTo+VsN/D/samfi92t4dMvkRtVR07O7tkSzlqaqs5iOUZndwgbfFT3SaqBTNvl7bYT0gh65DQLYXWIUMx3RyJH1ByL+ViTxIJWPkPfzQ2tw1VQTra2rVA/5XWqssOAybzDnQkDcDbt7M0Nzfi8/v0rs5mU/z167+wvvyWiye7ONEaxWWTvN0CO3sptvdjxFJpLX7F/y4DJLm/X79dom/4NANDQ0xNvWLq+SitdX5ODXQSCri08BBp2vFxUs8ph9NCwOtUfoPd5iJXMCt9W4rfxrYezp+/qGdFVgoOkaSWRb1jJ3a0z1d//hNRv5WR4W48bjnRhTSv5Zl6DAUWli/b+dOX1wlXtzB0coQnj+5rRFJ3W536080WJ7cfjGH3Rjh36b0KvdzJ2OgTfvjuL5we6KSno1FlnPuxJDfvjTMycslobq//RDTipqU+gLlokH7zBWOIpvtP9chKYy7lgZW1jW0tLqWQF2uIbDt8XrsWoSube3T1DPP553+DLxDUOubN1CTXvv+GbDqh37MMHGSoEApV8/77H2o29uzsG8oCjxJwlg42zXT3DjEwdFKtICoDNVuYmBhjfnZGFVXahFHWRn5o6BR1dY3Mzc2yurKgBbU6cCvNrWyzI1URY3giHt0KrEtLTrPcNSkdguyrH7GoKh6H3aFWJmnY5J8dOz4mk04a2/SKX0UaW4FKinLAkOkaKQjyPQpF2enyYrX5eDO/zVc/32ftMKPRaLJ50pziSvFq+MdNSrN992fL/y9AGvlejWDaPNVVYY1/k6G2FLXy7MsgR7x/Ii8V+aY/4FNloVjTpHDRDZY2grIZFD21Qck1tmFyDxu0WiOz05BYy0/fRobh3ga++OA0Ub/t183tO4nju/gqTfHYWNfYIPmsRPEi8lxttosFXk6M8WLsMUF3ic5WqT9dOOW8Ue9u5V6Wd8Ls5uHTOWzeKkYuvKfJFrL0eTM5TshbprPF+HsFrCrKqXdKAM2stlq1JlrdOGZ5NY4vVM/p85d1SCmtorxHCgGTuq5Y4Pq16+SSe/R3Rgkp91My5PMGbApRoTk5Spe5+2yazhMDKjWVc6CtOUJDjVsz2ldWD3gyvszwuffoGx7A5/OQTiS5d/u2LpNOtAYIeiUCq8jDxwtY7VFV3E28msRpz9Df4Vc7mMZBKrisSNlqgKfkubBaPeJi5cnYDEfxvNq1WhtDnGiP4PdY2TuKc+/JCp2D5+k/fRaXx0s+m+LO9e9xlRO01rvxe62k8xbuPl3E4Q3rskWGFD3tQUIeA4T2cnqdo4yZoZFLNDS24PcF2Nve5s4vP1ATtNFUJzBYuWszjL1Yo6XjFP5whLmZ1zoIrQqVcNiKrCxv82Y+Tv/IFdpO9GNS6J0MqYXqXdKhdSyWVMWgz1mgtc6FywbJdImnz9fo7D2lao/F2Tf0tFVrc2smSzqXZ19iFIuG/0Ez6CWn2uZmeXmb40ReFTItbV38fOM2c/MrIIo9YTiocqPSr+mv5FQz6lRKWSIBL22NNRRzCVUFiIqvtamGbDqpz4n0SPv7e4aVUPNw5fySOruEzSnDBxP7Io02SWJBgJ29Yza2d1UN63AHKJQtej/m8pXcct3Sv4uGKuFyOxga7COdOtQBcFUkaCxVjItNB3oqqpD1fqmoA/34zpZm3aaPRFIvYMB3Ay5DM2JEI8lbjcrv1dtdUXMoyVqaW/WA/JvNrUGtexfqLmHhRi6W+jD0nBVfphSgVuIlGz3n3qfuxBAlm4d82QhfNg4zwzD8LmxdNpNTk6/0EK+rrzeoZOpCl7tfJLKwtrzM9ORrDne2sJvzum3y+2RzKJ4iw/wv8gyVEWHn7ewmqxsHfPbF72lu62B5ZZnXUy8pFxPUhD1EQ7KllYtYHhiDZiZTnVyuRCKZY3X7iK39BGWzi8aGNurrann9+iVer4nm1hDZZIK1xV0ODgqEIg30Dg5Q21inUCaZlB7u7/PXb/5CJGBmuL9JpRQywRx/tcTqZpyPPv6CmZlpdjYXOHOyjdqQTM/g7fwOd5685v1PfsPA0DBet09/wKOjT3g9OWpsTKtsOG0OVjeSXLv9khODp9Rv8fD+Q06eqGWgM4jdnDIOa53CiS9KLuaCXjx5hbvYsLvCvHi1xO5BgbMXPqaprVNJtvmiXCYyhZcNnjH9sdgM2twv339HcneFs0PN1IQMYuvS+hETr7dp7z3FixcT2ExJ3hvppjYsuH8Po1NrvF465KPP/6DTRGluxSz/1y//BWvhiJO9dfh88t7aePF6m7mVGB9c/YydHfFuTCv9uSYgtDQpwkts7CXJ5AQQIRtsB1Vh2aYZFNadvSSjE4u8ndvCZi3why8u0lTr0aJiceOIW4/nGRy5oBOph/cecbKvnuETEdxWg+64thXjKCkDGlEHGNMu3TrZXQgFfGZ+DWxezr/3BS9erzE5t0c8b6ekSgOT4dORJlHiFqxC2stSyhzgJkGtv0x/W5imqAcHOZUmy6GiweEFmQCLnM2hcvyU+AmkSLBZcToN8pu8ZOlUjoPDYzxuP4FgFfmSldmlPd4sHbGfMpExObH5I/irm8iVncTSZTZ3jvQwEnO9xtamE5wZ7FBZeUdLmOaGKPlM1miw5WejWHcjUE6jPxRFZYABZDp748YNHA4nPT19WrB+9eU/szL9gvcG62mukjMjr6TmO89WyVnDfPqbv6OuvlmLGcli1PxW3baV1MMuze3da9/xwWAtPfUOBTYdZG18d2+OcGMPFy+9R7QqYkAxJHKihJIFd7akuf2S9miJwQ4PTmtaC4Sx1zusHZi48P5v6ejs5f69OyxOP2Ow0294t81mXk7v8HRql+6TF7V5LSbWGTkRUl+nbHwePV9hYb/EpU/+llgsztSz25zpDtElYDNTQfOi0wUL+ZIB+JInRTfchRw2Uw6XtYzNZMHhCfFyKcbYfJxz73+CP+Dm/i/XaQyb6Wt14bXlicfyTM8fs31UJKWxwkbyY9FsYeswSUdXH3/3+z+STSW4/vNXRPx5ehtdBOSZx87dZyusHZRpPjFEuLZON19vXowTsiYZ6Qrj95RI5kzcfLpGpL6X1k6JDZPm1sFguxevtchxAn6+P6+y7prGFly+oKorxBt2sLWoZGcBs8nwdmU7xvWHywxf+oiW9k5u37hJU1WBk9JIyyNWdHL3yRxbxyb8NY24A36lMQYDAQKBENGqRoJV1aQySf77f/svVDnivDcQIeQuUjA7uTm2ii3UyaWPv+DurRsUDue1cY54rRzEcgqFy9oiulm0O1xaEKsPUP5dZHehCC0dXSoVv31/nPvPZsjhxWR2GnmTWtAbxbRsj53WnPIBvCJr31/HlInR0VxDY7WPbGwXWylFU71sAstk5OdrNpFPphWYYnHYSeVyOG3ydWTx+Q1f7fLGMbsxG45wE4mylamFJbYPsthcdWANkMVKRiFYJswqr5avR4ZbVjLpmEqk/90fPmR74RU1YT/t7bK5NXL6DEuj8Z/vaLtG1mmZN2/e0NzcRCgUUvLrzMwUP377lW4gLp7uIuQ1/Inzi1u8er3KzlEGbE4jF9hm5ClmNOLGynsffqyF1PjYI/yOImcHW6gOGY3t9mGCucUttvdi5LKybTTpNre1sYaa6pCCthKpHOOv5lnZiHP2/CWFypntToXbyeUuRGfZZv1y7Vt62qIM97ap+iuWTqrHMOiWaCeBpgsB28WfvrxFtLZDM91Hnzygt7OGno4abW5FpXTjzigOfzWnz18hEhG2g41nzx5y/Yev+eDiMANdDQqL24+n+fbaYwaHzhPwhbh16zr93Q0M9NSo101jBUyyVTcYBJLEIHeLNP0Cank2McXS6jYry2u0NNTx/uWzRCOiKinx8+0n2JwRfvvbPxIIh7V++uGHb3n64A4jJ3tpbqrTIcLi8gZzCxuMnD2vvJF8Nk5bc60qPXL5Am/nVmlp7+XjTz7DVyHEJ2Jx/vznPxE72iEU8OjPS3yKh0cJzpy7TP/ASe7fvcPayqwyN6SRT6YzCnP64KOrDJ8aUcWEbG41x1y968LccLCwNMe9e7fY39lWma76fssm9YB++OFH+usXE+McHe4aBOJK9qqqgSQqphI3JEWMLCSE4Cp+yK7uPqqiLUzNbfHNzSesH+UoWcSCZNfYFXkUNFaqwncoi3SyIsGW7agMNOUHUspLPZOhOhKkoa6avZ0dYkcx9UpLQ3kUOyaZlM13mba2JrU07R8ca/0jxY98TmKNkHdTil+5R6SuElWODocUrlPUz0ffK5FAkuHKSCefXB4g7DVTymcUAPVv3713+aSbm5va3FZXRxW2YwjwTcjG/smDOziIMdzXSDQsAyyJWsqoCiWf1/AoI+fa5ODZi0Wq6tsZPH2Wnb0DHj+4g9eeo78rSsBnVmVDKpXjOCbe37JCNt0ui26AjfgpKwtLh8yvHHNi8AzdA0M43B7j3lXfp4344QHff/s9QVeBge4QfleZZCxGLJ7C43TiczqwWR0cZcqagtHQfoKa2kamp6ZoqfdRX23FYS2wuhHn0fg6vScvMnhqGLfXgShhHt2/rxFmPc0ewj6Zp5d4+GSZgilE3/AZXr2ZxkqCoQ4/AYdIUEscx3PEUlmN1ZL3TQYrsj3Ol+y8mVlT2bUMM+qq7PS2BQn5rNps3h9bp75ziP6Rc3iDAdGj8ujOLcqpHdrr7AQDRnN7/+myng2yDc6ljuhvD+J35TTh4tXbLdb3CwyMXKShsVmjnxLxAx7cvk7IZTI2rB4T8WSWJ+Nr1DT2U1PfoHGgdREXzQ02ZVFsbx0yNReno2+E9t5BHXxK3VwspJU8LJ7bVCLDw7v3cJiSdDQazW0mb+LZi3WaOgb0nJl9M0VvWzU1EVGaFNk/TjA9f0AqK/5jWfxV/PUmC8lUDpfHR+/AEE3NrVz/5Y5uUoWWbJFnXenrRqyY1KZWc5mgnB3CZszEVB4f8bupiXgNYG85r4BR+Xpz2YwOyDTfvgJb1CGbslkEkGbSnksAcWWTQxlGYhUVGbLLHyJXsrKzH+MontbBkyxvDAOEDBUMD78oKAcHe0mljuhob6YqLGrJikdWlRYV60IFvOi0mMke7rP0ZorkwS4mbcCNaDe1pUrNLkNnu7xn0s9Jc2uoUn5dzP7HHndZservmuiKZtnQfRsTQ5VxSAcvEwLRysvkR/LBTHaSZRu9Fz7UnNuCkCI1hFsOFaPLfndAyEEqG9tXr16oHKepqcnwSWgRbICqFN5QtnB8EGdpfkHlAPHYIeVyVqnB77p0nahpTS4fehG/P6wSpcbmFp3azc3PMfv2DfHDXS1QJYZGZAtKipOpXgmSqTxHsQzHyazmmzY1tdLa1IbLZefp08fEEnu4vVaS8QT5jInqqibaWjupb25U8q3cDOLVkSnnN1+LHOqYptoQPtFSW2wsre2SL9l4/8OrzLx9w8baIifa61SqYjNZWVzZZWxyno+/+A19A0O4HT49/J8+e8TMmwm6W8PUiGfTZmdtI87dJ1MMnB4hEo3y6N4DulsidDeH9GUTmaxswVW6I4MHmyENyMvlVhagiY/R529JZmxc+eALahubKEiOl2wgVdIkD4oc9jINKevB/tNfvyMf31XQSnXEqVLMxdVdXrzZoKWrj5cvX+BxFDg73ElUXiKH+GhXmVne5+pnv6O+uVkhIhJt9M2Xf8ZrLzDY04DXIw+xhZeTa6xtpXjvg6usLC9wsLfOYHctVV4p/gqaTVZQOM27IHdDSy90YfFRzy7ssLmdIpkWf16a33xylvqoSx/2tZ24+pkHTp3TA+LR/UcM99Zzsq8Gp0XohpKTZsgoRBYlZn+DIClYRzcFk4v7T6aIp02cvfIZL96s82p2m3jRoZE7emmKzyeXx6Jmdrl8CvjsBZqjVpqrrNSF7DjKOcz5I/zOgubBJhMJMtkCHq9Pi0LZAMizLBe7Rp+q56KonrZ0uoDDaUSaZHJgdYQ1H3htL8nL2XXmN49JFGzYvDVYHEEyeTMZyZkxW1QuRaFMIRnn3KluWhvctDeHaayNkM9m1NMssmQp/8VbIS+TDC/kn63URpNZpdA//nhNPX19ff14vV5Gnz1i/P5tBpo9dNSacVjzYPMoDGp5r8DFjz5ToJRM8uUAMkAi8nEXlPA48XyCmz9+y8dD9drcSo5svGDj2sN5bKE2Llz5mLraWn1PjYQ0cLicrC4u8NPXX9Pf4qS/zY3NnCFdsHP76RLxoo/3Pv6NDgvu3LyOx3TESK+Qgy16STwYW+Ug7eDUhffZWF+D1AZD7T6q3FJw2bj1dJmtpIUrn/6e3b09lt48ZaQzQFuV4OglCMGqh7fhtTasFtIwydBE5GxkJbMYnP5qRt/u8XwxzYUPP8VhN/Pwzm3aqqz0Ndnx2jMU8yUKZS9FswwBDcWEgKSEHHx/bJai2ccXX/wen8fDV1/+Cac1yalOv8LJbCIb2ssyvXDExkGWVL6MDHgleEKAVT3NfjyOktKCrz9epaHjJK1tXdy7fYPWWrs2tz57kVSmzMSbPXYPJLvaIF8a88e8qg/6OkNUh+wKUJIM5V8eL3P2g09obGnl7o2bNEfLSoj22aTBNzO7KF9PgUxZoFgG0l+AZmLNiNa06VbQ5XHw//3P/0GNN8OFXtn6lkjlzNwZX8dfP8DIpY+4d/s65cQqJ3XSbuIgnuXWowXdCrd09qokU4asuhG22RS85Y/UaJ5y2eLgzsNxHk/MkS44MVsk1kbsK3kdHMniS8KDzIUYzTVOTjT5seePSe2tU0wmaIi6dUthKib1vpBLNCmEUtlqyaZBXhGzieNkXIsWv8eO1yODISkyXZjsVazu5hibXiQmz7o3SiR6gkRefPJFjsQ7LJ+1RfyZcsraVCaZzycJ+y38/e/eY3/lLdGgh7a2Ft3cvmts5cx799e7JAP5teRtNjY2UlVVRbGQ4+aNayy9fcX5oTY6GkO4XFaOkhlu3Jlg9zBHdUMHVbVN+j7LnFeL3FhMSejdPT08enSPve1lzg0209kYUKXM3nGKZ5PLLKzuY3MG8HqDSn7Npo9oaQxxcqCdSEhgfCWO4gVu33uByebl48++oLapRT5xQxZbgtvXf2Rp9jkXTrbT1VJPIp5kfPIte7t7DPW00dJahcVuJZW38eW3D6hr7qWzu5fRJ/fo7YzS1RLCaTeTzsO1W2P4o62MXLhCNFqvDdnY6COu//AtH5zrY6CrDrfHzn48y/c3xukbOKfgrft3bjLQXUdfdxVum/huBW5jIysbTpu8B0ZElCiLStLcjk+yd5Bkfm6RloZa3r94kkjAidVh59rNp5QtAT786DcKWxF/r8iiXzx7yGcfXaC7s1F98a9nlxmdeEtP37Cef7URN+dH+gj6XVoc3r43isUR4uzF9wiFo0oE3t3a0kFic32Ywb4OPB4H8VSGm3cf0dDURW/fEI/u38NlL9JYJ1wBK3uHcR4+ecHQ6XNcvPKhsd3Ky4Mr21sjZtAX8PLk6UPu3b1B2OcwwGrFEutbe8yvbPGHP/4DhVyBB/du68ZRJNiGz81Q8ygjRWTBSrqWw13UO3ZVQg2fPMfgyUvMbcT47tYz1o8LFC0CuxHITMVJbBBvdHxq1/xa8Sob5GMZQIVDXkr5BPGjXfUoDvR2UchmWZhfUvtGa3sbsfgxhwdxHba2tjextLTC1s6BKvlcXg/xeIpiWc4Ap/oQ83K3q4LAiLIU2JKhFBRYobFVtZZSvH/2BJ9c6iPsMeu2S9Q5Bkz1V96qDoa2t7eJx+NUVYkU1qCyp1NJ7t25QWx3SVVStREnZrnbkhl2DyRfPUMyVaEX64LIxsLqHieGTtLa1cWL8XFSh2v0d1Tp8qNUypEuwPpOQhuJbA6NRokE7NTVejXBQ+74TM7K1PQW8ayNvtNnaWht189bfk6iYNtYXebadxKDaKVfiP5OC3Oza7qJbairorU+pBF28ayJ+2MrhBrbaGhuZ/bNNM3VLhqE92DNsboV4+H4tkZRDp86idcnHn4zz5485Wh3jZ4GFxGvQb5+Mr5CsuCl5+QIUzPzmAuHDLX5iHjMFHLwcnqT9f2UylgV9CbNkwz/8iXi6QLVdbVac0d8RQbkLvBadXh279kawfpuek6PEK6Oqv9+7NEjckdrtNRYCfosarO4/2wNiyuk8YXJ4126mz1E/FLf2Jma22N2LcXw+Su0tXXg9bjIZRM8vncLF2ma6z34PGZiqQwPR9cJ1XTS0NLM5ItXutFva7Thtuc52E/wauaY2pY+3dy6A0GcIs2S4CTJajXLM5HjwZ37WEvHdDe5cTvKpLIlRl9tUtvUgzcQYHryFa0NfuqrneJKYm3rgNfzB2AL4POH1A4iiyZZFkq8o4DI6uobVMl3584DZmdXKBSlXhP7aKU2kQVKPqVMmEjIR01UUhIMqb1I5WUYHw058bpkC5ZXtouA+pxCUpNNsQygVJJv2EulFpXoHzkXhTGQLZhJ58w43UFlHh0lc8yvbikTSWCKMlgSBa1mDEtmdD6vd7HTZWdgsJfY8R7dXW2qzFD/bIVFoTnbRUPBK/evUwY48WPmXr0gsbeLWXgE/zajvnIpKsm7EjckG1h9WyuAN9M/nXCUNWBaIRYGYdfofgXmIkWqEYot/2CZOsnBVi4KsEEw5laSJRuDl64Sae+laJPOXiZTsr01IiF0SqaQIumyrUxMTOh2TabOuv2tBKirRKUoPaNsXBx6gOwf7LGzu8XmxprKaNKCfc9LAW4EXYu0MhwO0dXVSVNTIx6fVxvETDbP+sY6y4tLHOxsKSlMDlGFK1WysKQBdXq8eP1BGpuaqa+pJRwMajH+4uUL5hbnyOTEn2ijvqaBpvpWampq8fi9ikTXlbh4C4t5bt68ydryEghoQoAI8kMtmWhqbeXye5cVsy0UZPICHxJGg4njeJo8Nj789BO6unqUfOd0uHj+coLHj25Tyh3jtBjZW4l0UYu9s5cvEY6EeProKeXMMQGXRel+MrnV6AujXNZNuAHalNBnOeStLKxsaqzOex9+pvFF+ZIUfnKZG5NNI4RbXiLU5P3zj9fY31yhodpHwO9UANL27hHb+2k6unuZnHyl28qejib8HoNO/XZxk/3jHJ99/huaWqS5dehk9a9ff0VRJ9YRXC7jn/N2doN4ysxHH33K3JwUOau01Ml0UaAsIlkyGZmtlZtRmiUZSMjnJgXHcbxAdW0jmVyOg701zp7sVBm6EAI3duM8fbHIqbMX9Xl+9OAh3e01OhW1mbMqHZHYAiP/THK25JkyiH1S1MgU8dHoNHlcnLvyOROvV3gxs0WiJHmyMiSR27poNLZCFxZgittsZAIHyzjKcTLHu5SyKVrrvZp5ay0mVQUg8gkZUol6Qaig8nMzMiwL6j8Q2VGhVNZJnVB5PZ4gmw/QJwAAIABJREFUG9sxbWzMdi+ecJRk0cryTkpJv4mMDJwk29j4ukoaqSAFjSjWUlw800N1oExnq0iTa0SzpcAweUaEeirNrfhE5EB5F1MhZ4Mv4OOHH37U6XR/v+GzkYzan775kqgry1B7gICzpI3Gyl6Oh682CTe2c+7SFWpqmxTWoF59kfqVCgq8eSH5s999zeXeKP0NsrnNquz33vM1dnIBzl35hLb2DiVmyvkhk3Y5dF+OjjJ69yanuny014tsvcRR1sa3t95i89Zy9uJllhaWWJ1/yUCbjxNNXv16JQ/4wfgq1Y29nD57ganJF5gz29okh50C9rDy04NljotO3v/0d6ysrrCzMsmprgAtYTMOU4mdvQTbBzkKONR3qRsIfd9M+Gx5gi45zss4fRFGZ3aZXM1x+eMvFHjx7MF9JUv3NTpxW2UjIeeCQMpEpWHTpkAQMjiD3H72Vhuzjz75nOqaan764Xt21uY521tDfaiMw5xV5Uw6YyaelPzdkub9yVBCmlavVYY2BfbTVn5+ukJ7/3na2jp5eOc6rdU2eps9eK1Zba4EuiSTf4O+aqhrNNTdUsDtkMD0sg7E5KK99WyFS1c/1wn2g1u36Kiz09vswmNJq1cynZXNpEO5BWWziVQ6xcFxhpWtIw7i0NLRR3tXB3duS2MMZ04YzetxsszdsXWirSMMnb7I/TvXseS2GW4PqpQrkcry5Pk6G/uyNXVrk6SxAbJZM1np6jvJqbOXdGubyha49WCcsalVMkXx50oTWSCXk+myxJCUsYofqhjHZ0nS1SDDGR9hR5FS8pBMYoeqsAOX3UQuGddC2+pyGhmumiVp3GmyFVEJk+QEJo91IOj1RcgUrDp02E/kqGtvwROqJ5Hz8nJ2h5WdNDmTE7MroHCpnPg8S1KQiKohq5K0f/zDRyR2lgn7nDQ01qsM9V3GpgG0eeeDrEBZSyXevJnW5jYSqVLi51+/+TN1YSunTzQQcJuxyPs2s8rD8Vkamrvp7jlJIFKjWwWr+G4rEToCd9za2uDaj9+oQuf8YAtVfsMaMT61zPibDTzBGto7+4hE6rSQX12e5XB3md7OWvq665Q6Ls3Eo2dvmJxe5f1PvqB3eFj5BBbJRz+M8/Vf/hlb6ZgrZ7poqoky83aZa7efcXhwxMdXTnNqqAW726rPxVffPaS58ySt7Z2MPb1LX0eUjka/brNiqQI/3Jwg2nhCN7ehUESVB6Ojj3RwduVMDwMdNTgcFnbjWX6+N6XNrd/n4/7tX+jtqNasdL/bysFBjIXlA1XwmGwm3S7IAF4K4YLJwuz8sp5j0ly11Ffx0eWTVAWl+YAfb49id9dx+f3PNNPbYrfw80/fM/HkAVcvn6SzvQaPz8Pk9BITU0v0DYzw8sUEVQEb50+fUDWa6GRu3BnD5a/n3KUPiURrtAkVmNd3X/2Z1oYwQ31t+HxOYskMv9x7Sn1TN60tXUyMPqGxzqeZ1LIF3z9M8tPNJ7R1D6nUVYY+mrMsslndupqVtvv4yX0mnz/mdL+kQIS0HpqaWeLGvXGufv43qm55NfGMU/3t1FX7Daqyzn2NjE+1BavKSfauslG28vjJS226L7z3GQtbSb6/M8ZmQoZvMnC3YBJGixripM4wwE7ii3ZayiRi+2QzCf3fGuqjulna3Vxmb2ud/hMd1EarGB+f0Hqmt7+f/f1D5ueX6T7RhS/g4c3MLLF4huq6BpxeL2vru+SLLl28yIBc+ldpp0U6LNt5g95tVEoiGVfgYSHFB+d6+fRSv0p3Zcslda9c1FI3vovjkrt6b29P/1VdXY3f79cBvmz2Jp7cpbnWSluDS7+vTKbM7NIhK9tJvWdECSANp/h+Mxmh8Jc4feG8fk0zU89pjljpqPVopJzIV6fmdzUazuzwqOdRBumlbJxo2EZHa4BwQGx5Lnb3szx7sUK4vpXhsxfwhyL6vUrd+mbyJc8e3qKr2Utns1/vn2ej8ywt79PT3cxAdw1eR5lkBu6PreKta6a5o4u51zM0hG3a3Ap7YW03xpPnO3T2nlGVoT/o0yHMxPgEWytzdNY4iAYMivjzqXViGQe9p88xM7dIIbXDYLufKo9FacFPX6xymLZRXd+Mxyf3IKSzGY3GcXjcVEWrWJqbw1Y8YkiaW5+ZbB4ejq9hctXRO3KWmqZ6rVlePRsjvrtAa62NgEd+nhYejq1TsvkJV0WIH26rJacmJARuhza3kwtH9J+6qDA6l8OqKoHxp4+wFhO01HlwO9FB0oOxDYLVbbR0tTL18g1Rn43Wegtum2TEZnk+tY/JEaG6vgVPMIg34NchlAyanKJaKcD9+w8pZ/Y4ocBJ485++nyDSG0btQ0NTE1OEg1ZaagRq5WVrd1jZpYOcfqqlYbtcThUapuXyECXS62cMoyUhJa79x4xPb2ggw8Zlhh54VLbyRUlubqi0CsQ9LmojQSoCXlxmSUGL4OFNA6rPIcpHUYLX8WIDyrrMk1qAoElGi8+GuckPx/NoBarkdMPFheHsSzru0fsx1LkSiKCtuvCSNRA0i/KsEOzscsCRHUwMNDL8dE+nZ0t1NdEtUmRgZM6hMXfXjHNyhnjlPo0fszS6ymS+zvaW8mGWaCJygaoDNIVTlepXQWCpmR6Oe2kSf+PPc6y+CyM7a3Q/P7XalemQ2rwzxuB6oonEGy7+BTEG1g2kza5GLjwIZG2HkoSBSQTBPnqFPNu+PhUyiISToeDJ0+f6NSppdmQreoWtiK1kt8rRYxO1eQGkcy+fJa19TUFOuzv7JJJZAysfLmstMjOrnYCAR/pVKKSc2R8nfLD0cw6AUukUjqlzogks9LEON0ufYACwSCBYAC/V0Ax4ikxs394yNbOLqlMRn/YQZ8fr8eLz+czkPkiZVUirAC2ymxsbXKwu8/x/gHJeFxhTU6fh46Odppbm9jf32dm+i3bG5vk0in1+sihKw/4wPAQba0duJ3yZzvY2dtk6vVzDna3yKVFHpNTqam8QD0Dffq1Ls4tsru+TiEjkrksyZRMTYwQc4McaSDcK6YzAy5ls9HbP8TJ02fxBYOV3y9ZVZKjaUzYlSRdwVg+nxhXwEEqeaTeXBlSiKQ2Wl3PqdMjLC0vsLmxik1y0FQ/IUV3jnCkho8++IjamiolpYpM4e6du8xMT2I2SUNtPBNHx2lq6lq5fPk9VteWeTs9peAQ2ZwI1VP+kiZP5HsKexILaa5shMN7AoQiURqbm/WimZt5hc9pUsKeHOqxRJa94wznL32gslppbs3lLFVBicipmNIrklzZERr0iXfOcEOWJoTtSF0zF9//nNEXS1qopvFSFP2c3MQyoZN3X3L1SkWCIaHyFSjnDyin9jDlE3S21tLVHMZjTlNI7OF3WHA5rYqxl+26yD6MAHAjzFr+u1VDvj0qx97YFPVACLs7wuzqHq/frmrGZ7i2Tem9qztxdg4EIuSkiDS58rXn1beg2WbpOJfO9uJ3ZOnprKGrvUn42JWsREOVZ3AghcZpTKmN56aMx19pbp1u+vv6FHYlnqjvv/qSwvEGp7qi1AYEFlUiV3bwaHKdxZ0ULd29DAyeobqmQfPxZDqoOXRCHZyf4+bP1+hvdDHS4cNrk8/BwauFQyaWMpw4eYmB4VO4pTDTGY3hlbzz/7P13s9tZVma4AfvvaMDPUjQUxRFyqWk9FXZPe1mftvY+etmo7truqvSp1JKeVGiKHrvPegNQHi/8Z0HZmfMrioYyhIlEHjvvnvPOZ97+itSR9sYaLPD5yjKYGAvWsbPbzdh9zeiuroKm8tL8JhTGOzwwU/HS7UFIzN72DrJo+/GXbSHOzA68hq6/Ck6643wmIvIFfX45e0WUio77n/+NdY31hA9XsPNNifqXKSbazE9t4uZpXMk8rzvbLpLkllKt/GgV4VHg03wOozQm2wYXz7CYiSPh1/9A/YjzOcdx1BnNdprdHJ4kilyeF6ASuuoWPyXJOeQhkkLGwcw2QN4+NkXqAvWidvm4x9+hMeqQnu9DV6nSkwpTHojygUNCkQkSOXkM1LIQFuglqqEk7QWv47toKXntjwfH0deoMmrQ0edBRY2tzxstMwgZl64kuvHaa1iZEMNZEYGEiq9A1NLp3g5uYdPvv57uL0+fHjzAp31NrTXGWFSJaQwzBY45DTKnq+jgzJZI2otDs7iWN+JYu84A7srgL3dHfS0OjHQTn2WGuexIkamjhFsv422jj6MvH4KY/kc3Y0W2AzMxiNykcJplPtbTq63ULhVWhxdpOEKhPD1N/8dgZp6XMZS+PXlGGbXjpEpkllBpIZUwKzIXdjckuFi1eZhLEZhKkXhN6vQFLCg2qkRAxfqkqjjMoiOh7QwolYs7Mlm4aFNJkxeQZ2Yhy37bgYanQlQ06mY+YluJPNlbJ8kML12ipO4GhnuGTruGxYZTqmYDU8EX+iTWVR7LfiXbx6icHUqBjJ+v1f2Fymo/wuyVUhejHKpyIcEua2tFa3kfmQLv/36PToaXeht9sOsVyNb1uLbp2M4T5QwMHgX7W2d4kQqTYowqoiWaWCxmPH+3RuMvn2Gwa4geoh66oGzaApP384hp7ajo3sAwfoWmM02eUecvo9/eA3kLjF8o0XMb1hQ71IOMjKD1s5+DN69CxPzmzV6bK5siHN4U50dAx01cNksePdhHs/fz8tZ+dXDQdzsbYDJpBM6+l9/eo9Q1yBqg40YH30pjJ5WNrekGsey+OnFNGqaunDrzgO4XG6pRcgqefrTd7g/0C5xgvSIOIql8ezdCrr6hmExG/D25Qt0tQTQ2eoXQ8ml5W28Hl1CLF2Ghk6yov9TYgEzzAVVqdDe3o7VpRXUeK24f7tTGn/uTE9eT0NtCOCTh3+G0+sVg8MXz3/F5Ps3eDTcjVBzAGabCfMru5hejqA51I3Z6WkEnBoM3WiBk1F20AiybnDUYvD2A/gDNdI0nBxG8NO3/4GGaju622qlaL68SuPN2CzqW7pRW9OEqfF3qPEZ0d7sE1fbk/MEnryaQKhrCP1D94XCKIMRZgqz5imrpEn68GEEKwsfMRCuEc0565jZ5R35PJ9+/fcSQbc8N4FHd3rQVOcWJErcR8WbozIUkdgmnvkGef5/efIWbm8d7jz8Giv7MfzydhbH8bIMisUcR5pKrhyluaXZob5M6qkVek0O0YtjpONXwrDr72lDIXuFxZkJNNRVIRxqxez0jAyAQ+3tODo6xdraBrq7e6S8mZlfkHSKcHcvDs9i2N47RwFmUp2EphtPFcSllmi8zki2kkKTFPo5D8ACS/IsHg6F8Wg4DKcJyGeUXFI+KyyY/9jcXl5eSkReIBCAw+GQs/Pn779D6nIbXW12BFxEpEvY2kliduVMWDm1DS1wu/xSQ9L85ioRh9agQ1VdLRYX55C82EdXgx0BG5FSoroxfJg9QNlkF2TX6/dCw709so+Tg10EawxoDjJejmw7PSZm93CZ0aJ/+IH4hHANUUJDdP9kbwE9IQ9qfGacn6fwYWIbkaMYOsP16A9XgSREsnnejO3C6q9DYyiM1cUFBOwaNFYbYTDkETmJYmzqCLUNnZICYLSaZai9uryCyOYKOhrZPCkNx/zSIc4TTD4YwubODpLRA0FPvVZS2g34OLuLq6xJqPhmKxmQxDsLKHDg4XLKEGpuYhqJ0x30tznhcTC7XYOp2VNcJk3S3NY1NkhtsTA1i7PIIuoDavjseuSyGrybjKCos6OqphYXp3vCWqp2MdOWA0jKumII1LbKAJnO5wQ39ra34LAATTV22fuS2SLeT0Vg89ajpaMVi/NLcBjU0ihbDTlxil5cvcDZZUGkHnqTRbJzmXbitDngcftkuDQxNY1S9hLttSZYTRxkazE2tQeLoxr1jU3CvrGaS2ioNsu9jMXS8h7z1LUaqcNVnhkOb3VmKzq7+1BTXSN76pu377GwuIF0lj0I/RyoYy+KuzbLLrLuy8UsNMjBolfDbzch4NDDaWXedFLMpvjZuXeyOWR9z89FtpICcihGckqDS1p/QfoKYR6pTcgWtQK65ShDVetFX0/kndRkRiVRBqBUtkocH4HAcEcbYtEztLU1I1hbJQMKxXmd5nUKu4KxapJzy6jMqyj2lpcQPzuGSjKPc5WmVpHriDeUxIgpIOO1AzqbdGlu/69Oc5nflIwlCTJTXKjEcY0ifE6sc2xu6GilVoK2dfxdhXS+jJzGjNDNe/C1dKGstwo/mxMzhbeimGBIkmaZ0SEmvH//XugcDQ0Nis6iYs8uja1wxivOWZVcQDakMzMz2FhfRzqRkovOCQKdBGtra/Hw4X1xJ1xeXkKCWWIFosW8EUWhfw7cHERNTQ2yOS5KFm6KYYOEHdP1kAgavyph4cq9JHoGceErUefFCQPRZ8YtiH2+cn1EME0hOQf8+SKSVwlkUmkkkimweSYUT9rygWRDHSMWjYnmUdwSATn86bjZ3hZGY12zOCYWKSzPxKUhz6SyQoNjUaU3G+H0umWDLOZKyKXSEutC18R4Ki7TLxarbAYl3FsgfDZuPJhIoaaJl19ozXwQWVyxyBFUnQ0k9X+ycDmt08nPPDs9wdnZMU5OjhGLxWRg4PX40NYWkgKQyPrF2bkUnjRWoItpXW0QLY0NsJqpeWGkjFUytBaXFpTg6FSiclho0BxqR3s4LLS69TVmsZ0iFY8hm07L/VOiD5jvp2Qf0pzG7nTLZyBFg0h9KpnA5toKTg72xEFPkFiNVnJ2+28MwunwYm5mTuzc08lLsWxXgp+VylHsxznYuf6ja2fwsgptHd3oG/wE7ybWMLNyjJzKJs2t4iJZIKeXQgqhNRtMpGEkUcxEYURKnP7CrbVIxU5wtr+JcIMHzTUeFJgbaSjBbNbJvVP0ATSXKcBoNoubYr6ogcPlE03F5u4BvDVN8Ne3YHJ2HWtbZ8gUTchrzLC4q4QikqWeR2WQa0baFd0I5bHKxnHvVgdUxUt0t1Nr1go9h05cH2wcBQkjDUXxt5P1wk1SojvMePzLr8Im6JbmlvcTmBgbxdLkmEyZQ1UG0TBTi3Eay2JiMYLTWA7e6nq4vNXyeciwlLibQgmHp2dihFLjKONBf53oUY1a4CRawPjqJfJ6D8K9NxGobRBDA1KoN9fXsDg5igYPHX/tsBFtUxvxcfUMH1dO4QrUg/otXeEKPa1WNFebodfosXOSw8jMPnQsHIfuoaa6Gr/9+jNMuERPowUeUwnZkh6/jGwjp3fh7qMvsLi4hHR0G0PtLlTZi6Jdfje2idnVK5hcRAZsMnRjY8ln2mtM4U932sVwjcZkY4sRLO7n8OCr/4a9vR0szk5hqKMKbdVaGFR5bO/H8WY8gihj+fjMqdjckiJPrbsZvTcGMTRMR3Sf0O8Z4TA1NiqO7TQEo97PrNOhnKNpHw81JdPObVLDrs0JxessrcXjD1to6LoJX3U15sZH0eLRo6PODIumiHQROIjmxEiPezIHU3Sz5howGVRws8DSMfHeismlE7yZiuDBN/8Es82G8ZHn6Gl0CA3NrM2KJGT3OINEhvuGCk6HHl63ERYzjf804rY8Oc/4tEtEL69w72YjboZdcNg0EuXzbvoU4f4HaGgOYeTVU1jVMYSDBlgNHLrROEXxdaBDvuhzeMiqjZgmi6LgwBd/+h+orgni7DKJX559wPL2udxT/mw5oIlOashKKMKoySLoNcKhzcJcuoKpnIQZV6h2auGx6VDMpUVuI4aJknuqnIcc6DGoXuLTCkIulvOMZ0YuwzzLhLAbaLJxlSiL+djBFZBU25DTWJFTWxDPa5ApGZElglNplLn/FvJJBKsd+G9f3ocqE4PLaoTbq+g3r7W111rba5ry9e8LCwvilkzzoI2NZYyPvUBXI7XidlCvFM+p8Zef3kNn8+P2nU/QEGyQeBwxuq0YRLKwIYvq11++w976LIa7G9Bc6xb0YWX3DG/GV1DX0oNwRy+8XjaMxsq2WcL87AQWpt6hL1yLUINPzox0QY3vfnkLs7Ma9z//HL5AQPbvd6/eYnluHLf6G9Ha4BLq65PnH7G6e4ZsLoOHt3sw0N0Ai1GHw7MEvn38AV037qKqpg7j71+ir60aoaALJqMOB6dX+OnlDHy1IQzcugOPxycZvJMTH/Dy6a/SpPS31Qibae80jpdja+gZuC2eG+9fv0RnqEZ0bh63E3MLm8Lw8dc2w+2tqrgIFyWiLZVNwulyoKYqgBfPnsNp0eCT4TDcNgX1e/J6FtD58eDTb+R55aD+18c/YvrDWzy83YX2Zr9QFRfW9zGzeoLGlk7MzUwpzW1/Mxw2ymK0ePx8AiZHHW4M3UFVTVBQmdPjQ/z4t/9AMGBCV6haDLxOokm8n1pCU1s/Av46TI69FV0im1sF9bnCk1fTaO+7g77BuzBZ7MrZT2q+7O9qGEwWfPgwitXFSdxoD6DeSzqkFtOLW3jydh6P2Nxms1idn8Kj4U401VIXR5ObOGIJxrZx2Mznibptg2TCZwpqvB6ZQDVZO598jvmNczwbXcJJggiASaQclAbwf1Jekh3GhruUhsOsQmuDH0Z1Hkc7m0hGT9HX1YLGeh92N1ehLhXQ0RbC8eEB0umEMOwORYMbR6i5DaenF9je30MNWWJ2N2YXdxE5ScJo98DpD6CsMSJyFEcsyZrAKP4N1HlKdJN8Fq0YL2rLKXz5qBf3B0LCginnCRooTe11EX39OxmFbHBJi+YXs2ypdXdZMuhstcBtVyGVLGF8hsOtMqqCjahraIXDRtYah0BKFA7lNmycnz/9GSZVHB0NNrkeubwaE/MR7F+URANb39ws69Cs1yMdT0j8TjJ2gK5WF6q9lIsZsHtwhcWtKzR3D6Ep3Cnu99HLS7z47SlMOEd3qwtOqxGbW2eYXjjERTyDUFMV+sIBuOxkOpbx6sM2jK5atIY7sLywCJcxj1DQCou5LIZO41MRlNUOuH3VApSwRjg/PUU+cY4bXdXyXliXzy8f4iRaQlffIPYPDnF5to9wvU2M5JiC8XF2BzvHGZhsXqmnxeWZgAzKaGlvR0d7OzaWV7C9Mo2OJhsC3jL0ejV2dlNY2UzB7g3CV1snMrit9XXk4ntivMjmtlDQ4sPUEQpaO6pq63B6sot6vwG1HiZUqLEbucRmJI58QWnouC5F3ljMo8prRr3fDotRi3i2iNGpA5jc9WjvCmNxcUUkZm1BA2yGjPQE0XgJ8VRZEMsCe6R8AYUs42rU0OotcPqqsBc5FBlcqM4ieueyhs3tPlR6J1pC7VheWYNBk0JLnRVOswa5TEEMQrNszkhUIrdDa8TpJaNQM7LftYbaBYUeef9BmlvG5ZVEb87Hnawrnt+AzWqA3WqAxaCCHgXoy1nYdEUx/iLAQ0nA75E57NkKZaTFmE2piZk6ItIeMvt0lYzwUhmpDAEqyg1MKGn0SGRKiKWLSGRLsq6uklmhmPOsFo8m8Y9QcLaOznacnx+hszOE+rpqad4lVk2yy5UGnaxXOusTNEM6ia2FeUSPDqARBolCfVc8UJXmVhirZHlWADhhQUpzq640tzzsxPJcEekqeboK8iotqkx6VUohLDbuSkAwqbc5rQUtA3fha+6EymgH3Wave37F5VFxqOOCYOj1x7ExGI0mNDY2/i78Vdp7DtNIqiUMr9i0swllGPOL356LNsfldEljbLKYpEgm4vDFl1+Kucb8/LxMffh9buppHlCZDG7fuYPe3j7J3OSmJj9HaZkqeVu8mUoUkkwwZGIuAQUKTC7hyoTPFU67hF+LKYiiTSzQlaxiX81ih5u3MtVUY215WbSpl5fRCprKaCRey8r0UIy71LLpdbR1CNXGG3BBb1Cc9bJpBowT2i9By4ECjUCYiVdWQUcqQpH6TFImC8jmsiJskakdjaTEVp/BypXhgkojSCE3eK2YNyje2RKALGnRyr1SKOpK8392foadnW0cHx3h7OwCyWRSPjfRBa/XJVEJjHSi86Yg+/LztTI94hfXELV7bHo5saSxzGXsQoYlvE6keVotZljMNC8pKllb56cyEMjliigVeRDyWpRgMCuW51qDSR4EOmZnKYQvQxyr2YhzeEEkgq6KPnmPfrgcHnH63Fhfw/FxBFdXUUELcqRdlMtwupxwiSFIxVyJD4ZKLfQ0UjFd/iCej8xgcvEA6ZJJJnVc30SX2XqXcjyo2RRSu5yBUZVFrduEYJVTAquP9rehRxLDfc1wW/TYWNlAqCUAv8+Gw4MDeNwuea4SiawUqruRCE7PE2hsDotpzoePMziLp9EQ7hHN7cFxAjsHV7jKqVHS2xRdclkDrZqjOuWh55BDqNblDB7c6UEpc4SOUA16wq3QkvVAKrVYiCvW7bxxiv8cr7TyxQzVp09+E60jDxyjiXlrKpyenuLV0yfIx47Q2WBHrccAs4GUeLWYDOwdRoUWzgOCDAwiA0IpzwF7x5fQGk3iTsmmr6eFkTL8aRrsnmSwvBMFDG44vXViwZ9MXGF/d1MQt54WFxr8RkHWTmIFvPi4jfWjBMw2B6wGyPS4o8kimXrptArvpiLYPMmjhfEB/QOwW6344W//G3ZdQpBZt7GEdEGLn0e2kNO7JeZgfm4BpUREHHt95pwU82/GtrAeKSHUcxs1wUaZqOZRxMjb1yhcbOLzm42ocdEx0IqxpQMsHeTw6Ot/wMbWBpbmZnC7q9LcastY24nj5fgBHIEWMYYjO5wII7cZ+gYEG5okt9AkWi66acewND+DxfkpXEVPxVBJki5FW8JpZxlaVRl9rV60VOlgNuhwntLgVza33YNwebxYnZtCK5HbapO4BR9f5fFu7gBnVxywiQ2FGCeV8lmh9fd3VMFpJbBrwOQym9t9PPzTP0NrMGBy9CUGWukkTfoccHCaxttpvhZj49SwWXSor7agpdYKj52eDGrsn+fxcnQX+5ELfHKrBYOddMBkbFISI7Nn6B36VDKx3774DS59Ch1ZSFe2AAAgAElEQVQsIIyUJWgQT/I0YFwKv2TiiiI13vP7uEgZ8enX/4yauiDOzhP48dd3WN+7QEHNHGTFP0C0dVxd6ixUuXM49Xl4TUXUOXQSOWbVpeDQF6EuJBVND4rIkGWg4R5GB0w1Eqm0kkOq4iCUGjFqxzhB1kgRGZO9nXEgelzGSohmDNA66qF2VMvZeMxc6sscLtMlRJNZMVlSInLIRsmgvtqNbz67DSMycJj0wswRmhY165Xh4+8yIjl/FB+LpaVFGdpyL15ansPy/Bh6mr0Iug0wqNU4SxTwt6cf4attxfAdupD7FXo1r0gloUBy7Es5/PjXf4Mqe4FbHUEE3IoJ0NTyLha2ztHaOYDWUKdkOxMtEUMsjQaR3U08/eVbNFVb0R+uE0YKKZT/+cMrFFRWPPzqz6hvakbiKoHnj39BIXksedtVPiv2Dy/w89OPKGhMKBZSuNnVgL6OoDS3jBX68dmExGz4q2ow/u4l+kLVCNV7pEDdO7rAb+/mkSkb4K8Owm5zyjO5t7eFo/01oQR3N/jFV2D76AojU5tiIEPm2ujbl+hsrUFnaxU8Tgdm5zcxPreF2qZ21NQ2irkO1xqfLqJ8Hq9LztF/+9d/g1lXwv2hdvgdWjlznr6ZRQZOPPj8z6itI0tFg19+/B5TH97i0XAX2lt8MJoMmFvdx9zGOZpCXViYnYLPrsLwQKvEcFDv+/jZRxg5gLtzD1XVzCS24OTwCN//7S+o8xvRS5q5zYTjyzjeT6+iteMmvJ5qyTKucmvR1kC3cz0OjqN4+noard1D6Lt5R+4XG1GKexStmjJoHq00twPtVaj3mURiNTG7gRcfVvDJl3+WGLr15WncH2xHc61LzoT5lW0srEbELJQmWURcDDqDDEuI3ByfXKKrt1+a6vHFiGRfX2Y0KGs5DGGxqpi7yblUUvSj6mIKKMThdxrR3uiHTVvC0c66aBO7wo2wGNWInh/D53Eil8kIIOB0uXB0fCQ1isfpw9HxuexLDp8XO5ELzK9GoDV5UNXQjCwMWN08xlmMxlYmlve/uynzsCODhdpIGl5qSkk8uNuBR8PtIjMp5zIo5JTm9lrzfp0gwhqIZ6Db7Zbmlg7JZMe0N5oRqjfCbdfhkJFwk6cw++rR0NYGH832jIqruRL2SoMdA64uo3jz7Ge4zCk017ARUeMiVsTH+UMYHHVoDneLBtVmJ8KtEznb0vyCMJBCQTPCjXZYTBpcXhXxfvYAvoZOdN7g+vBgd2tLTKqCXqClzgy9Wovp2T3sHWdF+1kdsKKnzQsPm9ucCq8/bENt9aO9uxdri8uwapIIN7G5LSKVzmJjO4rYFZVuRiXaSSKVaKhYREu9Ax47JYs6zK8e4/C8iK7+IZydR3FysI2OoA0BuxpGg1aiog4uMiiqDIpDrtTZWhxfxODy+vHpp58hm05hdOQlajxAY50RRh1Nj7TY3k1i9zCJKzZ03CMLGVR5NOgMueCkpjevw/jsqZgK1jY04/h4V5D0Go8GJl0JmRw9W4jGK8xPiYqTXNWyoJtC2+UwvqTF++kjqM3V6OjrxtrqOjS5JFpqdLAbFbMmqDmsZDqFFuQUib9QoYyrq6wklyRzdPxPwW03orPZI00lf9aHqX3ZH8NdPVhd24BOFZchgstEgKwg3ika0te1VMQURT60f5TEwsqROFB3UiJmtWB0dAJzC2tIpMj4U1Bzydnls6WiB08ZVrNOBqYOoxZem1aAAS3SEkEnqCnb3GxBamGl/1OuBU3XWOcLoZ+xkVqt9FW8ZNFoQp57Sk6iiRyOzlO4SOSQzHFAoZEvckV4ZtJhnU2uMAJVJYTDbbi4PEFnZyuCNVXSjBPUpAs5G1SRokkcGQWVJehLeWzOz+Fsf0fYkZQTMlf6d7Orij+UpPJUYsSUYbBGXlf1f3dZy7wx7NB52ClcZqXRFLi40vaI+J5vlIHi5aIyWS8BBb0NrURumztRNliF0imy3gpye11w82fwAo1//Cg/p6mZYfW8mBUE7TrbifbVpMVVdIDJqySePfkNyURS9EhElHiYUfPJD/DFF18Jsru2voHW1hB8Hrc4Kl9cXGBvbx83BgbQ09snCK1C3VXaOBq0iDufTAqYMcBJDvXECk9cNKsy3VFyQJXIIkVorfx/BVUsMfOPryX0bVJeNWIExEbt5fPn2NnclJw75kJRTym6MV4hMTVQYkWIjKaSabS0NGFo+CbcPhc933+38udwQa3horturkmNI+WzLJ+JCPQ1BVzcD6Ww46KnnlJxPSP/QxYFXaavdTMS9Kw4SP9xEkLdzfr6hlzXSGRf/go1wXS75qQllaZ2NC1I8xeff4XWUFuFzqzQWs2mCp2d71vNwQGbH0W/kswwQ04JcBdjHlILhLpEowoNMmk2nmlFK8N7VWKjzf6N01fqts2SxzW/uIDo5YWigWOka0Xb3dvbLfprTvOl0dYbJZt0cWkJGxuriEbZ3CYVunc+B5/Pg8FbQ2KB/zsLg2WgZMEaxTDp8YsPmJjflea2TNM0cZDkBqBo8rioRMerycNhUsNpUqOUSyOZiKOUj4vOq7HGjvPDfZwen+DWQAe0qjx2tnbQGmqUSTgDuf0Bn0wyl1f3YLG70Rxqw+rGDmaWtpBTW1Fd2wyzzYm9wwuc0jIfBuSpnRQdU4UCIgwIqtI5tU/iwe0eZBMRdIaq0dfTAT3XB9+zMMSUjUDWZKVoll5XRQMAE54/eynIbbgtJCwEItZEnBZnZoV+5zDkEG7yIOAyQkdKOTeoApDIFhHP5SUPlBxejcaAVFGP99PrcFXXIxq9hFmVxM2wH0GPDiadGtkicHiWxtY+I0tIP+eDl5fNmSi4z6WDw6wTjcnc+plkKkdOE2LM0hOqQrjJDo9TWVdbuwmMzhzB4KpH79BdNLe0iiP2X//9f8FpSGKw3Q03TY3yGvz8VkFuB+89kOaWmtw7nW74zTlB7JhFvX2mw827X6GlLQyL1YpcqYCffv4BicgCHvbXospG4ysbPi4dYekwh0++/Dusri1jbXEet7tr0FrFqbUKa3tJvJ48RseN+2gOK9dUrAaKnE6T6WER231OZqWo4jOcz+D89Ag7W1vY29lTDO44yFJzz84hdnGOoc4q9DRZYNKUcJ5Q4enHHTT3DktEyebSHEJ+HdoCOnH23j5K4fnkLgp6B8xWap44GNHg9OhAdEEPbtbDL07SGkwuH+PNdASffv0v0pDNTLzBcKdPaMlWvRpbRxk8Gd1BUWOHk0Uo40NyMfQ2OtDZYIXOUBad+vMP+1hdPcTdm80YCLtgNWuwfpjE2zlmBX4Gj9uNkVcvUcXYpHqD4uqZZuD9Gc7jeRlokbkhe4TBgs3IJXSWAB59+Xeora/D2UUc3//8RtzcmX9MN9JSSckeZemhVzEoKw5T+QqWUgLmchyN1QZpHtxmNZKxCzErsjnMiEo8F8n7jATjgIb606LExrEwpXkcMzgZ3UaULZ3OIRqLw2yxwmjxiInUYayEw7gKp0lg6yiGKxb6Bht0ZrvkGZPipeR+5tAU9OPTu30ywCEtmdIXpYFVKOeK3va/MvzE4LFYwPLyMqqq/EKvW1maw9LcR3Q2etDgMcGgVeP0Kosfnk+gqimMW8P34HF7oabOW6yiRDUpbKV0Koa//fv/A5chj+GeRkEoicx8mFlH5LKAcM8QGhpDkp/Ka8GcWaJ9J0cRfP/Xv4jOl/9OIvfMVvz1h1dIF814+OXfCzNnc20VH14/QwONvJrdYi5GXe77iU24fDXIpC7R1apQhS1GPdY2j/D41TRu3v0Cbl8Ak6Ov0d9ei7agS/wlLq4SWFg/wPElafjc95Qc1VQmBaO+hOHeNtT7HIIsru5fYGxxH10378r5PPb+FTpaqtDZ7IfDYsbi8jbeT66hAKMgnUTyeK4ToaQecHD4FgJ+D77727coZq5Ez1vtNAiy8H5qDXtnOfQP3kNLWytMJgN+/eUnzE+M4dHtLoRJD7eYMb20i8WdGBpbuzA7PYmAU43bAy1w2GgoppHmNq+2oqv/hjCSTAZGn53gzavnaKl3oq+dDbwJ+yeX+DCzgY7e2/B6/Jj48BrVbr00/bxukcMLPH01Je75LeFuiT6ioZXdzgaFUStaQW5HR0exNP8Rgx3VCPqItqkxNrmG99NbuPf5nyR/c3NlBndutKK5jvpNFd59XMDcygEcniqYrTSh4pCedRorKCLCZim6gy0hjExs4M3ElsTmlbXMgWUNohhG8d+QJm03qWEzlpBLnqOQPEetx4S+tqBkocajJ3A7TajyO1AupKFRlSVOkmgMB7KMDaTDLusZkrtIZS2oNVha3cdVAgi2dCGWLWBmeR8HZ3kUNSZAb0EeekmPEHq1sGYInugUWUYxiYf3O/HpnTCcRja3aTHVZHN7TUm+RomYcXt0dCSUZDa3r188w8rsKAa7fGio0spwdXsvgamlFKpbexEMtcLh9sJAR1vWimXuI4BRb8b+9i4m3z1HjScv/5bsgp39FKZXzhAM9aMl3CX7KutdDYN7tEacHB/j5+++g89WQE+LTWim8XQZb6d2YQ20oufmEHxeH+amZ+Q+djSZUeMzIJMq4v3YNkpqB8lmsFlKaG+2ybCG65BO/GWLFx09/VhfXoVVHZesd5M+JftPNs+oJoPorBn1x95H1Gh0jiknoVUXoFIZxadh/7yEjt4hXCXSONheRbjWgjoPfXcKImXMgYitTgYuarVJWEJTs2u4TGTw6Wdfwunx4MXzZyhlGTNkh4Pmj2K+yYaqgMt4RjJ1aZRrs2jgMKlgELmbAZMLF4jnjahvbsPRSQR+VxlBvxomMV4lfZVyHHq+0keBviNKCakjgFXOiHFtpqjB++lTqMwBhHu7sbmxCVU2gdYaHZx0XlaVkMoAV5myrD2WUGS7mDj4UWsRT+WwsXOOnd1LuBwcIgTEOJCJJGPTe0gWjPK8r61vQYcE2oJWcakv5wvIMc5RHLUpmCshX9bg6CyFpdVjtHX0oLunB3aHE5NTs5iaWkIszvWkk+eLH0xFJmmZplYl8SaxGjSw6gCfXQOvQwuzviwsJQ6ntBoDMpQ+VpyGr/Njc2SW0nHboKvEXJVgYnQkVOJTQGYrYU/SkNNFDbL8FLmyoLfMKafulsxXgja8ODzHOKZubW1ENHaG9vZmNARrBTS8lt6I11OlmWYpyy5SXyhgc2Ee55EdqIr0M1Iks3xvpO/LcELoIDwfCYYpQAEHlCLf/Z/dNmlu+eLsoNkZ8wUEyWQDIlofTkokIlveJCk/8ndpSGJyorF3GL6WTpnE5qRwvkYCFT41qc08TmkwNDY2JprbpiZFGyBudESFpZhVAkmUX4pzVy6TxbOnT4XSW9/QIJEiPJiXFpcEYfv008+xtb2NhYUlRYPkdgnqcXFxLlrd28O30dnVJdA6N1pBqmRjE2y2oq2g3kYJclccniscVXFPuBZkkq5ZacZJaak0E6IOrTS3ijkLC10zYtGo5EIyhLyGZgdmi0DuCn1A0XmSesnPT4r1/t6+FP1DQ4Po7uuSwlOy2/h+BakhMloJQxedKxeOQiGXDZvfU6w4FdMVmZgqKLWgz5W8N/mT37nuFQRZaAPK/U8kkpibn8Pc3JwgFEQ1bVabIHhEM+muzAY3EtkTNPf+/U/Qy4w+PZvxgryOoIJEEIkyyRCAOhQODejOrJiVSUMlxkwKfsQ1o1AYeKAowc7itEkHbWm4uHmqBPUfn5jEs2fPYDToJXSa64jTxctoDPfu3UU3g8aNnAwq18JssuHx4yeYX5yThpf0eP5OIxVem3/4h39EQ0OT8p7Y8FUQbJkqqg348clbTCzsIFu2oKhmc8t1rQxgrlFPCngYl6vX5GUanE9noSoV4HZo0d/VINnN2xurcNmtois62NvG3m4Etwa6RPsxOb0iZmVdvR1Y29jH3sEp2jq6oDdYMTO/haPzPHQGK/RmEzRGg2zwtL5nhBU3EK5ZFl28P3wuuALKuQQe3e1D+iqC7vY6DPR1Su6wmKuRDkv6JejIp9wPhTemTLOI3L5+PSIu3KHWZnl2yzSrUquRSsQx8WEMq4tTcJqBpmoH3BYV7AaVuFxSMyFu6YJQsfjUI5bU4LfRRdR39Au9fGttAW5zEeGgAwEnTeQUXXU0nkMsnkWe19Oog9thFqoQBwqcO24fXmFu7RTJkgGHx2eo81lwr78BtV6apxVwdpnGxPwxzpJGtPUMItzTK9m51Kb/57/9Lzh1CQy0OeEyl5GmXmxkGwW9Czfv3sfc3CIM+XMMh53wmjPQ64x49n4d2+c63H70Z4S7u4WlQA38jz98h1hkAfd6AgjYijCZHJhYPsXiYRb3P/8zVlcWsba4gOHuGoRqDJKft7GfwJuPh2jpHkKwtQl6I1EQrnu9EgtUCYCn+yqZIkUe6PmcILXFXF7MyPLFnJIHqSrj+PgIH0dHEao2o6feLNTbs0RZmtvQjTsSn3OwuYbWgFZyhVkALG9H8WHxTJDduqYW0fkTRZgcG8PV2T5utrtR7SiKDIPILZHZz/70L1Lwz06O4HZPAG01eslQ3T7O4vn4Abx17WjrDMs1nh0bhd+QxXDYLbFfKZUBL8YOxEDu3mAzulutsFr0WN5PYGT2QppbMjfG3o0g6FVLc0tU+PQih7djW7hMqqA1V3Ju+TxrtXLgN7Z2YmDoLvzVAZydX+HHn15j5yAqhVJZbaT/ihThWmRhMxZR5dDAYyjAVLqCsXgBpykDh7EAk7qA1FVUjMu8fqecERLXwaQY7vN6reyJyVRa9jgLb6Q4nGslCi6TLeHw4ExQzUJRjWhShcNYHicpFc5yGmQ0dhQ1DonM0ooRh1Jkc60Xchm0NlSJdIDPkc9lgd1uqXgMVDKnr70TKvQmbjk8n1dXVySOxOvzYHNjBTPjNC9zozlghUHLARPw7W8fYfM14Pa9h/B6fVLMkyVB9JYnCg2UEvFLfPuXf4XbWMSdvibYSSnX6vB2YglnSQ16bz5AsK5BaMdSqNAx16ATicl3f/0LAg4V7vQ0wGbWQGMw4m8/v0WqYMGnlazz929e4mh3WSiQVT6DUMxHPqzgLAbU1Dfh9HhPnP/bmzySG762eYjHL6dw896X0hRMjr3BQDiItiBj7/IS9RJPl5DNK3o5gigsOajZo7GS06yDhU7mOgOWds8wvnqErpv35NwZf/8aXc0+dDR7JdXg4PAC67tnSGRIA+Rgn8N7NZKZHCKHZxgcvoPBWwOy1x3srKE/XI/GAJvgMnYOzvFxZgP5shGeqmoYLWYsSybjEb6634/2piqpAyYXd7F6kERdY1iaW0oY7gw0w2nXIp8r49XIrJivmWx22Rd1Gj0yPMvOjjHQ04iO1mo4HTZs7Z9jbG5LZDJOpwcTo29Q5zOhrd4Lq0mHo6NzvH4/i8tkATqLQ5gkrJWqq2skCcLnq4bb68f70fdYnBvDzc4qoSWzVno/virMpHuffi2Squ21WXG1bg56pbnl625Fomhu7xG5j9RKlMCUSK+1wmxlXJ0TJocTz97O4vXEhhKbpyG1UQEHBEUWOnIebptG3K854Eye7SIXP4TPppV8YrNBg0IhDZtFL8Z2mVRSpGb8mTx7ksmEGIhR/8cYIuoEMoU8MnkNzNYAkhk1xmZWsHUYQ1nvlmY/rzYJU+WK1GqooTNaJOKtVFSjlGXiQRJfPerDg1shWOmiXcgIKknA54/UZCVPOov9/X0xk6JT+dPHP2N/fQo3u7yo9QA2kxY7+2ks75RRG76JYFsIFqtDBvgcVhbL9J8AzAYrtlY3MffhDYL+IoIBnpsqrO2ksLAeQ1vfHbR1dcFss0i9y0ZQrzUJW400aGPpAt3NNokuojRpdG4PencDum/eFWfwj+9GkE8coaPZApddi5OTJD5MHMAdaJb9R6uOo7FWB7+dtaMBb6lVNXrQ2XcDGyvr0BfP0M34OENarn+5RBRe8WqgQRAHfQr2x/zaODQqxmgZZYC7fZxHuHdYtJc0y2qrMaDRr4dRW0RRxWZIjTxRTykXKXeyYWpuWyit9x4+rOhRF7C8MC1mUHU+vbgUE/gmo4jMHA7mCYYwp1VFD5NiXmjJM8sXuMqbJT7u4DAClyWN5modbKayqMiuEvSOUfYHIqlcn/x85Gs4jJCGkO7pH+dOUdK50dbbjd2dPZQzcSVyyEwAS4XN3Sgip2nJMDeYDXDZTXBbdeJCzGEEs8VnFw9F8hdu9cLjJALKCKh9GfyEe/uxubWLUi6KcINdoohoNHFykcFFIo8cGZ4cCNGQL1MQ2UFndw+6u7phtzuxtLyBsbFZMZJjJjf7EfYIkgyghqC2dEm26MswafIwa3Ji1kpNMeWMWup66WpMSVTFkIm1MmWgZCdw8EnDXsVMWGHussfIZhTkVNJMyhrkVFSs65HIqRBLFZDIFIVWTfaogGzSEimGlS2tTYhdnaOjI4SmhqCcQjSvlUrxOpeaA2zKKNWAvlTC1sIcLg72gBxZmgqbSQyP2S+IGa4S76UMjir9myKEZc6tgtyKSVMldkChEysUU/6XxPWwoGcbInRhTm3oWqmB2upFQ88tuBvCKOqtiuBY6BfXYmGlWeRrsPtnc8tCub6+QYksqQSQKxSFirhY6QAFhSFk/uzZczFlIpWZlD2+l/m5OflgpCWfnpxjanpaqFekeVI3xcB0Bm4PDQ+hp6dHacxI9aoUkWyiOVFUCMikWisLXUiZFft3uUBK/6iguRUqMu8YkSDWHdKKS3PJC6z0wgajURDPVy+ey7TS5XCIgxgL9muRNhFFi8UmRRF/Hl0oZ2dmEKgK4NNPHyJQU6O8H9IFlLumgNyiiVSos7+/TzHsUhrv6/fPZuA6uFy58Qo1SajHFco5e0tZHMWSNIj83sT4uOhyGBXT0tQMm41ZWGXRhPJCkJbE+zgzM42Li0t88cUX6OjoVJyvWRFWfgnrg85mlWw72SAFDldQb2VoIB3Q75ZG8l+iolc0hTzQpPGV6Cfl+tIgamTkrWSwtra2ora2RrQcFxdRrKyuYmDgJm7cuCHvUQxYaCtuNOHbv32Lre0tVFVXw+NmlqUGCwvzMgn+l3/57wiFQsoal2ehkrml0SFTVOOHx68xvRQRRIJ6TzYhPKh4Xa8ZCqVcVho0NZtGIqmiLcrCZdUg4LMjdnGBxMUZwq1BNNT5sbS4IuYYd4c6JPx7bGpZ1teDR/dwcnqK+cUNaLQWNDe34fg0icOTLIplneLqaTGImQ0pK1Az15MGbFxbnHAzxJ2IRhmaUgaf37+Jq7MttLdUob+7U/QrDCYBkXBZ21qUi9y46EytTMK4JhhQPzb2UZD+xsbKs1rRIvL1r6KXmBqfxJoYgSXhd+jhd5jgNJEeq2QV8/rQNKVQ1uPiqogPs5to7R9CuKsPK8uLEl0SsGtRH7DAZdGIg5/EIgmirMyM+JTJoZQqYfckgeWdC6RVRlTVNWB9dR01DjXu9AbhsqoRT6extH6CrYMMfMF2ydqrq6+DzWpCJhnHf/77v8KuS6I/5BBtaSavx5ORLWQ1dty6+wnmF5ZgLF9ioNUGtzElm//z9xvYvdDhzqd/Qri7S2lucwX8+MMPiB4s4E63F1WOMkwmJyaWz4SWfO+zbySKbH1xHkOdAcnMtZqBvcMk3k8eIKexQWu2yAxQQYvYsJEORUqDHkPDw2hvDwvVMZ/JQVehmucZ9SRefdR86rC9tYWXz5+i2a9Db70JJk0Wp1d5PBnfQ0vfXYkCuzjcQ1uNDkF3UQ621a0YJpaj6Lr1KVo7e0T7Zbaa8ebVCxxsLqOn2YZaZxl6rRZTyyd4PR3BZ1//sxxSsxMjGOr2o43uzwaIrvnFxCGqm7vRf/OmsGFeP/0V1sIlhsJuOGxliXp6NX6Aja0DPBgOIdzIfU+P5d0E3s5GcWP4M2kWJsfH0FKjR7ieqDBwfJrDi3dbMLvr4a9rkMZJzNeYiW40wV8VlJxeq92Ok9MYfn48gt1IVOhupENS+0Tak7qchtVYht+mhVtfhlWVEN2125SFx1yAUZ1DJpGQg9Nk0cNiMUkjJ1uVHKBKQU3ZBxEj7tv0dOAZw5zYdCaP6GVC9iA665ISl1ZZECtrEIkXcJHRIVU0iXN0pqhj+aHE5TFGKJtGa1MVhm+E4bWpUe1j3I6SL6ucxYqxlJxQsg3+l6HU2tqaxJG4PW4cRHYx8vKx6OB7mv0w6agF0+H7Zx+RKplx98HnqK9vUqL8ZMipMI50Bi2SiRi++49/g0Obw+2eRrhszGkny2IFh9ES+m49QEN9i0zK5bxjE2nQ4+j4AD98+79R59ZjuLMOdtpbag34/td3SBct+OybfxR686vnv8JpLKCnnQY8epxeJPHy7SKcvmbU1gWxuTGPxhonwo0emPUarG0eSHM7eP9LWBwuTH4cwWBnA9rq7DColWxUslUUk2/KLxT0kLmZHOZqqTtjpIXehLmtA0xunKJ78J6cYePv2Nx60NPqk2tUUulQVJtFm0nZEtEcntNnlwn8+uydaCXvffKJZJiOv3uFphoHwk1+KRpTmQI2t0+wtLInKDKfXe531R4j7t9sR32VW9zuPy7sYOMog+pgm7gl13l1uDPQJFmmjAbb3jvFToQNdk6YLgqZiuaIWnS01aLGZ4fDYcfazhnGZrfRP/QAFosdk2Pv0BCwoqPJByp24omExPlcxNK4yhTEmZVJAmwEHHYPamobxFByeXUFG2tzuNHuR5DReTo93k+sYm7lGHcefiWvs7POSKlGNNe55DT/MLWMpc1jOHw1sDnckoxA11/6bHAfbmpug81Od0EDfn4+hpHpTSSKdCtWDKV4fkvNWCpAU85Br8qgyqVBS41VWC+q3AWysUO4rXr4vS6RWmSzSaVx4tBdbRAWFWtONnfXg2Xq7+g1wpg5GviQEspc57OrEsyuIHT2KmRUZuycxLF/kg/IJRIAACAASURBVJCcUTa30OplUFooKICAQZXBnz+7gXs3m0WXWMymlVi+iub2WgrAepjP49bWlkTj+Xw+PHv6GEfbs+hvd6LOqxIzt51IBqt7QLDzFpo7O2GiERsRQjbL4D0h0mfC1so65sbeSnZ4fUAlDt/ruynMb8QQvnEPIZo3WRQ6KNcvjYSY5/n05++gyZ1IpJ3bqkTgfJyPQG0Pom/oIdLJDKbG3sJny6M5aIRBq8L61iVWtxJobusTFko2c4yGKjX8DtYyBrydOEBKZUHPwCC2NnaA9IHk07osBDPyiF2VkEjwLOdZVdEil8vQq8tw2wErUwM4tD5MY2knjlDXTaHsLsxMoCmgRajGLGs6msjg4DyFZJYND/c1PWEvicakjOnO/TtoCbVJ4snM5DROD7ZgNxUQ8OiEHSIDealfaZyqXFOHWQ89keOyFmu7V4hcquALhnBweAS7IY5wvVlMDOPpIjZ2oogmS4IsskGWA7VYhFlLQymbDALIXJldOUWqaEFbTy8ikUNk4hdorjbCbVPq1qnZQ+wfZ6C1WMWZXoM8qlxG1AVMgiYzFGN++RTJZA6tTR743Dwf9Jic38dlUoOOvhvY2tlHJn6CzkYX/HYDSoUyVrZOcHiRQUnFrGYCChrZ2zhKaAu3o7mxCVarHVvbhxh5P4mTsyvZz6UWrURqcUjCIZFZr4JFWxZGhFmXlyEvz23Wqoz0JrbHIa3VZhbDLV7TRDKBhDS3PAut0vukUhn54uCtQvsUxJv09limjFRRg0RehatMXpBbGiyKa7KARDSKoiFxXpDbdDaB9vYWQW5ZL0gUmNT3ytkmZstk7dL3Ra3C3soSTnbpup0QiZGCJynyHL4+6/g8fQV+Zxsr56SAVGxu+eKkRnJSxW9IU1tpcOXBZhaYTnEJZFPIyYDoFspa6J0BNPQMwVnfLlFABZ5+4rjLYlkR05JGxcaGekjSYogQErllw6m4MFfs2SuW84qXlJKpxkDnZ789w/HJCRobmwR142svLS3IQ/fo009Flzs9Mwuf1ytaCE4iDo8OZXIzNHQLvb29gkQJzYSbjDSBvJhKDifR0Uqvr2gWpRGsULIr0wFOMCqVpSBcnBoofa0yUaxQ+H+nezGK6NXLVzg9PvrdwVissclpF0qFEXV19RJMzuvAhTn+cUymJV9++SWC9UGlkRUEU6GIKwMGxehEKNTXN1GaAQUl5S9BqCt6LdFRV/7uNQX8d8q49MrKv+Wv7a1tvHj+XK5TczMbW5usiXQ6g2QyhUQioTwMVqs4vfEqfv311+IoyTXzR32KaBp+b2S5OStsgD/+um7OhfJdWbD8XP9Fib8mxSvriAuZA5G3b9/i6dPfpCGl7ozXj402qXpsbAcGBkTfff25+KB+9913YgLEfGVOXfk9otN0W/6nf/ontLW1KcMCae5Y1zK3UyMUlR8fv8HMYkSKVOp3FGJ5Rc9coUaUcjmZNrHa4kSbd0JTpPscqdlMgSrApCmiJ1QnjefG9r6EqQ/2haAq5zC/tieF8sDNLuTyaWztRMTd0O32Q6Ozif6Qmwk3XtKCROutMaBcYs4XizJeoZxM7ySmirox5PHobj+ixxtobwqgrzMMg57PMR17lcgoxbCL7AAF0eezyt95nWmwxKFHVVVAhhfKL+oiSG9XC5tiZXkZW+urkimtLtCZTwOrkVNBNqlKXi33BCKyl4ksbgzfQ0dPH9KZFGanJiVKgGZLPocRXqdRDjAegtz4Svm8BNhH43kcnKWwe5ZETmNCfWsbamuDGBsZgV2TwY1wHe1+sLl3jMhZGmZbtUTFNLa2wuWxC+U0Hovir//xF3GO7m5xwkNaYNGAJ29WpdkcvHMfCwuLMJRjuNHmgMuUhUFnxvORZexdqHHn0dfo6OmC1WwVKg+b2/jpCgY73PA7AaPJgcnFEywfFnH30Z+wtrKE7ZVFDHcS6dTBoisgepXDzmEaybxiWCfPrxjoaUQ7fZ7IYnX3BJ88/BT3Hz6C0WQT8x2hG11LPYSCrhZJwMbGGp7++gMa3GX0BE0S9XPd3DZ138VlNIlk9BidjWbUe0sw6MpY3ohidi2Jm3e+RltXH/QWk+QWvnj+FNsrM+hvcaDaoZwH08vHeEXN7Vf/KGtkbuIdhrur0F5vhEFXFGOQlxMHcFQ1iRFJKnmFtflpyQjub6IerIyzBPB6/ACRyCk+u9eO9nq9ZI4v7STwdi6GgeHPJXR+Znoc4XoLOoLMEgROzot4MbKF2tY+tHT2iJlXZbYnAyu92QqT3S0ozMlpAo+fvMf23gXyZaW5VfhOOZQKCWhKnOxnYSwx3CsOq+YKrQEdWqpNsBsKyCQuFdMdtULFIiOEER8chJK9wTOIE2ayGKjL5JmVyWYk5kxYMoWi0EnJrMjCiquSEUm1CRdZxtEA8awBl0k1YumC0O+p6eXPymbiaG+pRU+4HgGHEfU1ftisFjHN4L6rPI+Kc/z13sk9kN/b2NiEx+MWHSKjgJ7+8h18lhJusdE0swjUYmxuE6t7UYS7b6GzixEeLimWuD9xk+MzTRYAY2fKyVMMdTeiymWCRqfH3EYESzvn6Bq4h1CoQwY9Yr5CSY9Bh82NVTx/+gtCtTbcaK0SmjqDJn78bRTQuTB45xNs7+5gf3MJvW01aAq6RLM8t7yPuaVjyUR1OO1YmB9DsNqGtqBbmtullV389mZamBJ6qx1TH99iuKcZ7Q1uicZL53I4jaYkUkl2I2qYhQLHNAYtXCZqqelPocPUyjbmtk7RN/wQ+VwecxPvBbkNEzXUl8FHK13UiTupmGXyLNfqJWruzbsZ0cneffAImWQSv/36E4zqNHrba+BzMseR9x1IJHKIZ/MynCKaZTNp4KCJC3Vveiumlg+wdZqFv5auv1Oodmtw5waHCIqDMVktuaJwyGTIrAyo+b0SdGrGcxXlWV/cOMHY7C76bz2AyWzF7PgoGgNWkYXQ7ZuVQV7iOHTI0QyzxOi8LE5OL3F+Fkc8mUd1sBmXsTiSV2cY6KxFQ8AiReyHiVUsrF9g+JPPROe/u7mIoe6gSGnYlG7snmBx8wgpMiC1CsLN//G1LA4v7n/C4UmzDAl+fvYBo/PbiOW5p+kqZqJF0QVbDFqYtCWU0hcopU/hNuURqnWg3m+W51BXzkIviXQlQU7peE32jEZFnwsF/CAllKuQ/im5fAHJdFruGyVTpAyXyjqoDW7JWt06TmMtcomDKHPB6epugMZoFiqpDESYzEGfkHIK33wxiHs3mgThKmbSCqBTAXuun0HF/BHY3t4WiR2R21fPf8P2yjj62p1oCGiEBho5zGF+M4u6jpto7emF0WSV85VAhYS/ibTBgL2tLUy+e4lqRw4t1TqYDGrsHqUwu36Jxq5htHT0CCqumD4qkjIO2p789D30hTP0tlpFS0nH6lGaJ9rrJeZmbyeC/c05NNfpUeNVBkEzC8eIpY3o7htCIpXExekG6v1qVDlZvyrNbTSrRe/gEPZ29pGL76O31QGvQw0OVVfXz7C9n0KmxPqjUjOyji3n0NvuR22VSQaue6cZzK6eo7G9FxqjEfMz02jwqRGqtcJq1GNr/xILGxdIZMlUUpzJef6RDeWv8uLW0E1x+TcazYiex7Ayv4Cd7TXk0pfQqpWki4pjjpg4qUp5YaUF3AZhG21FrrB+mIO7pkVAAqchhVAdtdB6XMaz+Dh7jLOrInQmkwz76AmSz6Yl67i71YuARy8yvqXNU8QyBrT33MDxyRmuzo/RVGNSDOXKbG4PEEuqUNvUIukOh5EI1Hmiuya47CJ8xPLGBQ6PY2hq8KLab5HrM7dMjwoVwr0D2N2L4Or8AJ1Nbtl3yWBdXD9CNANYnT5YbE4ZtvFDk+VFVqpHfIcYeXWON+8mcXh8KXVqxRxJ8RJizGc5D72aTa0KNoNaNNGUdlkNislcLpVFkb425bKYhfKL65xGlsym5b5AgIMvTFPbTDqHckkBAOkKrRLgR4WzeE4i16i5TeXLyMvglPWNEi0rBrwyCCuglWw1gxoNjbWorqYvgmJkyd5A0nEUWEtxQVaVYVQBO4uLONvbFh28yLRYnwoirBgLK07JlPkoqTzXfZLEBf3PLmv5uhG6nhjzG4olfgXmFSopedZsDKktVBy1GIygsfnQ3H8XzmAIeY1RaW4VVamSR1TZqIWKYTaLW7LS3DZJAc1J1HWTxt//K8NIQY5ZVDx/9hwHkQNpbhlCzyZue3tTGpqmxkYxAWHjwtw/Nrf8d4eHBzg6OhQUpKurs+JOR1oyP4NyMCoRRTJf+P80XdcX6Y9NvqCjlWtw/efiCCYHoyRFyWfhZ0ilUkKd3tvdlU2XLntsDrmACP2zYaTTYzgcFs0Z38LU1KQYQH3++eeCUv+xGbzWfijthXKYK8VeJQPxD//9O6L7//M9oZpX/vz673EhZ9JpPHnyVCKX+LO5cfPvUru8s7OLWOxKhgm8Z3TYJJXa7w/g0aOH8vd5zf94zfgzfndj+z/ex3XR9sdm+PqzXN+IP77H6wac7+e6uSWa39LSgpqa2kpzeyHGYnwvXV1d8v7ZhF+L4b///nvs7OyIwzabW/6i4yjvy9/93d9Jo1y5uQodXw5AlTiA/vzkLWYW95EhLZkucRzyiOie90FBezkBFrMmFVFnxchGXcgK5ZioAD8rJ9PUbBEtPo+mxQgg1FCDXDaFg/OYoLHM+nM5zUL5JsWWGz9jDIgyUO9CFyLmbQpFmAY7LDhkcseOnFQWoitK02RQFfHwTq/E23S31KA33AYjPeI5BxRJosBTslkrlGxlcHKtL9rc3JRpo8vl/H2tyRonKkxUXqURLTzN3vZ3d3F8fCjukdlUUmgoMhi75jmradDix43BQTQ2N8pGT+nA0sICNlZXkIlHJQPaatHAy0w2nU6cx69iaVzGc0gXVTA5XKhtakZLWztsVrtkMacuj1DjtcmA6/wqAYe7Cg2NHWhoboW/yieNlE6nQix2ib/+9T+gLSeFEuexEyEz4vXoCmC044bk4C5AXYiht80Ll4maFSPejC7hMAbc++xLdPd0w2I0IXGVxI8//YhcYl/ibVgAULM3vhDB6kEOdx58KQ7ee2vLuNVZhVCVFhYNqfbMSqVZBGnxNIZTmCMidzBYpXl//HoWXX23cP/hZzBa3KIlp3aeG7sg2rzXJRVsdrvoep88/hb1riK664zi9Elzp2fje2jquo+jkzNk4ufoCzlR62NzC8wsnWFxM4Xbn3yDUGcvjDZmfZulUdlemkB/sx01LjrlazG5fIhXU3v45It/lDVC1+rb3VUI1elh0GSxf5zCu5kjJIsGWJ1OyfY16YroDbmFhsbnYzOSwAgdoi/j+PphlzTGvCcruwmMzEdx4/bnyKSTmJueQGeTFR11SnN7elHEy/c7MLpq4A82KEZyWkZ5kRJSEtMNi8MHb3UjUlktfv1tFDv7MdFP8oDlc8DoMZQS0Ktz0txaiDIYSwg4ygi6VKi2l2HTZ5COn0uGHgsdPR30dXRvJJ2ew0U14gnaW0OGs0RoaVYYjcbFF4EFEjXQJoMRuaIK5/ESdi8LOM3oEC0YkCiZBM0tqm0icSAyr0hDSsjlEmhvrZXIlWq3BU3Balgtlj8gt5UEg8refr1fcp+ln4TL5YLVZkMmncDLZ78iE4vgRnsVqj0mGUZfJAr4OLuJXNmsxPk0tshQQJQ5woyQsSl+e/wjDreXFbfkGqc0+PtncYxMraOmuRN9dJ13eUSzJgYhxRI+jr3D+vIMukNVaK22w6TX4egygecjs3D5ghIJt7w0D59Di8HuZnhcFsTTWYyMryKZNeLu/c/olYmpybeoC9gU7aheh9n5dXmNe59/IxEv0+PvMNzbgnAj9ahqRE4uMDq9hosrxfhL8XIoiX+Cx27EUE8ItV4bdHodJhc3sLx7gRt3Hkn6wNLMR/S0BiRWyGbS4eAkis1IFMkc6xWFbUb0NhbPYGfvFH037+LW7XuwmkwY/zAiWtW6ADND/aL1N9CXgd4XjC6UpAe6kKahZTQXzV00Jowv7mL3ogBvdRNmZ2ZR5yZy2wCnhWuLtQgjxoyyz3NQwmdcKIB85otpqEoZmCxWzK0eYXw+ghvDD6DTmTA/MYqWWrvklxp0SnNbLJEyytfTKSaXKghiwlzO7b0TbO2e4/DkEjaLEQ+GOtFYY5N9nM3t1n4KA3cf4pxyrq1F3OqqRUOVVVgVjEY5i2eRIapMh2FhY2mwvrmPyNElHjz6Gp2dN1BWm/Hjb2MYnd/BVZ4usoqvBgtVi9EAq14Lj4W6xTz0pXPoCpcwIAm3CajzU1vJ2D/SHml4qJxpahJGi0oUCQ0Nr6U3LGjJeCGKnEik2KZKbCOp4BfxAlZ2Ytg4SOE8U0aGhlIqM3LS+FqRIb2yqBhslQslqAoJfPPFLQz11MOszgH5dEW/p5yF/2dds7GxIcNzAhMTH0cx+/ENOhosaKrRyZAnGitheiUKR20bOm4OweH2i+kjDYNkL1dzL9aKeea7l09FKhOiA72+jMurPKbXzmENhBDuH4TbG5BaRIz/tEoG8tNfHkvT1hMyw2vXI5XRYmQqArOrEbX1LVhbWYW2dIn2JrM4MMeTRUwtnkJnqUJP/yBisSgOdv9fut5DOa5sWxLL8t47FICC9wRBb5vd7Gb3fW9mFFKEfmBG0u8ppJjQvPtue8OmJwgQ3nugCgVT3ltFrl2HxG09IYJBEq5OHbP3ypW5Mlcl/5wMOj0xGKFzXtBh5s59nMRPUckcYnrYh6CXz4UR80tH2D0uwOoOwWi3y7pXzuWRv4jj1kQYQzGnNM5PCG7XLwTcWhwOLC18QG9AJ+DWzgi/eAEb+zlYXEHY3T55hinRMouZngvhLpUfbGRTo21CsVCSEbid7TVkLi5UjKbIZNuCDerlHG5f78UwX99owP5xGuvHRXijwzi/TMNnLWOsl6DUhFJNh9nlBGo6B6KxAbg9PtlTzhJxnMd3MdbnRphgXwes714iVTRi4vodUQVenh0jFjYj4FFztR9XjlGo8us3EOqOYXd7BxcnuxjsMokjeltnwsZOCgdHl+iPBdAbdcJqN2N95wzJNDA2dRPHJwlkzo8xPkDna5usJWt7pxI72B0bgssTFFZW4nEYHanXwWa1wOP2SQPu+YsPOIxfyMytMgeSrBo1c6trSXSg284MYCP8YijVgs3IlI+qpK2wYSISYJNB3P/5TNFvh1iDilK7zSZrfplAuElnY0q4aTZqlSZXmQZa1RaKDY6FWFAUx+SyKO3Yp+Mzq+p4/mwDo6NDCIS8iEQC8Hldymiuo5Tk2kdcWOtEj9GQ1toG9laXBdyiWpZnX6JpG8pYirW9YMROrakpD9mcoGeO7n+f8Qi41brDWseYP0SQJqha0LKa05FNkYU1u77kh2x+jN5+Al//GBpGm8iSlfi0E5fTccPgDUODhffvKXU0CLgl40ZwqxXUmuxKgFGHpuaZefXqFbY2ttDVFRXHZLIKBIqcOeMMBJ1z+TN9fX1wudwCvgh2+XUyt4yboVRY4m+uADvpxHVkmFdB1VVgdRV4a4BWO071tU4alYBbRZdzw+UJpklUPH4s4JA5j7SQF2ZYDKvaYjI1NDgsgJw3JsEtfwelvszI1TqFfJg/gdvPE9ifmMn/CMyqrrY6Hg3QagBSe3+fAboBB/sH+OnHH4WpI0BkIcdrs76+gfPzCzFQCAQCcgNyw+RxsplAUEhjhb+ystprXAXTmrxHMbVKeqeY5c8S66tstLapXGUtCG5fvXotzC3vIYJVfo4gnOCWHwS2DFmnbIh/8zh/+uknHB4edu4RlzwcBLe838k+EyjLM9CRUnCxoOy+VGvjHz+/xMLaocR5sHhu68jqcGEgdKM0TuWCUUYt/H5nvsggTrhNGM2UaTThd1pgbleQSqdRayjLeJ/TLsV9ide4BTH9CfhYsNZQqlJe2BL3cL4epVltvVnJoqV4V3MQXCNk5pr3hkhYCK5bsJnb+PrhDLJnm+KqeWNiDHbOrMgbbSvXQxVA2Pn47NCqCugjObfcbDRDNYkMIitM521mPjeZL0+37hqSZ6fY2lpHInGCSqkkWXv8/ZTRRbt7pRlCKaXTTXZImbWlLtPY391HMnGKfDaNajkPk4HxNHrpLLZbnOWzwRsMoDvWja6eKIKRCCxmO17++Qrbm2vi/kd2k3NffQNseAyI6QolnpToMDKHJmLf//ADTk/24bBy5okNBwMOE2l0xfoxc+s21lfXcRk/QsDDDiediA3YOThDy+TCl99+i/HxMbjtLuTSOfz9H39HIRNHf9QJn5NzNw4sb8eRyDbx6Iuvsbe9Jaz0zEgEA0EWPbwmzM9sSadV5uFF3KAibtpmOxKpKn5/u4GpmXv44qtncHj8MqcvMjxpFqqFVdc2SPd2bXUZv//yd/QH9Rij9NnURKbYxq+zhxiZfoz4SVJmvWfG/OgNM8pMJ/PI6/t5PPjiXzA5fRMOjwc2pw2//PB3HG7MY2bAiW6/cqqf21DM7ZPv/hdpWG4svsO9yRBGu02w6ctiZrF9kEM6X5fNjsxcKOyULjWlm8zB+7h2ig+LJzK//1++uSGZh5Qlbx7l8HolhdsPnqFaKXeYW7u4JTvMLXEeZkGWKlI7RSMTGpN1GgKGFloGE6otKyZvPEYwOorfX8xj/ySLps4ms0Bq/auJ06bLDrW5G1uwMRLBWIEdefgtZQG6ZkMTpUJBnJAJ0njPsHlUqdZQq7WQy5WkCHC7HNK15rpYKnPPsSCfL8mz4CIohUGAfrJoxEXVhvOKHolcFYWqSSTwLKyZDSoCEZH2VTA92Y+ghwWRFRMjA3C73J9cWq+u39qaKc3VFpBIJGRNZv40t57Fj7OYffUbRmMeXBuNwGFX87V7R5dY3TyB3uJFtG8YLhpLGZUjJRccNukWPs7hZH8Lj24O4eZ4VJxDaRDydnEP2aoB0zdvY3B4VMAA53YTx8d4/eJ3aRRdn4gh5KFzrgWzy9v4sLSHrp5BiZVo1wu4da0PAz0BWUc29xL4sHyArt4xPHz0BNncBebeP0cs4sZoTBkjzS9s4teXS3jy3X+B0WLF4odXuD89iPGBiJg2bR8n8cOfi+KKHQiGxHyN9QmLfoepji/vTmEg6pOZsbmVXWweZ3H74ddi7re+OCvgdrjbDb/XhQ8L2/hzdhu5irgudhp4kHk3siZffvUM4xPTksKQSV/ixYvfcLC9KvEafT1BhHxe2Cwm6DiSI+MTFehbFUQ8NrisJhjMdsyu7OM43YIvEsPy4jJ6AyY8uNkvYxT1WlNm8xilRbm6eCV0lEDMZg4H7HBa9WJit7B+gg8rcdx++I3sUivzbzHW58FwvxtWSxuZXBHxRA7FMhcIIxwOK4IhF7wuszBa5RrwZnYd7+c24HG58a9f38VAD/O2gTcfNsTh9sb9J0ien+H0cEOiguiETUO2SgOSm9wiwUEmRseGvgmr67tY3TzAo8fPMHPrIdoGO/7vf3+Jt4uHKFJBIcyKTpp4lBmiVoXb1JZ4lr6QAWF3G5Z2EaZWSeYdObdNx1d5NpStKQx6zte2UShk1Zy7idJgMjVcklRDgPVWtaQyOumCfJS8QLZqhs7WLSZJFb0dmbIOl7kKkqkcMuUadCbuQVY0GG3SKOE/f3cXd6dicNM9vVVV87HUvf4HdRQVYiRqWFckjg/x4tcfJTputM8uM7vNlhEr25dIVa0Yv/kQA6NTMFvsovBgA0T5pQPVahl//Pw9DPVLTPTa4bY2UW/qsLSVQqpiw7U7jzAwMibeLLJf6IDVpQXMvnmN/ogRYwNWuOxGpHNtvPt4Bru3V1QXF8lj9EctGOi1yT63d5jB9lER4Ri9EaaQujjH4fYSBsNWMTgjeH49H1fg9vYDxBNJFFKHEiHE5hTnXOeXDnCabiI6OA5PiE7gDqTPzrC9uoCxmF3ibKwmRlLVsbB2hv6R68JoLiy8R4+vjZEe7glmHCcK2D4qIdgzhEhsQLxoqENr61gnsaYwSYQnFRT6lkqwqDWqyGVT4qLcoLOvsOptpC4vsbe5itE+Dwa77KIW42jK8l4a3p5hXKbzsBlymIjZ4XcSBJmwsJ6QRAaargVCUQGUezs72Fqdw1C3TcA+1/M9ypsvGhibviPpGsmTPfQGjYgELNL4JdlxkW+hd3AMnkBIov8axXOMdNsQcNHszIi1rRSO45fo7/WhP+aSHO+94yxOzlsYGptB4vQUl8kjjA740B22C27h+EEyXYPLG4LZ6pSGOGtHGspSgk1CbmhoFG2dBS9ez+Pg6EyANKsLMY81QIy2nHazuM/z+WXaOhUTBLc8DzZjG7VSUdZ/NnTZSBLlZZsxaCUBosQvBLdMkuHzV6vSNZuKUwusNrv4LV1ki0hmSqJIMrBRZLSiWOG1NMjaVmso/xfJr200xDA3FPEhEvHD43Ep01PxD1KeQeKxyKeD64UesOn1OFhdwdnBDtrlkhiuqWsPUVOJsZRZrTHaSKtEF3VibHX/24ynLYCiM2OrSTCUx5CafdUsiWRuU0AnmRvxSYPeEcDInSfw9Y2hYbCCY2FS4GuxQmp1kOKM4Pbt27dSKBNAcYHgwWjMsQbg+BqaNJp/E7S8eP5CInMkxFg6pkYBtrwYrM95kfh1diK5kZ6cnAiTdP/+A0xNTYppCkGC9qExrOLgpznNdqS/VwGZBvo1AKmBL55Arfj4J/mtDANp5kwFzM9/lAxeugBrVD+Pj0P/lBvRhVK6D80GPnyYlXPz3XffYmSEZi9qHlc7R58kxLwJrkiSr4Jt7Tg1QKiZg3Uuw2cT687PK3Zdj9ev32DuwwcBfzQq4cwqXQEJAL1en4SmUwKsLMHVfcDNhu+Jx6m93l/PEz+vFWYaWL0KxjVw+3nOTF0h7Zpo71l7j5y5ffv2HX788UfJSia45QNHBpFzzpwZiFVVIwAAIABJREFUIHDVWF4C76mpKbmH6JRMEEu5dblclvgoHj+Zcv4ueS3R9yrTMQ7zl2ot/PDrS8kCLNUMaHFGS0dzBa1TJoMfSuvOjZ/sBs8owaj8KjX3y3xdSye6hWwcI0FoYkLncZlNlUYS0KpUpMPJ128xoYyOfm12K9mp6hjCyGCCsrMn+6IM2xQToOhkMnx1AQnffX0X5ycrGOrx4sbUGGwmOvQqEwGB5p1my2eAq549nkMW0Dw/PF/S6JJg+89z6Own08VR3q/RhK2dLbyffYvz8zPVtWvrJFqCLOsXj5/AHwwimYwjX8ig2aZig124tkhv6ebqsFuRzaRRzOflc+yQOuxumedyet1wemheYlUZ0hYH4vEzAeDlYl4Wfy6YNGPyuLxwMnqBxSKfFR1F3C1sbm1jZ2sL+VwGDXYv2YnTGzE+NSHz2/GjOPa2d1DIpFCvFIShonFNV98A7jy8h1hfDxxmG6qFOn5//gc2N5aha5XFAJ/nIFOqwR2IiKz4cG8fGysL8FohZls2Eio6vRTOIjSV60ZxX2du32RGKl/D1v457j/4Co+efAmbyyUbm2xavKGoChA1uUncNleWF/Hi+Y8SUt8fsojsneY4rxaOMHb9PpKJJGr5DG6MRxANkzHWyczP1kEGDx4/w9TMLTg8yo2TssuTrSXMDLjEJIibG/Nk//x4hC+++5+kSXGwtYgbYz4MhY2woSSz2tUqO8uUc3I2CNCZlWSNcs2D0wI29zPYO0nB2K7jX58S3DphtxuxdZzB+9VLAbdkTRmpMRazYYLMLV016zpcZlriyEhXfpkKkXGRupgDVtpmLGycYnDyIYanHuDt3KaAWzaflISRXeG6sH10Z7YbWtBVs2iXUrA0c/BZKxjpZpFtke4248T4UzYzu74EK0p6TAONckVl8blcDnFKZpQW5w3zBZX166ESRGfA6XkW6YoRTUcEBm+vzIYfnWVxlqpJl7+ps6s5T272nI3XVTEzSaADhL02TI4Nw+vxCjPBAv5qw1UrsrURDsaRkD2i4zafZUah/fT9v6FVvsCd633ojbhhNulEekv2YGvvFOlCA009YxeoupBKQuYyLy7TqFYUEH04MyBg1WC04OA0h/m1Q3GoHhwZRzjSIwX6Bk0+EocYHYpguD8kRRTzDn95+RGb+2ewO9xi8nJ9qh8zkzExByoUG3jxdgXn2SZmbj/CjZs3cHK8h4W5V+iPujHc7YXdYsGHhS389npZwC0L3JX513gwPYDxfuU+vHF0hp9eriDQPYSJyWk4WQgzrmbpA6r5U9ya6EFvyCn37/uFbezEi7j14KmsK3sbi7gx3oPhHg+8breAOgLGQJTRXJGOsUoTjVYdHl8APTE2yz1S7PK808djZXEBO1sbKORTQLMGgzYqxDnRShFhrxlf3b+GwZ6Q5H+/X9lHIteGJ9iD5cUl9IYsuDfTB49dj2q5gdfv17B9lEZLz3NOl256p5Rht+jw4M4EBmN++LweLG3GMbscx53Hz1Crt7G68BbjfS4M97lgtRtl/vfNu02USjpJFLBYDejr9WFylCyzVcAVo3F+e/5RjCq//fK2nHfuT2/mNnGWbeP6vSdIJpM4O97EzbEwBrtcMLSbSF7kxeSmzilYaeCqqI+DowTOUnl88eRbTN+4i7bFgf/zf/wh8ulKyw69ySbNf8bS0VxR36zC0q7Cba4g5Gwi7Gqhx0evBpM05oy6mhSwrC1LNJKSh17FcJUkE14vDVWpSZVbJIxmgxjSZTN5NOucI7ehCh2KTTMui0ZcVkw4ywMnFxWJZ6lQPcOgEYl8UoadzNn9l69v4u61GNwWPpw0lCILr5inq88h7wPWRCRmWCvRyfm37/+OZjGByUE3/E7uyW3J8V7dy8DijWF48iYi3X1Sl4onLGWhtZowzi9f/IFW5RLTQ25ptLG2Pj6tYHknB39kGJMzt2TfpNKHozUfZ9+jkI5jjOt0UDFUzE9fXk+hbeQYWVWks2NDHgR8qoG7sJJAtmLFwMQ0+geHcJ6MY39tHoMRglvKMHV4txBHPNXCzJ0vlAz3Yk/Gd0I0QjJbsbByhIu8DkPXbiPS2ycA9DwRF2Oz/i4DBph5bzYhnWW2+Sm6+ybh8PqwMP8BPf6WZL3S+Cx5Ucb6bgYWTxS+cLfIg+vNqsxOk4nlNQ9FumQen1JzaeZ13G3omKzwCRu9OiTjJ/j47i16gmYMhG2yDiUvivi4eQFHOCYsohlZTA244HewIWPG/EoCDYNLZMGRnj6YTTZsb25gdfGtGE9FOuD2OFHC7kkRwxM3Ua3XcXq0jb6wCd1Bul7rsLJ5ioPTCkw0CeQsdqOIaMAiagc2dmlstrp5gdPTFPpjbgwxtsluRuK8gsNEHbHBKZwmz8RQb6Tfg56wXQwLjxI5HJ7kUK0rA1vJ46UXiYWv0RQVxvj4DLq6B/Fufhk7BydoMzFDtBQEqfTUaYJTpGRvm3XWJ0ydMEsTsctvE++CRqmIaqks55HNUTK1xGjEVMrbhq7wHCljk5evW4HJzBhORu2xcWdDpWWQZtHxeQaZQhVVjkWIgWgnhYP5tUaTeDDV61X0D8TQ1RVEIOiBz+uGka8tpqZqJEPGDjqRnNTS2A06nGxtIrm3jUYxJ/GiBLe8HTgaRBBOhZKKElJGi6xbpQnOptd/u+7+BG41IKf5/Cgw0uqwUsqdTJkCSRo3mjoTzL4ohm89hrd3BHW9ArdaHq7UcOKWrFgazS2ZL8zZR27OqhOt2EXNme4quOWBX15cSuZmLpcTKYjDbherfwFUkhWrBv01Bppa8XjiWNjbe/fuiUyVtLvm+Szg6gozrBUOf+2Ua5/XGFTtWLXzpDyzlMRZsY/KeIoXlEHwK8vLMpvKhUzmo7yezmyqcvbSLgK7RzQEmpv7IF9/9uxrAWF87/zQzsun66NZYH9GJJ/Yz6szWlcX5r9KgBVY7NwEOj1evniJj/Pz0nQgQ8uZMxonHB4eYWJiUs4hWVCCHXU8ip+/+hpXAe5fJckaiL16Dq82CrTPX2WVta9//hplyVZh/8nExmJ9iPXGVDZhuyXmY2I4Uq+J4xvl4Mr5zSybNoE5ZeCUK/MhJuCltO/LL7+U+0qO/5M5NhcJE4qVJn7+/SWW1nbEBIHSK3YAm2Jjz9uPIIyoVGVzSviIuP1TVqXyjsmCtVu0MlfxQQR+ot43GtCoUbqsE3aX7q6tCvOK5SGSzj+zblloU2oih0cXuhbZSLM8ZzLrLa7TaiZcnLMl8IOyFOC7b+8jebKO/h4fpidGYKG0s5OvzOMTmT4f5869zPPPe5Dgn2w4N3HJju58yHWXLjIX044ZG3OBHU68efMWfzz/XY6HP8OsSRrB8bn9l3/5T2L+8+bNa+TyGZjMeunYkd3N5wu4ffMu7t65K9icpiEyR8F5KINJAttNFisMZgMMJjWTzVgEOvJx/pXPFzdIFj8Ws0nkaWbKP2mUJTM9LZlDZrePLubFQgGFUkEM3rg4ujwOccFl9z9xfIrTRBy5bFqOjRnNfUNDGBjtR3d3BHYu7g0DTuIJHBztS0e5kMtIk43XPzYwiMmJKVSKFayvrSFxvIdyLo1ane+JnXnlMqqWIBXDJTMk0sRow+nx48un32JyalI2NMmqJkLnps73IRI1glsH1lfX8Nuv36NZzcBt1cHKjmwDOD5nQf8E52fnyF4kMRD1wOehdb4eG7tJnGeqePr0O0xdvyHddRoE/fLj99hf+4jhiB0BJ4tGE1Z2TvFxIy4RIXye40fbGI25ECOQZglJszuo7G3psLfqKDUayGbLODzOIJmpw2D34zKTR62YxtN7ExjsIftpxMFpFnMbl7h176mMRCwvzmO0x4qJHjPsRrIbLPPpikmmSEk1xUufhbLJgkzFhB9fbiAQu46Ra48wu7yPw3getRZjPnhuqTYiKm5DT/a7WoC5XYTTWEZfyCyzUd1ewGWowEQ5KR3a62TemsIA6IxKIsrscnmXZrMyzWPOXrOJUrGCcrUuTqji2qo34zxdwtpBCgepOnI6B5oWN7zhPpidYRTKNMkqoFyVwAPomT/eqmCKOab2FiI+G6YnxkQFo2R3WmqA2h+1fYZ7AvcYOutzXWNBpNw0DDLDPvf2D0R9Jlwfi8oMO53LyWTTJIkOv+lsQcWqSCFkleIkcZmVe8DnNuPmeLdiUW1sBuuxtZ/Exl4ctZYBTqdHiv56MYuekBujQ1GR5wqrv5fEi9kNnCTTwrCODnfh7q1hRMPKTGd9K4nZj/sIdg3j5t17GBwawMbGClYW3mKk14uhqEsab7OLu/j19TIeP/vP0JvMohZ4cK0fE8xztVuxupvAr+82ERuewczNe/D7AvJ8vHv7HMX0oWRKRv00iDLi1ewa9k8rAm4vL85xtL+OW5P9GOj2SO71yzfLWD/MYvLGQzFFspjNssY22UAx09DFrIpLZQIiqx2j+y4vLnBwfIiL0ySqxZJi5NDG0cG+yNz/9mQaw71BMYT5sLIvztlOX1SY21jYgrvX+8SVulSs449Xyzgl+A31ilkmV+/j/V1USyl8eX8K44MhBAJuKaaZ73z70TOUKw2sL76XCBGCW8YrUe744tU6vD4WkDFxJS1mE7h1LYrhgaB4eVykq/jtzwX5+S/uXUOsi87iZG63cJYFZu49wdn5Gc5PtnBjNCLO0HQ4Xlzdw+b+OSosXOVZV+sqM6C9/hC++PIbyUJuW2z4v/5OcHuESpvMqFNFcnANQ12ygoN2AzymKjzmMjymMnzWOnwOHawGahmrsNnMcLldIjNnY5SNJN7z3I/EmErGwCAgl7OBfCbdHo6lFEU+yX2xWG9LlurBWQnJXBuZmhnlNpUVdjQNFsZZSJOHc7d8xtkE/tvTGdye6obbTJlyXaKAqFrUGu1a/cK9jV4dLP4Jbu02K96/foG99XkMMl4sZITVQFdvYC9ewM5xETD7EYr2iSqD6hCCZtaH56kM9g8OYGiXcXe6C4M9FklbqFR12D4o4PS8CYevC+HuHqlfzxMJYWX7olYMxlxi3Mis5NmFI2ztXoqJTyjowOQIZzzNkgudSJawsnEJq68XA+OTiPREcZ44xsHqHAYjFnT5VabP3HIce4kqpm89wWUqi8z5NqYGPegKmGGx2LC0foJkpo3R6/fRMzAsTaVk4gRvnv+KniDNmKzitcE4pncf4wh0DcLtD+LjwgK63A2M9zlFHpvN1bC8nkQyUxPDKRqVNHXKC4cy80aNqgkfHn/1JXp7e1RdIqkbSqWmYkZ5/RW4nX31AmGXHv1hpZbgPP7sypngEo5B2I1lTDBH1qlmi+dXTlBsWDB1445k4dpsTuzubItChGx4NGiU0ZT4WRVru2n0jVyTBvnJwTpiITo3WyVxgvE8h6dFUfaxaPG4zWL+Rrdsrq6n5xVs7pxLdM7woBfDQ164nBaksm3sHhYQ7h5CKp3F5dkRhnqd6A5bYTLQGK6FbI6OzsoXyGihop0Gebzfddjfv0BX1zD6hyYxt7yO7b0DpVSSxAud3F/UgTADmFFz3B4CXgciAZf4mrAB3qrmQJEEwS9VUzSCJTajiaR4EWm1HgdHCKhLdVRqDVn/WzAhl6/I6I/OxKhMG/LVJpKpvJiFlWtNUe+yJpekF/pG0Geo3UBfXw8GBnrh9jjgctkFrJLYYX3M2k1MwjrFKKkd2g2f7e/i4nAXzVJRjObqjZoyt+0YSEm0acdTSNWMn9Wguv824+ZhCkghQygPM2WVHbCmhurVASjahmBVBf3yDVoDPRi98wXcPQS3zDVj4a3kIpoZFcsSbuZkA2dnZ+W1KOkgyNDAzF9Bj1ZMC2PUasu8CmdY+TulcObG05Gz0v2Nn6dkmbIxmkdx5pbg9u7du4q5tZIN+2zMJO/zU8HeCdvVzJo6UlkN3F6V9WqFhmIUNUMm9YsUztULk7i9tS3O0Dx/BIt0HSag4rwDi3mCLjLNBFWUl/GD50aB228wNDQo4FcD3BrQ42Yr50pzF+tIj68ynNqCfBUcXn0v2r9FPm1Q7DBNmuhATakvpaP8fZy5TCbPxKSJplw8Tn5eA64S7SNmYZ8B/lWW9upx/JXZ1UDxVdn0VUZXY3n/mbllzq3lE7jt6emVDYbNBNXJUU7BnBNlR4r3KEEHDSD4XihXJovL5gfv9c3NTWF+Hz58KNdIO9+q8cEF1SwF7MtX77C1u49qo40SYyiqbVQqnKkiEGzB5qQJjUmAGLvxNEJgdEqLtvkNZirTBp9AjfcuX7uGMjdPg1GALjdys8EorJGwvc0G6syebqtOGBd0duK4oDMWhgBXfIbodCwAlWqBhhRnPF+1Kg0FWvC4bPju2y9xdnaA7qgf46PDMJuMHcdzeSo7812qaybjjLLQGASQkummJJnPm9Y0UXO0KtpBsorlOdDD4XIL+//m9WsEA0H4fT55rYODfSRPk3j27TNhrP54/lyehXAoIF/nLNzm5jYmJ6/h66ffyJogxnY6VeCro2QOsgIt4gAi84JqQZe5tRYXTyX1EsU2lSUSj6TYaWFJuUOx41djxAPNSOgYzSUUYo5zeLCPcqGEYq4khhvVelU5lesMEtEUjAQwPj6C/p4+BHxBCayvNShPLSKXzaBaqciKwuP3ewgOnOIweHl5gWz2EsViXrI4y9WaYiQIYIhXuSGxI8koeF0boa4uxPoH4fZ4SCqL+zVl5yRueU4kKxsGOCwunJ+e4/WbFzjY30Y5nxNwxvw/uyeAx0+/RiaTwvb6GurlggS781wUKy24PQF88/UzDI+MwWyzw2y14u3rP7H04S1MzRIsBhZ1OiTTBRRqwJff/k3O1+7mqszUMm7FRPAoDt3qg4CdMS/lWh2ZbBmlYgtufxj9Y2M4TiRwtLOB8f4QuoN2WK0GJC5z2EuUcO/xNyJhJXPb7TdgJEq3ZDrZa4WscuhXa7AqbDiznCrq8OvbbQRi0xiceoC51SPsn+RRb3HekN9Ep+Q2dE06H7ZEIuu1txALmdHl08GuL8FSZyxQXuaxGE/UrBSFsbeSPaJsnhtznRnjjNxSjSq6xJaLJWmquNxemQulWQ83fYvLh0zVjLXjLDZPC0jmm4DNB7MjIPOQVZmK4Zwo57YM0LWqmJkegFVfQtBtwY3pCfh8HllfxWhRy1fvjA3xPBPQ8vnI53NS9FOpxHKEQIwF8/tXz3Gw8RHdAQvGBoII+Gl0RcMkFhlcE1vQ05QM9NVwYGnrGOv7SQSiPSjk0rDqK5joDyMacsNiNcrIQTyZwskp7+GKRKyF/GSNvHBS3w/gIlXAh8VdnJyXcJ7OItrlwaP74+jv9YppSPIsh9fvdlCoWnHz9iOMjI3JPPz8x1msfnwrBk+UCtvMZvk9v7xawv2v/1Ukltsrc+LiPB5TDde13Th+f7+FwYnbuHnnEbxevzQx3rz8FeXsCSYHA8KesoZ582ENB8maxOfE6cER31Ey6agHHodL8ltXds7QMziBnt5+yX6UvVVLcDAY4fP74Av41D1AgxSOS7TbqNRrkpXeLFfQrHG9Av588RtKqUM8uTUkDtA0jZxd3sN5yQiHN9Jhbs24M90Ln8ciz8jLd+uSpzl67TY8NMPUA3Pv32BvYwm3r/VhfNCPgNeJ5c0E3q8mcOvhNyiWathcnMXkgAtj/T5RXqzvnuP17BbGJ+7i2swdMRl7++pnDPU4MDPRA4fTilyxheevl5AvVPDg9oSAW1ayrz5syxzgzfsEt+dIJXfFUbo/4hFi48XrJWweXsIZiMLq9IopmdQAep0Y+42MjCMY6kJDb8J///4F3i8doQqHMP5s6LXJ2OqbCPsd6A+7EbC24DEW4Tbk4TaW4bQ0xNm/XMrLuuNwOmASllNFBbJBUy6XVJa9kWMDJjWfVy131nsyvRVhcrhoVppGZMoG8ci4KLVxeFnBZQHIl/ViENkyWdEyMlKGrugtAaN/+3oG96Z7RR6ta1RVzi2r9Cumm1rj9+PHj5/ALWva87Mk3r38DeZ2RmSpPjsba3SO1eMwmcfOUQ7pLGtUMvNkstswmAwo15sSf8O1bnIkjIkhr6g4pMFb02N7Ny0Nu6aBcTmMX6qiK2TH6IAbPrdqpJ8kyphfTuD0oiBjONcmuzHY64TNTG+XJlbWz3CWMSA2Mo3ekWF4/B6cnhxgb3kWg2ETwgG1vq5uXWDrsITRiXvSAMunDjA15BE2khnsCty2MDJ9F/0jY+LYexaP4/UfvyLibYnZks3M+d423i/G4Qn3wRcKY3FpGSFnA1ODLsmjrZZriCdKMhfd4HpqosStAavdAqfDh0y6KcDxxp376B9UvjOdtn3HL0fV3GaLAWencXx4/QJBp05UBk6LHulcGW+XTmFwhgSQWXRFUTjQQJLNpo+rx0iV2pi8eU/UKEw/oMrq47tXEifYHbGI58LpeRmL6+fo7h+DzWpC/HAdvQGCW5vsD2RLizWOjHE/Ys2k2rHVSgOpTB3Hp3lcpEoSITc0HMTwoE9SG8oVHTZ2LuD2dqFUriB1foLBXje6wzbZD2hEpQNZU5oOspHLyoD7ix6VqhEbm2dwOKPo6R/H4tomdvYPRQXIGDpdi0wp6wNKd1lTAj6PXTxczFQuEfDWK7LfBVxWqRdadTZx2CQiMP5sYCtKSllZ+UeZr9UbZHPMAqbTuRJSuaI0KCxOrzjYp7MllCr1TqNCjRpyvxE/gHYT0e6I1FAOh0XGJhj1yD1dRhc6Zm3KuFeNa9kMBiT3dnC+v4sW3ZLbJAdqnZFAbSa/4y0gZr1KWSh1G++t/3rdRWXKJ9Ai83qfTIcI2FQAN4tesZ8gjSymOSqw1+KLYuzul/D0jqBhJKvVcfvTgKTSk8kbYGHPhUEDt0riqlyANWZRA7Xa5+RGNptRKpawtbmFvb19cbjVnJ35/QSLPD7OxHHOktp1ypJpKCXgloZSVlqOd8DtXyKPrr6mBgj/ChY1EKZ9rwJn6kJ8ZhtZMJhlQ3j58hV2trcR7eqCP+BDrVYVkEU5GRkkgi6fzy9MIo+Zv5+MJM/9t98+E3B7VVr86bjEvVkBGu0Y/xlw/7M5lgZktb81FlqOWQ6fD0YTr1+9EnBLea4G9Ngc4J8bN27IH82I6fO5UE7YV1laDbReBadaE0L7Pu2cXT22q4ztXz+vfT+7QQSulLaTuSW4HRockobA5WVK2FmytrQwj0Yj0q3m7+X9Qgkyu62Tk5MC1thoILglOH7w4EHHZVvZlitbcT1MBqOwwR9m53B8fCT3TzqVR7lclxkENnkYH8IFmhEiDs7V1Fpy3xWrFekMF4sssg2IhnxwOIzSTSXbQklstlhBoVwV12FKkYf7ehAJ+gVIXKTTSF6kpCDl/RLizGlXAF6HTTJP9w6PkC1WoTdaUamVBfiGGKNgMMkcKzN/Q+EuaZQcnRxKgUY1AONMKCenEZa6+lyExLpXMb9kjA0GYVzJ3LIhQIWF9jzKokcjJIJbzVVdp4fb48a7N+/w6sVLBP0+kVdy3djZ2RYw+fWzb0Te+dvvz9EVjqA72iXngTLyhcUlDA6P4OlX38gzQfAnYLST1czFSl6fy6Sw5TTMovRbsSmsLOXoOy7oXKM6i9qn9yTSbTH+Uu7DkghhsSCdzeH7H77H/t4urPQZ6LDterZR6SvNgkmbAzHpMdDXjzu37qInFkNL35b7je+PDAONDswyt0k5HgEFnWmVkoBzQ2zCyRwXC0M+vyIxJoNmQKNVk9kjxlpY7U5hqpVbOu9Hyr+5wTTlNcnemvUWef9nZ2c4PNrFafwEqYtLYVOcXh9Gxkdkw82kM1KEU/JFKS3v4VAojLGhEfgZiUWW22bB8fEBtlaXcZY4kRxjuiZytq67N4Ybd25J42hzfU3yTZmTRydrssmdtsgn1QBBv8Vih8/jR0+sB12xHhwdH2Nx7gPa1ZIUQNA1kS9XJJP2q6ffqmfswywalSx81jZMzLTmrJDmSE+Ws/NvuWMNZhTKbcnenLjxBXrHbuHD6pHMM9VbZpFI8zVUL4Sz2zVYDC2E/Vb4HJQnp1HJxMVpe6TLgViXW4yAdI0ybMYm6tV8ZzZOj3ajLew+59ypFCYoFeMKuRctMNm9yOQbOEqkUGTWpr8XOkcQZ6UGto/TSBfaaBltsJL1pICdLr8dAzd9u467N8eAegY+mwG3blwThQ+fR21/++dmIUdBVBY9mSzOldIAiaw2CxCqmS6SCcy9+RPxvTV4HMBgfwjhiA8Wi1HknmxIGSVehXIxO2aXdrCfzOP6nQeoVMpYX5qHw9jExEg3IkEnqAzkvUrwwAgsAky6SROgk9m9zJawsXGA+FkRrkAXTpMJRMJW3Ls1hIjfKXK2haV9rO+m0Dc0g5kbtxEIBRAI+fD27SusLbzF1GBQZMlWzsku7eCXl4u499V3MJit2NtcxINrAxjp8clrk0X+Q8DtHck5djjdaDWrePX8F5Fkz5Cx9nDMp4l382s4Oqth+tYX2Ns/QOriEHdv9Esut8fuxPzCFl7NrSNTqsuzKiMCHVVFS0e5vR4Dw2P45ru/id+HqoXUjCKblzQI0lHdIdLkNn746d+RO9/Hg5kY+piHazRhbnkf6aoVdk8EK0tLiEUsuD3dA5+H7r46vH6/CaunFxM37sMbCAmQe/PqT6wuvMPNiW5M9Hvh9zmxuBHH+zUFbgv5CjaXP2B60IuJQTLEZnFZnV3Yw9i125iauY3z8yRm3/yGgS4bpke7hSlJZ6t4/moRpXIND2+Pi8kNWY83cztIZnS4fusRzi/OUcwcY2o4gO6QU9a13158RCLVxOj1u4j0DIgTNZuEvJ/YzKODPI2c6joj/vs/XorxVU3ngt5iV2q5Vg0GXUOefc7cWlp5OHV5RB1NjHTZpBFjMTTEiJB7HcsS7t3crxm5SAk9WVqOdChwq5rXjXpRWKdqhWBUSRQJWCtNM3JVI2p6BwrTL+A4AAAgAElEQVRtG1IVI85zBLc6pHJ1YXbpFyMmYoyBMTXxt69vKFmytSnglu9Pa+hqdZbUBCaT1LD8WxrrbDY1m9KcO9palFg4NtDs1hr0hhaaeoO49J5dlFEustmmDIkcbgcu82UkLoowWxzCbNPxt7/HCZeNeas65Ds/x59nY9jltCISdsDtYmHfRDrTwPLqBTIF3qv0BDBjfDSAsJ9AuI6jkzw2t9Owe3oxcm0GkViv5OYe7e9ie/kt+sIGRAJq3vLwuICVrTR6B6aRzZWQTx1iatSPnohD/C1WNo5xlKyIxHpwbBxupwdniQReP/8NIQ8w1OuR61ssNzD78RBWTwT+cBfW1jcQdLcxOeSB20bWkNEv9C2h8Z9ESgCGmjQkLVYPEqcVbO1cYPTaTQyOjMocLhv9MmXSGaXjws7n5Ow0gXevXsgYRX/UK0aE+WIFbxeP0Lb4JFrLjBImh5hoQBNHCxZW93CWr2Py5l0MDI/AaXfheO8A8+/eIugzItqZ3T2/LGN5/RTR2IiAsJPDDUQDZvSGXBJ/xL23Y98kY0Zs7JZKNaTSFSTPS8I70ofi/PISwYgDg/0BuB021Os67Owl4fGGhdg4S57IOhsOOCQ1Qxr0bRUVBz39ONQ8MpWCjaYZR8dZOFxdiA2MYXVjBzsHh0IoNpvcl5RMXXl0NOGwmWCzGqS5VK8WJP+8K+hByOtAo1wCGlW42KgmiJYIS6YCNIQ8EXM7qiQ4Cic1kRm5vGpcm20O2JxOnF3mED+7RLnWloazkDFNdV7UrC1/D/2TaPhXRaQrhKmpcfG0cDht8HhIboq0o0OeKu8YaWBzjNVkRHx7C8mdLTTzOYkSo4qRJIDMoXfoSXFjbjUUoFX8q8Ik/1WigDTIpvZdLXeI0kgZ+O24HguokS66ck2utfSw+rsxcvsxXN1DEgVEG2gFVDpOj5L/pqJD2OWipIOFKuc3yaBpIOjqZq6xg1dlq3wAufDRmXV3Z1fmQWkqxUKcBR43fAKXSCQixTuDtsVQ6sF9YesYaK7iZpS7rcwlfppX/Gy+pC1kn8+I+prWRdfAmwJgmjRXI/J1EplA46hffvkFxXwRff19Ys5EFoUSZR4nu15kxjjLqBkycSElc6uBW81Q6ipzq4FDNf+obgINOGqspwYM1U3y2VFZGx3RwC0BuDLDUt9Dxm1xcVGuCw2uuLHwGMl4kt0kuCXQ0aIo1Hw0c7JMUpxfPS//0TH9/wHWq8d9tVGgfb/2e/k7KUH4BG5//Am9sV4MDw3L+9jfPxA35HpDuS0OdOZxJUtZB7nvKF/VzjfvnY2NDfRr4DYQUNJ4Bs3LjKNO2FQ6oTKD8+TwQP5dq1RRqzbQrBO66uD2udHkAsQMvxYdGy0olPKotRkFYUEhx85+E32xLphNQKWSl2F5zrGwy5gvsWNdQdDlRm9XED6PE8Uyc+A4h1JFuVJFNldEd08vomE/fE4L6pUKLjNZHCdTqDD/zmREJOxFOOgWqW82U8Bx4hwwWHD/0Zc4SiRlhqx/YAQWq3JSZYNKgVo505/njdk7NJlk3pbNAioLKJXUnoHPzwLnbNWsB+9Ft9uF2Xfv8PLFCwS8Xsl2Zod6a3tbJK5fffWlvJ9ffv0dAW8APdGoSGFyxQIWV5cxODiML796ilAwIgWVYBlppIlMQTW/ZMyqk/MsLuzqa2RX1cyxWshaXJ9kylaTUCtwyOtFcxOy3Pw9JhbPh0f4H//2d7m2se6ozFSKmoamQszQJNBm6VGvI5VJI5NOYWxsAg8ePoLT61Lu8aRYudnxmaLUmSoXshud54trDt8HgS7VDmQ8lRmYWmVUhJeKiRB2li6gRuWqK6y8HDvvTbK7ZC/0MOnNKOVL2NraxNr6qvgL0MWXMzLqvdF0yiENIK5/brdHza2iLYy5w0YDDtX8oWSbrYNKqSCy7VyuICYaPMZwKCiNEX4P5dzpTBqFfF5k11VmLXMujUWf2STdVzYi6fjrcXsEqJNV4jz89tYWzpNJWX9JQ/Mce70BTE9Ni4HY/uGRmsdOXwiDWCjkpSEo547OqRw8Vo4Tcj14bcxWBx5+8S2cwT78+X4d+/EcGhQziXJIRaOxmUDplVHfgNOqg6FRgr5egFVHF00fRqMutCppZC4TCNHYyW+XOWpu9rKqMzCe8TviM8BsUpW1zeNPpPKotu1w+nqRKzfwYWkLyUwD/u5BBGNDOM/WkThnBqoeZocDgmtbKlNamhatGh7emUS7moLbCty5MY1AkM0dKmLUfISwx53mDvdi7m0Etjw3BABs+HUSZOS+4Vm6PI1j6eMsdjaWYDQ0RNbqdtvhtFtgt5rV+iM/x2iefdT0djx88o0on+Y/fJBZ8YDHjKG+AMIBm8yQSbKANL+Uu3e5pkP8PI+t3YQwt9GeQXEoX1v7CLu1LvFGLqsVB/unWNtKyIzdxPSdzjiSBV6/G8+f/4H1pfe4MdqNoR6/jBTMLW7h11cfcefx12IoFT/Yxu1Jsq00b7Jg6yCO39+tY3DsloBbKhzq9TJ+++l76OtZ3JyIwe9WTcoPi+s4Oi1h/PoDbG7toZA9xhd3hzHU5YXNaEY8kcLu0RnShTLKVTZTlHpFPZQmnKcLyFf1+M//8/+KsfHJjpkbv9hRhNAskP4gOhqcVPGPH/4N1WISNyeiyrHaYMbHlQOkyiZYnAEZUyCrdutaDzwuM8rlNt7MbsPhZYTLQ/iCEZEVMnN6ef4Nbk1GMT7gh89Dhj2B2fVT3Hn0DLlcHlvLc7g27MNYX0D2mfWdJN7Ob8HfFUO4pwcXF2co5ZKYGY2KwRZrraN4Cn++XpTC89HdCfREnPJe3szv4Cynx+SN+8JC1otJTA75EPEx07mN314sIJ5pYuTaHcm1ZWHJpraM5TB3moZqbi9MDg/+nx/f4d0Swa0Tuk+RXDRdVO7PVl0FHlMFPksZvW4dRqJO9ARsEvNUL5dRLRPINaE36cVRnwZSbDgy95SqFK4zmny8VM5LI471aavekOYO55wLdT3i6SoOL8q4KBlFTZGtGCmMRtvgEEkygRXVEaJwsuvxn76+jTtTMYlsa9cr8v7+Cm61KEI211mPSrPYagUbodl0WljE0/01dPlNiHVxDaQ5ERupXDt0aNFAo8n5bUYSObCydSzS1tjAJErlKi7P4wh6DOiLqFxWI1VKMp/PhjK3FLXnUoySyVWxtZvGabKGcKRf1sNGPYuhQS/8Hj1SFxmJ76nW7egbnpBYPE8wIMaHB7u72Fx+h2hAh66wBVazBcnzChZW4gh1DQmzn7k8wtRYGD1RD+yc195JYPswjaHxaxifmILH7RUTyFd//gaHpYXBWBAuu1mk5HOLOzDZ/Ah19Qi49Th1GB/2w2ltQt+kRJ1Ek1kxfEaybGrfY3TWyWkRO7sXGBybxvD4GKxOu2L/pN5V8mSCQpqkpS8v8PrlS9gI2kIeWFlfVWtY2DiB3uZDg3VEq4TesBNeu1Fmt3cOTpGttjF1+zb6B/ulCX92nMT7N2+BZkmULlwH6KdwFM8h1j8Kp8uBvb0NGFCFl5m6BGOqQBVFDCXo1WYLhVIVhRJHmeyI9sTEeIlxaNV6QXwHzKL+IACvyvgS90oaUXEe1cI9rpMfLN4rUr93RkDZOpPuPWfPyYD2YWh4Autbe9jdP0JNxuA4nqJUd+LX0ObcLVWWVTHc5L1EcoQ1ZLWQRfbiEmG/G+GAE81aUWpTvm9RoHVip9io5l5aqtRgNNNrxiwRRNlCEf5gSHxWCHAv0nkxnaOSkDOzMkLUUb/ynmXtxizaYNCP8bFhaTy7XXYEgj7BhQSy9FCSUyqWRYrcsBh0iG9v43R7E/VsSsCt1AESmq1c+2VXYi0lssMO0UjlExuPWhTQJ+fajiGNjIN12EkWzCwqZL5PnLWUvIn0tCvSj8EbD2Dv6hdwy86ZdDQ6M7BSgMrB60UuzGF83qgEoSrfVYFgjX3U2Ert/2J41JEf8wTw/3lakBfyUmzxhp+fm8Px0YmwnZwL5feQPaMBxP379zF1TRlKsUgQcKtBug7AVXi+4yx8Jff1KsCSJlPnODSW8bMcVwFEnh8aRJGdZawOZzZ6e2NSxDOKhGCKc6BWqw3lclUYUsqAnU6HFM9zc3NyUZ89eyZuyVockwa4ry626mFX+/BVcymZTOvYZWsRRcp7QbHWfA/8fi23V4FGA+bn5wXg8pgIZtVsV0vY5mw2K9eLQIdgkawzCyz+3MBAv8xGfIqO6nTXrs6JXWXBr4Jg7fxqYPgq66v9WzvXUlLolVkYDaV+/ulnOc4BSld0emH0Za7WZpPuM5nE8bExcc+mdI+sNOOXRkZHRDJbKBTF6Ivd10cPHyEQDHzKENbuVzr2ths1zM++lWiXfCalJgEpB9Rx/tcmwK3eqqJWLqFVa8Jq4QbK+UPlbMfPmQwmuNwONFs1lEs5JekVWSshhTL0sur1EoXBDjsBEAFujnMGRjOKXFxMZun8BVx21KslpLI5nGcLko/KojsSdCEcdEqnmw6u55kC9GYH7jx8guRlFp5AGH39w8oQQBshk0VTK6LVvcRbig0EGjXxfPIcs9lxteGk3ewyCylqXz28bg8+zL7Hyz+fw+/1IkgH8DawvbOLaq2Kx188FAD1xx/8egB9vTHYbXZcZjNYWFlC/+AgvvrqKbrCXWhxt+jkjqp5S67zSqkga1JHEi0GQ1p+MjuFnEfuvAlxYJT5HDp1KlMSYXtFnqw2DTZLllfW8NOvv4opSay7S1gtyVxjISELrw5mPWNtyK42xTSLm+aTJ1+hb2hAGRoYlIROmn/MX+P62JHqijxawK16LhmRROZWzdtzbaNboTKsoWlYo0kmWFu0yS6wOOJdRwfCqvyfrsTlfBkf5xcw+/49crmMgB5K+Qgm2bltNZqoVuj2W8eTL59i5uZN2J10u1WbmFiBSR6UYsS5yfAYuA5RiipGdFy3O5nPBrJ1er2oCijZazDbk0w059JooEeLRrmv2cRUa8TF5aU0IGlckU6lkM3l4fR4pKjgc2mlC7bTJaCF8VbMMj882MPpaVwYZ64xvD8pDfX4PCpSi+wp2W6DAQ6nHYOjUyjWTPj5xQIOE1mJJJDOsYExASa51vUG59gr0LerMDTLcJjaIgPu9tqhK+clwsHv1YuM19Sqwmpow+U0o818XD0BpUGOj4xVtQwUi1U4XE6ki3Ws7SShtwXQMziK4+S5yEOzZRNaFg8szhCqDQLBBtrclKWzzOed7I1eXFkf3p1As3IuckiCW2YZftqnOkBLa6yqe1YvwJ/XyWojG8Hnn/Fc6sbnms/7ncX21uYa9ve2cXl5hmZDvReCBWZIq/tRh1ypjp6BEdy9/xjRaI9cp/m59zje34RRV4XPZYbbRiZKZUKycKozAqLcwNFpCqlcBdHuGG7euoNwVxf+fP4LqqVLYQiYpXiazMBg9WB08iZigyPwetywkMHzOPDH89+wOP8eY/1h9HX5JOZicXUHr+dWJCeXTEvy5AAzY33oiwZgNdNN9BgvZ1cxODaDW3cfSc5vrVLCzz/+O0ztijLoctNgpIX3c0s4iKcxPnUX27tHqORP8cXdEQx1+2GQPRJSw0gTShrwKhRQgITRipWtE8yv7OPxV99hfPJaJzZNMe/SeOdz02JziwV3DT/88He06xlcH+9G0EOHWyMWlneRKulhdQWwub6B/h4Hbk71wO1gE7SFdx+24fL34/qdx/AGQzJOwezU1aU3uH2tF+MDQXjcZG5P8HHzFHcePkUmlcH2+kdMDQcx0kfQbxXTsLfzm8hXGzDZrSIpH+gNYbQvLLOIVNiurB/g/dw6/D4PHt+dFGaWe8ebj9vilDtx/S7Okwk0yxcY7/cg7KN0sYUX71awcZSCxR2C3eHq1EGdSEXpOelllGJ4Yga/v1nH+7UkKjqHGDJSxs9bn9fcpK8j4NQhFjDBayrDbarAZazDY27DYzPAqGuiVq4oN34LXXrpAKsaWtVqDZVqVZp2vE/YSKP6ql6j2VtbWF/usw6XH02jE2eFFlYPLnGSaeKypEe6SLbWjpbBiZaBiQNc62qi4qHb/b8+vYnbE73SZKL5FUeHNDXh1VpE1R9vZf1mo5wNJhFw6tuIH1De+haXiWNx3Kcsn14HFnObo6VyrK0mFU9WcZZe2jxC4qIm194XiGBtdRXJox0E3Ub0R13wecjEsdHbGQOka23TKMaDB/Q0uKzC64tifOIaivkCEqd74lRvMjRwdJRANldHT++wMKCBaEQMCrn/Mxlj8f0r2IxVBHxUcpmQyVaxe3iB3v5h1GpNJBNHiIad8LnpnWFGIpmRqK/xqWlMXZuGz8N87RRevniOQi6FoNclXgUc1zg8SSIQjqK3bwDr61to1IrCTNKVnudWiFjxLOG+Jx3EToaxEZepkrjsT03PYITpDk7mazNJQo3AiMmqMIM02Mph7t0szpJxUUxZjBytrCOZLSLYzbhBCzKXZ2iVczCSFW3rxSDU5vVh6tYNdPdG4bTbZS9dWljByeEhWk3VOKwzIspoxcjYBALhII6ODhE/Ppb7k81pGq2J5wjXRDqc6AxSC9ocDgRDIUS6euTeOImf4PjkEMVcnl0KWTesdruYWLLmTCROcX52hlKxIPP8bA7wtQkQue9wzdWMJ7lv0x2YqrGenn6sb+xjc/MAlRrvEbodf67zle8wMU1NRtp8XieCfhcarB3PkzDp2ujv6YLVpEO5kIHXTRUta4aKkG6U+LMO4B6TpWGEzgSniyol+mmcyhgSna4JeovlunyP5rckUWasCqXQVOaJvIZ+vxeTE6OiaPB4HAj4varuECCs6iRlIqcaOZR/nx8dIrm9iWr6Us45q5UmlXmsiGQvZdnBiLp2p75i7dRZnxkFpBkWEYzJD1GeJw6+7BjRShrCTggIkU1UMRHcGNxdAxi48RCOrn40+NCCblmK2f2E+IRNYMfbLACPHxpQ0oCtxjIq51e1cJJh1Uyj1C9Tb0SL3xEWRKfDr7/8gvW19U/5rNzwydrSHOHe/buYnJxS8hHeXFdmKDQWSgGnThxNB5xprLEqstXXhG35i5OvlBTKjacDbq3SWWVUDcE3mVCCeC6kZ2dJ5HM5FetiNMHnC0iGKOVlLFYIMLloMjtWA7dXgaEGpv+JPZb5oI5pl5w7hVw07fonMyyp6T8zSFqHWrPNJlPHKCAWo3SO5Q3OD24gZMb5h8ynZoLFY2EBS6OpL77g7JP3EwDSQOunc6NdvCvnXvueq1Jlue4dECNNjc58r/Z7WBBy5vbt2/f4+eef0R2Non+gX2ZwyNpSik6wQZkvWWZ5H263bCqUJfMcj42NwR/wy3waDaV4fb54/FhJw2UR7UQ5EfTL3dzG3s4mFuZmcXJ0oMKlrWZxAHa7A8jkmF+clc5bvaKYJrr5km3iQiuzoc02CsU8qjUyQi2EwkFZ3BnfwLmLWE8vIgEfzk+TMNIZz6TyhUuVqmQ7e/18nRwuT5McGpUZiUq9Dp3FilBXr0iN9e0aaqWsuHKXK3XUWkC4uw/3Hn+F0/M0HF4/evsGha1UTY5OEHtn1EB1r5S5ETcQNjWojiD4J7j9p3uvo2TgEqOijwzwur34MDuLF3/+LsVTyB+SQv7o6ARHx0eYmGSUiAlLi0uIhqOI9cREHn6RSQtz2zc4gKdffY1IWDG3GoUixltck6QxJxZB0qEk8BQQd0WO8qnfo0mYOy6LyjVZSX064muV9avXCaP/+x9/CEBwUsbO2VF2/ThPbTJKQc334rBxDowyowvs7u7h5q3bmLl1QxzPDcyZ450ioeVq7oN29nKeBVSrTizXKzXJ0nleO407tcOz6dQU+bBauDUnZWYaK0MlCUU3AIV8FnOzc1heXJHr1dsTFTmr8jrQSbHNZmImncXK6jqmZ24K08yGDw9G5M1UW7PA6Oh4pKynqRXNzjprncR3SNdcNgVpLKj5bpVPpw1AkN0RoytuVAbKy8z4+HEOHz7MyXNGkMxnkD4DzD785tkzDA4NySy6Sa+iF9g42NjYxPraCi4uzgXYCtCu1TAxNo7rN2eEpRNgQV8HSmvFDCyIxEUZP/05j72TNOoyo85j4Qy85llQQ7NVBpoVmPQNmTdyW41ocA764gJWfRUTdJV16hHf30N30INYdwCZzBlsNiNcTgeKxQIsNptErRwdnYsSgpEYmwdx7J1k4Q50S25jptjE8UVZokf0Jpe4SoqruZkWb7y32PZQTLyuWcaT+9No1y4lKurWzDUE/L7OvaLOu7ZHibu5pAgYxLeBjDnZOOWoLxqFT/PvWm47izQ2PpKnCZwcH+H46BCFbEY1LvR6+PxkV6IYGBpFb18/nA6XNH+Yv7m3u4mTwz2kLs6kcUdAzOYymyaUVkuclcWGQKRLHFi5DrNh8cfvv2BrYwU6FjTNNjy+EAaGx9E3MCpO5pQ063V0mHZgdvYtnj//De1mBW6HSZoczGG9yBTw5dfMwdXjYGcTYZ8TQR/NeAw4Oklg/ySJ67fu4ebth+JmrMDtP1DMXWKoLwyfj+fFgI+Lq7hIlzB1/R729o9RyZ/j3s0RDHQHhDUXb3w2B+XeVw141QSmwZsJS2v7WFw/xMMnX2Py2oya+1delAKKZFyL9UG7jXKlhB9/+AcsxqrEI9GdlA2vj0tbSBVaMpe2t7uDoZgX0+O9wqJT5vd+bgueQAzX75C5Dcs69fP3/46Ntfe4d3MIY4MROO0OLK0fYmkrjjv3nyB9mcbu1oo4IY/GvLCZ2PCv4OQ0hWypCg7beXxudIUD4mDbqNURP83gw+IWtveOMdgXxRf3ptAd7DC3C1s4LwCjUzck89PULGIk5hZ5N+m1zd1jbB0lxVxRuR/zXmOdx9l0K1KZAryBqEQufVhLYH77AhWDXaSMMq0n/g9WBLw2MfYxNvKopI/RKl3Apiujx2vBSH8AHocBTRos0jCI/hFks6BHo9JEtVqSGVtZp10OcX8WAKLnPG4BrUYVZrrvwIZcWYdcw4yG2YuayYVEtiZrw1m6hkLNKHm3ZOaVSrEpgPZvX83g7rU+eCj04ogIR006jOFVvxDWchwf05hbq40+M1VZU3m0yXgCq4vLOD05FO8Cj9MMDz05zMowVepJnRHluk4M3hoGG27ee4jhsUlkUmmsLSziPH4gc8Berxk2K8kHSrs53kJGsYnkJRvfTbh9QQyNjGJgcEhqno31FTRqJdSrFVTKVXiFPBlCd6wHDg/XIgsMJot4Ncy/e4dU8lS5N9ObhOZdej0mp6/BbnNgd3cHpVxOTAO53NN7xOZ24vqtGQyPKDlvrVIX0oCjR+VyUfYuUdsAGJHjGpS4m5OjY9QqFbQa6rwKkSQPUUdG2lFhqXG7tjSs2Izt7e+V51gpJFVEjNT+YlCrmtWn8QQO9/dxcX6OcrGASqUEndmM3oEhydoucY3PptCoMNeVRYQJbo549ffC7XWJisnAGdKLjNRf+XxW5ru5z1lsVoQiYfiDAXFzJmnF3F2p8xqqMUK5sMFAs0sLTFazOLoT1LJxzvWSJFzy9BTFXA5WE5uENljsNgQjYQSCQclTTqcuxcSSo3UkXTj2xjEJMpv0YOB4HI+d1Q+NOKmSY1TZ8vIOVpZ3JKJHr2cNophkruGq0uF4S01msTnvS6BboFFmtYxwwIuA1y3Hxfu9K+yX2p/NCaalsCmezuTg83tRb7VxeZkTpRQzt2k4xq9Ris1mCdcAKl8UKOfaoJSsipXVocaGfashxM21qQlQlOb1OKVO5GiaNLA6aR/KF5UkRlOaFamTY5zubqGRzciewgY/R9OYmKC0RIr04g4oWJJ7m6ZY/T864FZme2SGSnUj1M1EwKYeSBZbApQ6bK7EeOhM8EQHEZu+B1f3oAy+c7hZYlTUqVYXpWO+xJNOEML/E3xo5hga83gVePKgtWggLmDah9qQFNXNN8XC6Jeff5GHjECFIIULD+NILi7PJQqIzqNC11+RI2vgSgOxVxcwbc7p02t25odVIajJmVW3VxW0nX+32Rln6DgNml6KFI/AgI68jJcgg0WTArHIkcJLMR10wmNHnLMc/KB77+joiFrgOy62V+da/yrlVaZkLOC1vNj/79ztFXz5T//ksfMPi0iaSrF7qOXE8vU1kJnP58E/PPcEvvwaZdahUBCPHz8SZldJ6JQJw9Vz9x/9Xzvv/5/3ciXiSPs5jbngYsE/NOr69ddfZQ6KrtvsphKI7R/sC+Dm99D1WWugEJjzWAlWrk1dk2vC4pngNhqN4tGjR8L4q3lSAg8VKEoWjxI+Sp84b7hF5r1aUgW8xQazha6OnWxYzl1UK2IuRElhg0Cl0ZAsRjKhdDelPJJyRxYehVIFhWINlUoVsVi3mIZUKzmEgh7JKjs6PEazpUc4EkWlUhMW1WW1yUwuf0++XITBaoffH8HZaRKNSh6xnpCYUaXSeZisNoxOTGFscgb7R8ci8WMhK7MKlJGycOhsJjKjKkWaOuMsmOmUzYaH5p59tQnBjVY932rT4b1MmRLdtv98/puAgXAoIucxTUfI/X3Z/CmrpKR1eGAIXeGo3EPpfA6rm+sYHB7Gk6dPEQ6FRW4iza0OSBXjM1lLOjPzHZdvgkE1KqGOWzUKKVeWlacDDLQZavW8qdaFPP3y7BF4v3z5UthCzpHyNbiws1hlY4dr1ujQiDDN3FTypQKWV9dlVv7u/fvw+PxKJttRtojwhWPAHTArXdeO269ibjWAq0z7lBOrclrX5kOEMeB9SFDMaUojm4qclzSiUiri4/wHrCwuyUbJaDTORLOZValVxHWZ74tAIJPJ4uQkjunrN3Dj1i3YHEoVoBoHihFRoxnqvPFDzrs0ETuf6VwHFRKvCgzF1atGo7ZWytLaYbvZxPzhh+/x/I/fReraFemSkRTmO5Od/ea77zA9Pa0cFclj6gjE0/jzxaFOM5EAACAASURBVJ84PjrqRK+oYzk+PkFvd0xmx1mkqbWf11i55DML8CCewS8vF7B3nEZFZn7U/qWZULEBwogMytEpnTPpmmjVSmhSet2oYbDXj0jQgvR5HKnTE1yfGITPZcXx0T5CEb/ExiSOT6RT7fKFsX+YlJzbgdEBlBsNrO4kkSq0JefP5fGjLOxKA/W2GRYrnZTJ1hhEmsW5a2YmcW2hic5XD2fQrqWkmL15fQoBKh46TT4N2F5tLHGtY5OUjTPOO1JFotT4nTGUTw1OdW3JRtIvYHlpEfHjI5SKRZGaslEyODSI6/RS8Hglp1plztMAqCFNMrq6spPPGJ1ykcWraM9k7aNDtNvnhS8UgsvjlixWemrQZ2JlcVHmslmkBkJhBENheLx+cQPm2szCy2Y1IxE/wfv3b0WaVyFAYURKvYVwVzceP/5S9kSyyMnTuBRpXHfI4HFNffzkK4xNTotpE1npt69fytxjs1qUOTMyHGcXWbi8Ydy9/wSHx3GcHO6gK+BEwGuHQUfTMj6Dyu1b5SSqkRQ5nzojDk/OkSlW8OTptxifnBJwqxrZaiaMDz2/n88a98Yfv/93tJsFjA52weO0CiGwsr6DQk0Pi92Nk+N99PX4MDagGKN8oYaFpW34Qr24fvse/KGwqCn+8W//AxtrH3Dn5giG+yMy1rS6cYS17TjuPniMdCqN/e01TIx0YbjXh/+XrvfgbitLsnQDBECA3ltRJOW9K6XSKbOry3TPn3jzxvzDN6tXT5uqSlupNJJS3ksUvfcOhgTe+nacA1xxclhLpRQJAveee06YHTt2NKW9B5AZxKks9NuKFcoeeBeLB7a8smHvJhZsbnnL1jY3bex4n3puh3tadaZ/eURye2jjpy/YwsystTaanT7eZZ2t9LuS+JRsZ98ZJa7qg83Pab5mOttsvz56bVv7Fbt48wt7/G7VHr5bsUIqr55DAANaQbJi20BcLJoVtzTftqfZ7MRAs50abLHO/IFlUwV9nlpHYJhkspZBu4ApAqr+eMsHZwkwsVDwilCxXJDSa2tzhyqbJLKvZtZsvZixSq7L0m39VqzkNM94eXPPdoqSc3W2zEHJ2nNm/+X3N+zGxRFrzdIXG86BGG5eQIl/kpVbwHP2PC1JJG1e/c8KmJ6ceGfTk5MaK1c99ESI3lwF/RJJYoBcWhTy85cv2/DIiED61cVlm3j1SqJPnAmSAo0+wudW0MajRaNRZw/l495+T5LQe3g/MWHLi0ti1DTlm6yvv8d6+3qss6dLMSYgKUlhuXBgs1Oztjy/aHs7zsIrHR5YS0ezjY4fl1r1/Oy8Lcwu2tb6thhAUMU7ezvtxOlxtYN1dnSrbx+7DQWeJA4hRt6L+HtgYFBANX4M5h+tKfvqqS7qmcXWQPc8HruqStmQEsOzf7BfbB1v36HiGfx5FIhkHCjMHFS7tzbt/bt3Njs9bRub6/JRueZWqS7nc3nr6Wq3zjb6mvEdjBpvtFwzExgAQNmfSKTziCpqO9vd2wmjF5kakPH2j2yjU+NLZYGuBwcF2Un5IphdXItG6tA2smfT0zO2ubEle0VP+EG5ZIO9/XZy/IS1d3ZK/RiWFWrbC/Mz9uTJUyXoxB4kjaXyoY2MHbMzZ89YW2urz8JDdRyV4wzteXl78uytPXjwwuewp3w/hwhIsRC2nPVu4l6zMBVoq9uzxnRKuiicM6Y9tLfkbaCv21ZX19XaNDg4oPVeWl5R+wjTKhaXV21/v2QdnT2Wzeak6bKzuy/tgVQaPx6AP4nUpkO7mBeriIUZwwpQce3aJfUwd3W1WXc345GaZEMpPFbo2wkgO1R+2A7rc7M2//aVHWxtSMUcvwcVxBNnzwtVmFSVOkzMCUy51H+/3FaVE2QsB6h9QIBlwyJlUUBlxRe1MaPNxhfzwjqHT9jYlY+tdWjcSg05KzN6ISqbqvrq9B1QfVBnAma+UN51JeRAFQ7KwzHJ5DXq55KDDtFruDacPYkq4jkkt4yxuX/vvv4bh8+N42yQhv789ud2/sL52sxYBeVB3fdoAnaUCvtbr6sbuqBaDO1GCsYqc8j4khy8evlaSRhjLqjOskFF3RXym1JPGxVeUEiuGUcOZZv7/8d//EdRXggS40zZZIAT6TIevHlFRw3gQcUwed2x3y9e99GEMf6bPhaM8nfffWdTU1O6ZpJHkMqIYJKM8JncB1UYksPR0eN28+ZN0eliUJb8DIVdR2byxuuLzzpJR/YkJdAKglOJrycwwgiyrgh2kVADaEhwbG9fCqKi6+XzNQVqaOAkV/whab90mepIj5Jg1pvkFrVk3osvqYmS3PJcQYjCvtzZ3rH3E+/tzds3trq+Ydu7e1ZEBj4FHRP6o1fj1dPYCKUbtLPoaGlIxtS7LvrEge3uMrevUVXC5pacMTUaKuSx4V5ViaamZiydYYh2ztbW1mVIhwf6rK+n09bWVmx5Zd16eockPrC8NGsIl547O6q+DX63p3fQbn38iY2OnbCZ+TkxMahis084h9qLqsQFanJMDENy+/btWwEG0OahqtcC7cRYEsexnApJdeH169f2zVdfyVgNDQ1rFBCOdmtzS6rBoKpUO4YGh9QDyrleWVuzt+/f29kLF+yz27clcuR7xlHAOjXMK7e+PzzRUiAeRAsim0SYZUB6k3svCVjF48+51TzfhTlboMd4fl60zJWVVVtbB0Ul4D60U4z3OXdOoMjO/q49efbMTp05Yx9/gsp2nxwLgAafi53DlhKJCJxzxE5XLnDNIT8lPP7ljI+knZPdCz/VftSg9bQSGeb0fvO3vyrxoF+8rblV1Vat8ea6FUpFmSJaHzY2N7UvqdpeuHhJlT7vSY+Ao3+KrFegZvJ6gY1aaP++Y3oe1CswCdYuquxHJB6QhGfK+fvP//wP+/v334mVMD7GTPMWW1xasFdv3tgXX35pv7t5U3tSfcqWstXlZfvqb39TcAQjg946KNCo5DPu5c9/+rONjB0XPY0RUE6pdvrou+kV++rOU5uYW7OyRgE5uMpZU2Dku0bJGYqQjBRoOCwpiG3Opmz8eI/t7S7b4uyUtaSr9tG187a/s2nTUxM2NjYqCt6bV++ETF+5dtU2dnbt1Zv31tXdYQNDgza/WrCJhV3bPnAn297RJfXIvWJV18cCci8CzuhjIkCtVCzXULJ//PyqVcurlrWCXb54zvp6ej8ACZMJLs+AZ8gkAIIWBP6wfTV3VnteQcmfBIHk5e7P6m/d2aYlAkp01jY3t+z0mTP2hz/+wQrFfXv1+qU0FgRcEUSXDmzk2IhdvcIsWVf6B9WvIprGWC5sMRRn6MoIW2UYoeFCQ5vrG6LYEVDTq03AR29inF0vdkgaELiiHu/VtRXb2NqQojjnpb9/wPr7+jQS7NWb1zY5NWmbWxu6Z7YhrI+rV6nsjKv/mYB4YW7a3r15pUozjCmuFxDh2PETdu7iVVtd37Tnzx7bxtqiHZb27RCV0IMDxYw1wCuCT2GsWrUhYyPjJ+zzL7604ePHa6PzfDf5DLVI52fffv3V32zi3Qsp4+dzLjy2ur5tvYOj1tXdaxMTbyyXrVh/V5sYIYzkWV7ZshNnztula9fE0IHN8Le//MV+vXfHBgc6bKC3Xc+c/uCVjV37/PaXAlBfPX9ig32tdnyoW72GDfJXHgNAod/eK9nWTkm9g+sbJElp6+jpteW1ZWvMVu38ySHr72zWNT568U59quOnztvM1LS1NqbtzHi/dVBlRfAnAHAClEIbYDWNNkFWQjLf/f2eLa4X7NzvPrdn7zfs0dslKxq9qCS3zsByyiHK70XNtD3em7fx/hbra65Y9mDVDneXrKslbb0dzRLWKZb3FUcyz9vF9OrsNJgp2MXNrR3ZO8A9te/sIU7UbKl8u81vFu3F5Jq9m9+1nYO8NeQ7LdXYYjtFlA2wv67LgNhcV3NWtOSrZ495civqrE8OibFPtM/Ytjt37uieiNEYS8k+gNEgywhF/fDA9gv7trO1JeosvgXqKVU57C8xDBMFBoaY9dpr+ZYW+Q3ehwrnFudnnxEtFWluECtWD0jsGbHXZM2tLZr5DhMHlhi2ldiDtitPIr1vkte2trUa1WXpLoYefipeVF33d/YlgkTsBIiazTMeqSw7sbS4bCuLq7aBrgCgV7Vs2bwzAkhax0ZP2NDAsCjiVB+ZLrBXLEiIkC+YTi35Zk/kK4cq7IhGzhSCOAWBfkzFHw5EKh6UQrxZYxNqunlV5xRMhXZ42XVei8hftSpG4Zs3b+zNq1eyJVQCMxn0KRB5SkkIb2zsuH380XW3rWhXkD9QvKBqCyNV/dDOSlBuoakxHv95ws1kBoCFShhVg/ovDCtspWqH8tFRg2Z6atp++umemFPMjyUeBCSElXP1ylXFRsRN3C/2myLYgwcPBS4CArMXEKICTLh245r19/Z6xR97o6o1hcZGe/lqwu7df2yrq5t+DaLpRvDNC4DkFT79xm0W+7oxgzYMoBHg5Y6qqBQkAM2g/tMaBuAHSy3X1GidXR22u7uvai1JLIKt9Dbzx/NFlR7iNEoHxgPgqhiOXI7ktjFj165dtmw2JTGp3r5OgZy8VpN6BLZ7oRCaP5qem0sLNvf6pe2tLFlayatGDuh+Ao0vvN4BKMVgoQCa+h+X25x1FvqtKGvHRAmqmD+6qjJrqdU2OvIqh11psO6RU0pum/qPW7GhUf04Pq4iUHWDiAoiKHw4FSj+hsYak1tvlk4kNIEyeZQWEiMuvwnP2DEUoP0EQQvzC1ZCpRYxgEpFyQyJ1/hJb94Ol/RBwByTqZiQfZBcheqPbtfLG4nAMCaWgSqhgNApASQzJH9QsKmEEiSTeOt+D9lwGK2CklsZoJZm3T+0h47ODvvDH/4gwxkpZ1EM6mgPSDKJlLIZYwpq4iNeZXbyRwyiQ4UuvmFAPWLiS/AxPTVld+78YDOzM5plRrKB8yCwjsaehADRrLW1VVVgrl+/bh0d7bXe6aPJarzOGvU7fCOZcP/fKrjJe1Ry25C2n378SeJb7CESDiqjyYTYRa/KQgxRSuZPnJHMulJJJxh58eKFkmOS2zjn1tc4SqI7fVe9kYio7NNDtmwLSys2NT2nOXWlgwbbKZRtZ68UjBx9MvSFuIEl0EbkJ47YERgBta/kY4skrqP5txXrbKOykbK9nR0hdyTNoO+sd3Me2h6OoihksFQkKoOag/DEgRQUBwfarTmfsT5GHp2/aAODKBI3qiqJkcXROa3c+/9kyAN9VhW8YBTYdwiJJZPb5BxpZ014gqmgAyNN3876hn37zTei4VCtE+LIZQZxDv522XlEyBAfaBBtiarK5WtXlSx2dHYqQIh98ARFR5Ox5P6q/8xTmJgMxH2TRN3jz5J2hXulh/HVq5eyIfNzc96LFc4IdnGov9/GR4+Lgryzu2tPX7y0k6dPS2W7t3cgzNn2Nopaf3sEAYJd8GQ8tGokKOGOsNZns8V15hlFWir3oB74w0P75qu/2fNnT22Avp6+Po1EQ9n6zZu3trS64tStECjAEjk+OmZffvkPougj8KR++1AZ1pkJYFIdKHMmQly3JKNF5z9QlmOFPD6LmPRi56Gb//Uvf7Hvvv3Wjo+4ojkI+vzCvL1+99Y++fQT++jWx96vFnps6CP821/+Kvo+VXJ+hpL2r78+VHX6D3/4ow0dG9KcYAA7Vy3GqWZU0frqx6c2tbCl/ieV8pWdH6riAI0d9WqNjxYLiT+HVj0oWGOqYm0tGbEmCjvrNtLbZmdPDGtGMNWLE6Ojmon6dmJKYw6uXD4vGuKbyWmxL4aHj9thNW/zm2XbIJ8iAc03ibJZLNML67PEXWHcJ0MLoWa2YEPZ/vT7G5Y63LB0ZdcuXThjvb19CqScAeM+VEFzAEDQFKASS+KHHZNfC8l7LXiNvlT7zOzOj3+3Bw9+ldYAQAEUthcvXllHR6d9+tmn9ubdK3v27LHOMIELYM3m+paq7rByxsbHvbesjNp3aF8IQmRQ4Tmv0RcrvAKJL0NTo+8dOwad2hMv2XmofA3ZIKRGv2pZtL9CEeETH9clKvXcrIK8LWaWM/s6gD5N+bzAyNHRMRsdGxd7iJ1c3N9T75qS2/2SqlSt7V2qNmDv0L1gfnVhf1s9mpxzHQVVX7huT8C8PQtAKavK8+DwsMbT8H7+SAigHDgQOBR0KyYm3tmrl89tfXXJdne3VLFh7505d8mOjYzYzMyULS7MWBEKJyPJylXr7Oy1y9eu2ehJtDeoxOc18vDnn36wzY1lwkJt5VKpYp3dvWJ1ESg//PW+7e1uWD7ngiySuApBJf1whdKhlQ4k1SK6OOvEfbx+99qmJt9aU7pirVBeUw02t7xunf3DdvHydZt6P2m7m+uai9mSJ5CmLUIZhVpD+MPZJzLkyqAlPn7yxkrVnF28eVtznp9NrFmxmtcoPLFTVIbFp5aUiKM429+esXRp2wobs3a4u2iDXVk7O9pnnU1U0va5Y1VDGVkFGMT+E6MQxeQwG610eKi5mrnmNlWQZ+dXbGlt2zJNHdbRf9wOMx32anrL3sxs2eY+b5NTKx1JN2eK2ZvM6qP//k+3L9vlUwPWBi0ZRlBiCkTSHmLbfvjhB+3jc+fOKTZiRIhrubgOCmquGoHEyKj9gqYyQPPdouBC9anM9IM+u3bthrW0t9nk1JT8ILErn0v1sL2tVS1fVGZpXTosl7xNCrHAXNb1FRpJhJjHnHUqatibxCkHZYpRxOs5JYtYEY/bXU0Wu0J7AVRnRiwBUJXKRXv85JG9ffNaeyxVdREmjxcwnl59hpnY1tphZ06fsVMnxhT78SHYZm+7QO3ZdUmElOlcuQaG/iavkM3w+MEBVI+z3DdzbJzS6k4wCEwG8UrFuum0zc7P2y8//6zWJ1rFuI6ODnp/G0My2mBT09Nir9y69Tv5cGIzQEqKCuqtb0i7AGQYWQNAG22ZGINUIoNuhrOaQv8vixhm7/o0B64R25+zyakZ++WX+1qL9s4OgXwIynI/Fy+eV+U7VlkRnXvz5p09f/5SPrKtvVWf8X7qvTU2Ze3q9Ss2NDDgADRVZzHByCVy9ubtpP1y91dbWlq1StW/7wTf+tr5rvR2RE26CeCBd5eiO1C2tvZmgXTYTWLNrg4vMFCNx37TxkfCvbG+ZXt7RbUGqs1K7DeAfWfaRTqyy6IEMJwEW6MaKfpk7PKVi+rN7u5pt76+bsW7qrhyroMddX8WktvlBVVu95aXMIJWqcBLcRA99tZ6suuJLftH70PMDi05Boj1Ko5vOi7aG35D6Zd9yqYMCXCpmrKuY6ds9Moty/WO2EGa4Cnw8kIfqqSeQ3UFh00gRmAbZ9zWxJB09KLAjS+OWOOxBzYabyEXQWQmji5pSGmwOu8N7YpqKY6Q5IfKHAkjyHJEuP0+fQH1IALtOZlgyVEEFCRWh5SY1JIBnLUjkl4t8r9jksWvYthIvGMVzClhTnNxpWiarXETbnT49/CxYY0vQqSJB+hVqP9Tzdkrtt7XJ0qyEr9EchuruqEKo8cRhLti4F6790BH9cbuBpuZnbX79+/JKIMGElCptzBU90nc+cM83NtUxs+fF8qmCk4IjI+CBcl/x/uJAXX8d/I1MRGJwTM/Y99wuKnSqypeLDrNrUaPdPSNdQPlpzrLFywBAAb2BAFhrEQAJnDtJLcAIR6EOr2BtVJiG0poUuRNpVU1QpyDHhTU8UDIZzUHckmKh1CId3aZuceB5v0aJEnv6B4JHaIsgZYD5VR9XgTbKYkRofoIHRVUkf2gHuAGroVnDeoZ1HLTIF4N6uNgRABDxDvasnbqxIiNjXlPF9E8+4eKNkEwjtj3lFNPaxU3FkkGySm0rDO05GTPbdxrSQZBLC8qmRK9tcEePnyo3luWra21Tc7Ee0yhrB+InsP3JSaXSok2Oze/YFeuX1elGWfgme2HDIvauTq6kRRcRsf+4VixuL/iNSerYLwNawGa/OjxI3v86KH64VknKmIIBpE4gtw2isadkZPaKxTs6bPnmsFHMo66s8+KjlXm4EhqzXmBKBSH0IfKp5Y8ATLFILl+pv3+NaQ8XCu9Of/2r/8qGtY4SZeEH8o6p6tra6KX9vT1KbkEBYbyPjg0ZOfPX9D+jlL5zsjxrw/E6I7OAU+I68XEvBboqd8w9G1H+nhwMlCtqMJ+++23Nnr8uJ0+6SOoULB/9faNnTp72i5cvKhzybUSfGOz/+Pf/91WV1bt+AhzOVulzPzw4WM7MX5SbJb+wQH15jqw6frXCF08fTVt3/78XDMlD9VPRzWTBCVU9lnDVNYViJWYQPVD8bxoWbWS0A9bsqwVbXSozZoyVVtcXLPtjV07NTomFd8Z1PkLBzZ6jP7rtC2sbtjyxp41NrZq9NFu0Wy/4v2+SktTrh7ts7Azrhh5cCj7r3YUq1o+c2B/+OKaNWX2LV3Zs7OnTyhR07mnEhSeU/TP/E2liNYeAC4ozD7uzJ+lQ0IBGBKW7qJod366Y48fPwoK8iOil/78810lsp/f/sxevnxuU1PvJR6nfWJpez8xqWv46KObdvL0qVBl9yAk0tlx9ZFOX6exh9BEPtYDW6KyWP1X4EqlJva6ej3Bk40KCp9pe/zwgd29+7MYLGgEQAl0LoEHTLyOHm7e6/jxEbtx/YYCRiiGgIYazSUbmxL9j+CfYFkTHpRUMuqFmZIOqotuq71OzFNyOnsVQASRmEbZMOyx09+817zuuzyWIJHAP0JpRPWb/mZofdAMmcU7NDxkzXmeFddeVIUN1X2S296BAVEHsT2w0cqlA/VIL6/M2+4eSTKVuLRGu508cUJ058mJ9zY1/d42UBbf3VF1zYXyfKpAc3OrqKPYUwBg9hXnbXJ6UhT1jZUlq5YKnqim0nZaQkFXpID79tUL29veUB+rBO4C2wQqvSbIAV4QtOKT0wD5BRscOWkXrn9mD17N2+O3S1aoNtthA+fQ+TZiURwWrDWfsR6qs6Ud219ftOzhjh0fbLPLZ4asqWHf9jYWrLulQSJPDeoH9QSM5yOGnOiLJc2JzSCel87Zyib0SJgEzTa7sG6vJxcs1dhpfcfO2GGu06YWt2xxbddKh6ieIyAW2uukHXBgg90t9o+fXrCzox3W1kg7ku/dWlxci7OcEYOgFD9Dv4PzKNuvjc0jqJ9b2AqAdmg6kNwqYIc2flDSfrl9+0trbW+zX365K0YjVUTo1cSJ5IVffPmFXbp8Wb6aPYt18XYaZ18gyBQ67bw1J1y3M4SklBM4Nj6+U/FuZC6G3vH4XXzb+vqmffPNN2oX6Ghvd/+ND2TmN8rNWMnigejg25s7opleOHdWIp1NTa0+E1Wijs7W9GkMPlUjHLWwptH7hExbrQBeJIraErJdoQWShEa/r2DMZ3ojVvjjTz/b7Mys9jXsMgeAXRMCf92QabR3E+8VX3300Q0bxUao/ZIYjrNOG4IrweMvAEI9fSHO9+NEYqt2P4HsAZyO6rxack+qJGxZrajyCvPr51/u2S6z0Ds6rLGJtV3TqLWzZ0/biRNjaqWTaFQmZ+/eTtmTx88kRtvS1mIHlbKKTNlcg129dkV2WdxV5Rqcb0ZiNtm7iSn76ef7Nr+w7EJl6aznZrE9MfgPb1P2/MqBbS/geBJU1TVzD4B92Hwoz8q9DplZi3BhXtX//T1i6kIAad3jcCaV6CYmb8S59NoL4ezwmkw2bVeuwCDLWnd3h/X2oZZcj5uS8RqPHrXk/c01m339wnaWFmWvaCPgPgRIBG+nYqqozRRPXE9COed/C7RkR04id5mHf6B7ZwPH5NY78F2OG2dEf1PXyEk7fvkja+oftcMMTctQRpyG7JS8MM4jiBNRTSOwJdD2ZMxpY96X5osvxKQ2a1eRTEDFQjAVUIGgbiWnxnVxY6DLot5BW8442qekKAxhlxEK/W1ONQl1zdBvGft73SAL8nJUJmQ53occiG7hOjTKI0EX9wQYiXxXHIbqSJ8UPXCiPFQxknkFdo7me6EIB0zixUGloiu8rWZYYw9h4rNrFGtP+CMy7nTNevCcXEv9tj7Mfy4DHujjHkw7rXpjY0O0XZIc6Mo7W07zlhx+Y059EVSDqNwSEGl2KkI6iZ7buE4xoTpaeY7Vod+qtnGZsec6gg9RzAraB0JAzOCF3sucTN4jCqV4T46vMRQa+nKhqRNck8wo0CxTQcyo6gxCSh+xko2Afio4Doff9wIOESsBkgkPDFpMg4xk6bCq2YH7xZJtb++q4X5nt6i+vE0Gou/sW6F4KPU5BosXCXCpJnGyHQCUkBGz6TCQCPlQ6SDQoy+jsREaSYPlg7hNW1uL5lYih9/R3mb9fT3W3dnmKH4VZJRApyyHRkIJEAHaxn7TMw8jcxT+BmqybwsPjFkXAmgc7sjIiJ6vbGtiPnTcO1qjkBjze+wVhNGgCe3tIybkTgoHAjJNYEclTz3aDSCrM0Ktr16/oWoe1OkIciUR81qFMAGeJKuyceZ0PC+xuhzZAsk9pn0uoCRlz54/U88t1XLAGqpbiM8VyiWnNlaq1tzoarFI+2/v7tiz589Vzfr440/VE02w4SYhZOVxDyXHcUV/HtY5Xmdt3RMUfL8vX28/u96PhK7At19/ZS1NTXLU+VxOgN7bd++UIJ49d069W+xl0ROZwZkl0G3W8w+EaKfpxpnA8bmHCCQJTsU15+94rutpcbIv10fIuQ9JCQz76qu/2Tdffy1a8mkqt/m82CDPX76QlH9nZ5cceV9/v0RPOjs67O/ffa/7GRlmLmeb9gUzkC9dumK///3vrbe/T5VpD+i875b+n6cvp+zbn5/Z9OKOHVQpvdCH6vPzFAxmoFD6ejDLj7OBcnmV8SEpn51tqQPLZcrW05GxcnHXtjdLdlBK2VBPjx0eFm11a0NiVZ2tTdbd0Wx7xUNb2y3bfsmBKiiuqKCmc01SY/WuZA/q44xeChw6ygAAIABJREFUCS1yzjVmuWJNjYf2+8+uaP4jvYgnRkdEXVNyGyo/McCO5w2/SYsFZ7qnp0t+QgCyfKjbE53JoAUBmPbjzz/ao0cPbeT4qI0cOybW0E8//2zdXd1iCQG+Qo2Dhoz2AOeYlhOCnY9u3bTTZ846KCbKcoiKY29qINq7//aKkG+vutaGU+8D1T2I/PsIsfAcZQCdaoY//td//Rd79PCBxOygINPj63bXR0Ax8xSKJwwR/CrUcQDK4eEhnUDAQ/aGgBuNwY7zFgm2vIoVqZEeCLr7Voc71FnF3H7u6MkluI2JQzybNWZJSLrxJwhYvn71WpX1za1Nga9OhQfMb1bv7Jkzp+z8uXMSJFTwJ/Eqd8nybyTU6WzQCClL44HkVsFhhtE4OWvKNYtJh0/b2duyLURwCvvBPnuFnDVD3Ka5mYkUJCVQukm+dyW2ubWxrh7E5nyLNTY12yDPfmBAvnRhbsbmpqdsbWVF779XZDwPgnvNsj2ayx1m+7JyjOA5Nnra+kdO2Xe/vLR7L+as0NBsVeJBISAVa6CfGaV3Rr5Q/SpsW85KNtrfbuMj3ZZPF21l7q3lUkU7P95vLZmS2QHKra2qtBJ7sMcKu7tGixD2LAf1taPL5le37M3kvDW1dVtP/3HNv37xdsF2SmmzpnZLNTZb4RAmBWuNgFjQhCHxOjywob5W++PnF+3ksVZrzVaMUdyxChRtYIwFSG4B1jmfqtzSUkYVFPonm4KqpGIqhPXyiqO++fZbxYC0etFjSLvI6sa6RAnb2jvs4YMHat9RmwF9tysr0iegyHH1+rWgTYMAmlcwlVApzwrFjKCiTsztsaeDNVXNSw1VW8399uRIGw6QPeo/MM6psdGWFlft+2+/t729XdkhMdACRRQWjOLciieg7ElmKbNnrl69KsaJ6KmRGZSimuc6G7ECG2WO3P94Eoa/kJCnwEiH5mqYmKdYQa8j6t04e4/JIgCf7A+x9xhtdlhRPIjdEh2+IWPT9JC3Ndsnn9yy0ePHvKc+TFWIOhNix4SWhKrG1Hlhzam+Ds5EsENXGHr047WqNiXa8KHisu3tHbt7776trK0LJEdACnuwvr4iG0Vyi79WHJ1rtpnpOXv44JHON9/HPhHbsp9IBsfGEE1Ni/HHF9X4NEnxeyrEv9rs/DIEBNkZrzo789DjNXKxetEt5luxfYvXcx1SwWd2vYoUgCaH+r1oEwE/uE+Nwaz4vHXF3NChxBbz2MeB55hgs9ZezOMHjGO9evWStTTn9Ey6e1wtWdV8gRt1Jgw5HbTk/Y01myG5XVwwY0SX2nu8Ss5+jAxAQS/QxmELyU9VLPU/r3XqOdYC1yCOFJ2rG3MNV/CCdwLNL1TMukZO24nrn1q+b8QOGsj4ndOuoDLAH5F+ABUUg0ywlUxuYxCXrNbFZNsRVe+xiBQGNzQByQ3/pUAiOE79bjpWn31D+PWEeVkh0Pwg6RNFM8779Bd4o7sjMzFA8XDJv2pJrtdsa8qjvpaO2BP48oChkdELEdEFHgzoDZskUhZ5aPwbjj5rlqSCxnuoJaQhMfVAwoNhBTchwfSgyKuYySqvKJ9R/Tn8rY0Qrt/Vgv2L+yCIImFZX11TUMHNU3XmGXZ2dqjvg2uuI/P/d1pjfM7h7WvJdbKylkx44+uTPdc8M9aQHkMcB9RuAh1V64Xa+LrzhwS8qwPqco8OBD0F7D8cPE6cPUgApeScQV9hHb2iyQFxifqYYPieI+jxWV4+WMspU/4Mnb5P33mlmha1mKb73X1US3dteWXVVtY3bG5pzdY36XMhcGLtEDQoWz6Tsr6eNmtvZR5lVmMzoBi3tbRqtENjlmS3UchXNstnlN3haX6rX53L4OJoKwJLYnJLb1pMbj0ADolY7E8IzAnWn+dJckvlFtQQsCWZ4CQTzZik8YwEIjW40jO0ZsYJMTeRKgVngEoM1MErFy9r/jNnA+XhhaUlu3Hzpv3u5kfWKuP+YQU2uV/if0fAI/47JrdxLyVBofjayEzhNZw9aDh/++pv9u7NG/X49fY4HWdtc93mFxfVw0MlaPTYMRtDUKqjXeNsnr98aSdPnbRPPvlUYjlRcTWiozGYjwPJ/TC5bUmex6PAVfLe3B8EF0sffzpjX/31L/bLLz+LpoRCMsktle/pmRk7dfqMXbt+XVUgAjCNLtK8VO8FS56heLaTIF0SBEgGdMnzGIxiAvV1KxmsYUhuG9Rm8fXXX6kHcXhwyE6NnVSAtrq2ajNzsxpz5bRAzmta9FiSLvYLyPvY8ePW0dZm76enldz+7ncfqTcUdV/1S5G4CRRivi7jY97YVz88kmpyNdVMfSSwcVyV03twAyWWqm3Ke+r0Hkpi0lJnbMwcWFOjiU5aLiH6lFVQXi7vWpVeahDtw0PRquh5on+voKofoyEq6iNtyDbZQarBSofe2yy1bPWdeaVL4y/UAHdgTZlD+/LTy9bXkbHGhrKNDA3ozNcCxN8AlLBZnC2o9FTjSJg88QpCeIHGL80AKjyZjP34008SKxw6dkxgValcEJ2PQOpPf/yTTU/PiQpLKwFiIoxyevT4oRVLBY3So5XDRw45lU37xifiuB+MsE5IrPXtUEFgfziAGpj+GlsURmMF8MdBRWZ4EjhX7H/9r//PJt69s7Nnztjw4LDsm7PIoGA2CtzAT8HOoSJGVeT6jet27dp1VdI8aQwtCilx0f1PAOfdvkRasVMi/Tqd6eJiUe7/fRxibI3w+eceCPv1cK4AC1D6fvz4ia3BTMtmVU3q6OpUBalcRCl8W1oWqJrTcw6lmn2gfaFnF6rBIXh2k+Exj84w85bFqiHJp988JC7ViqqrMfhmSRUr6fpIsLICAbi+jU0mNbjQIcIx9PKdO3dBo0sQSyPBwW7Q0/v21SubnvLK8K6YcId6/dnTp92fBhYbZ4g91tLebdbYZv/xza927+mMFRqarJJBdMqfKQ+NUVSZasXSh2XLVks20NXsPbaVgm2uLVh5b9XOjvbb2ECHrc5PWGOqbMeO04pQVvwFQDY7M2/bG1vSbGDsZO/QkKWbW+3XJ69tbnHbBkfOWHNnv00vrtnk7LLtlNN2mG62SqrRDqCfZ7ANnEmAjgON+kNY64+fX7bxwWZry1elPh3B8qPgEj6U5Bbgk8otCSkzsD3ID33YoVjDugBw/PjjTwLqupXcNtvKypotri7btes3FHs8uH9f9FBmrhLsryyviI5/48ZN2XRo+NgrF1Zy2mUEkmIC45l1UBKWIn6YreslEieRC2ACAKPo4wr1omanKvKH0Ft/+PuPUh2GtcS+JuajescYmrYWYpMOqVJzVhZXFnVurt+4IYCSvU5SJBEszwhDsSCAbQBk2s8O6sBAiOcJXxDjZtGZFc9zv570+vQVYua8LS+v2HfffS9xStrKfHRN2RYXl5zeXUAIkiINs6QLduzYkH388Uc2fIxe0sC2DHkF50FTWTStwOevB6pBaLvSSQxWzq+b8m6NUUqSzv+81CmhTlgU9NDCSENEj3ag7Z0tW15dlh0lbkaRGhCY518qlASKkZC3t7GvGxR7wXJDDBfhP6jWUNb5Yl9lsnmN5Ll794FNz0Bp97YXb9cJuUgQBBbI4CGIgxX8S+BI0OoJsQZ7WPfC+dDjY/2Dr9QUBvSWImhI253bJfYXcXdk9NZil+AgPJ6mrbXBLl2GsdWmokxfP7NyPc/Rjg2JsNo8oIenqrZPLPbute0sLVhKc++JbcMknShyGVsCQnEBmrjilv9+pV20ZPdH9eptHJzsGXXgxQe0BaPJQpWqaesdO2tjV25Zvn/Eyg1IsfvICDkQiYXUkQMSJRISDhIJUpyNGj/7aCAVrydWU8X3DzwMoUghII+lCGeaO80pbtB66OWvriGuGlTsHP/4+dFR14JpT2VqyWxgRQV0IyTcoZIrFCoubkAhvDxer5DGftsoV+3BR0yMnLoVg8xI5fitaqcCmZiY1mjbsQfZr4vD5xvdG7R5Hw2GdvWY2vdFtwjOHGPkxtyr1hH9CQVM3UutgiNxFBriSc7CDF0hPfXXxEprDOLjPks+7+T3jlYGP6zcceEelEgpLVSTSsWy6JfQzbzS64IDUoyVqhxy+ggzoYxIoMrrnbZOEsfPRFvT/FNfmxoFJVREnM4ZKp7hDEC3kplQf2MI8qLogXp0IRH5OaHnloCc9Ucg4uWbSXv48JUtLm9a5dDn3HZ1tNnpUyN26fyYDfZ3WC7rlGioSrVSm/a1SEpmKUYVlJTEaufhsCSERQh94AIHKLSWD0TPJhHizPl7Jejz4dx7lOrGjvNJooGBxXlA5Y4ASeyt1LMKAWJ8hjzveKZYZ5wP7wFqDY1wdmZG86dJXhCVwki/fvNWFCP6V2/c/Ej0d/mJGvJY76Ot2YMEwBb3ax1y8meRBOdUdRILou5s6S9EIOyrr77S3NZjQ0Nykqisv3n3VmJgAGR7O7s2NjJiZ0+fsfa2dlvf3LQXL1/aqTOnVbnFOVEV9MHl7jxq9KUAgMWqVVQX9qX2s5bc/0lwT4CK9pWfVRzff/7HvyspOTY0qOomSeTc/LzQ6UuXr9j1390QNVmV5JrycRD1k70IVLuQkB4FE+N1xfOZDOyiTXRCe109NNoM7zfza+W6qNp+/dVfbaBvwE6NnVA/Z/GgpGDJZyNX1eMFWAD9WKMH1tYl+sHon67ODvWiPXj4SKDHH//0J1V7qRhJJC8wHji7vz5+YV///YEtrRctnW0VsOQtIh4UMc8VFJ/rJhGQhFCoKOjsqB3hAC5wLQBEATOXbbS9HapiO9aYR92yKZxpFw6sVDNWBMhC95S2QvUGZlUYUcFKARqf6aN6ZGfCAAPS7cZ02T65ed5G+lusOVu1wb4erV1MnpLPIz4TklsqrbRZDAz0a0a6J8NhrmAN5PJxCdg/KrdoFAwND4vFQoBw/9f7Ar4+ufWJLS+t2cS7STs2NGzDx4asqTln9x/cU/L46aef2enTpxTshoxR91UHeestPsGE1Pq1XcUmBH8eXgXf7MGHs6gc5Rf7I50WZfNf/uVfwqSBLlUKqVjAeCJ4IyHv7e0XpRrfubW9ZS9evtDMSK4VlfZYilWVHPsYKHk1sRGBDbGa7HtW16PrC21UgR3AXo3a8Bp/FQMKgKoA5j15+kyTBuilHBsbD0wm+iIZe+Rj+VB7fvLksZ7V7du3NeJN4jaIWgk8r7dixZ457Z/AWgNUccpCRAm8goaDEThda81wlVTuNZtJ6dw9ePjQfvrlrnwB403wjcyCb21ptc8++9zOnDlr2Vy+BnBTxf/xpzu2srwov8kews9C3//41sd29vw5VY7kjkJ1KNWYs4Ll7N/+etfuPpm0Yipvh5onWxctFGm/emjZ6qENdLVZay5juxq9smuHxS3rbEnZufEBSxV3bGH6nY0O99lAf5fNLcwabCVo+BMTU+o1HegftLn5ZUvnG21g9LjNr2zZ01eztldotM6+IWvr7rKF5TVb2SxK3KqkoNyr8cSvzCIngK6WSzbQ2WS//+SiHe/NWUczzBP62AGqqSh9yCLk/N27d682MrGzq9MT4dqINAfe2E9Q2YlZYUnga0jIOa8ozQKeXrp0We1nD+//qjYDRDlJEPGHtEwB1pA4qq9XIAY+nwpqEDCN1H/FRcRgDtTxY6A0J3D4GRDYreqis8+cO6IOUu1p9gm0ZMYs4qdhHCAYRKKGzYTR0JRjFvyIwA3AAQSH1tY2xH67eu2qgPdDiXGFVjqdMY/H5UuCP3PB/dA2EQQLQxQaQp3I8ojJrY/nEoU4nbFHjx7b3bv3BOwNDg0oBoXxA9DLZwOWUtnX2aiaDQ7026nTJ6ynt9vbKwLlWFVJFQOwnfSreowZ8VpAJ9m0wD6Vv9QgAxe0VTyisYShV/iQBM5H/wF0TUxMKpYi9iqUCwJ1vde3KptGnAlTk8IKqtPsDXQOiFuZgEG7wemzZ0T7bs4zdz3ECykmrORtfn7J7t17aDMktwXAFfdlyiMEsHCtfn/OqqRp17Ok+Azcl4c597RoiDEUf5e9Qeuc17jxlfxeFMYUWC8thZBzBean8o8wzYZqMu+HoBjrSDsS824R0mUfYV9cEdwBT7F0VYQ8kML6wd6uaMkb8zOWOihKBIvzyzPIiJrfYCXoyOrjjvcWktv/drm16oq6YT5SpMfF4EirEGd/emUm9ryS3PYcP2NjV29ZU/+IFcwFcDSHKpTG3Q2CIqYVZBM0E+gSxIKCkWDESpswkt8Iar3U7hRmDqT3+PlnqGIUkkQlcuFBRucZE+aasmqM0hTUO3IqNCSq+kVaRZg1GRM3pzgF/hAPOvYuxocSMmNHSLxsXksYatUNp6X5YQpVYY9aAvU5iPwEBKPWH5n4jFhVSVZX/m/JYi1Jj5TDmNyLkxzAtdCbFasFfp7ryoRav1oy5CiLjGc4aPXqtwcRcb1iYHyUkhwT1mTlLSZOMXHW804k7/7aOi37QzQ1JBXi/Scp43Wwhuv3ng5/JjHR9/0TDkSg0ennKvaHan1A7vW7tagu7vGA+suIBCq4ZkFHQIR5XVEYyEelQJEslasawP3LTw9sZnbJujq77aObN+zKpTPW3o7yMqqkxVBBqEGJTo3X+2GwuEgP0pUtEFgLTOH70J69SgRdam93X4ltVL7WO4a1qAFbiT4yEHxoMThYaIr0rteSsdi7HZyTO1o3+DH5rCVCgf4NY4PAj+AOtV+S5WjE6RfF2X/++W1VbxlwHm1AfM9kkP9Bu0K4j3jUImJ4NGlTYpsA8DCkOMnHjx5J+bKjtS2IM2VsdnbGXrx+JSeIswGMG+zvtzOnTlt7a7ttbG955fbkSfv4k080loTEqVYJDwlVvPbatcjZBLt4pLXht+5T505gkQOOBD3ff/ut3fn7322gr9dG6OFralKv7bv3k6oEffzpp+q5dTplXSwqikjFhF/AYHiOkaIe1zX5LJN2Je6XSGtyZVa3V/qjQNxtBT08CIt9zbiu/n47OTruiub7e678yaxoVD5bGKNRFZPi7bsJm3j33oYGB+3yhYvW09VlkzNTqtxev3HT/vjHP2rskuIiBfRwhLy36tHTl/bj3Se2tlWUoNR+oST0HkVIMXgUaFJtqAoEI/BHGMn7AREOooIQe5o45g6GwJQAPSfAU5Bfm1VLMotoRV40x0PPzayKUFSge8uuhPFzOF+CHj6HZNf/h+jKod28dsbGj/VYa1PGers71XsZKZHRViafCT6Tyi0sCMZttDIGqlYxdVsY4zOfUJCxu/fu2o8/3lHfpyqGDSkpm9OmQW8dsxsZGXP61GkbGRlSkOrJ76EnP6dIbr3FJri5D2ytn/fEB8eqLfea6MvWWEFVlWrc5NAb6HaZZJVqwNdffy3NB8APEjqegUTpgqLpiROnlJDRwoAfZoY5v/f5Z58radRs8XCh+jS9fULwLWmTA4FcgERs1SFwDf5N+y0IpKQi5ZMqhWiPaVtcWLSvv/5GoBh0YyYM0BZFrCN6dExygv1jnNg/fPkPNjJyPAhAhsqHaPbMD/Z4QPOcI5PMHa7PCA1+SX5FF+0ASo055ZvFg1KNKcrYXWZia2yfj43Brrx4+VzXCPvk3LnzQRvBnwN75c6PP+h8smc62jrVCw8N9Xc3bqiFJJdrNTvwVhrAHWvM2c5Bxv73X3+2e48nrZSicpuX8FSc2CAhKOjF1Yq1tzRbQ+VQlTWeXbq6Z6MDLdaRb7C1xVk7KO3a5fOnzOg/nHhvg33dSmTevJvUutOHv7y8alNzM9Yz1G+t3f02Pb9tcwt7Ukxv6+qyTC5nW/sl2y3BpiIu8+Bf3aiZBrX/HBYL1t/ZZP/46UUb7s4qwW4huQ0FgWSswbPEj6IrAbjEJAF8o1M3vfASCwHYQ/Yzz4VEjMoc4CmzuhGWQgSJ3x8fG7OnT57Y/t6e5ovS2wjwgPjepYuXJYhKdVgJldggvqdC+hcAy1CgqXrBJ1JEY6wTgUdtrcC6iPtMbEiqqOhPlMr2/v2kYnSYcZvbO6JQcw4Zc8geHBk6JpZNJpd1Js7MrF25ctk+ugUw3eSFlVpyW4sEAlU6xB0BlIlxiN+PDxaMrEi1ysVRpLW3cX/IfqZljvXs76clLitFdRh8w8eOqQ8fIEF6LEHIqK29RfEPrSECG5mVLn8VelCdbhJatlz0TmvDfPEI5jkdpEbH9bjYfx7zDvwCn/v06XN7iUhUY85a8XPcn+yOn+taoYXxkdtb2k8oaGsP5HMSQd3Y3BBD7Oy5MxoZJHBadTsYHNDIl+3p46e2tLCi5JbE2cewsg8P1a4JnZlZvuxnVLFjcUMiULBBiC3QFckx8qjJR8LRhiDhrwO1NbS3twqgE0hXPpAYKzEFlHAX2jNRwfkDAInfIO6HcQDIgD/eQvPm8FDJeltHmzXmed8OB4CkQ1EXwvTqcsXy+N+9XZt68cw252eYtSlmIgwf+cYAjOq/xUgNVWABvQ2W+q8Xm5XWx55SOZkazTJUE4MAkyqBoBSiaqYNLTvm3A5fuKHKLXNuQc193LD3crrarM/5gxL67u07HWQQC1BENlys4IKUYXBjFS7ScmVg1OubDmi004HUHwr9tIm5e95PGDnX9STG0VgFzND0RB+JrUFBwTRSgmqwrK8BPP4YxLFwsdIaK3kRxq0FsiFxjfRnR3pC31wiOVMgGf4tKkD43GSwGBP+mPglq2JJKmgymfw/qZp1aqMnr45uRIqiEptaj1TI3cL3lPiFfj/WMlJza8FsqBb4oQ7BCeJjiV5pR2/iyKSA1ieUYZO0zGQCE9HSaNNiX7Lb5UjBc8MiJFaV0kDjlvF3IyogIdLTYqBQa7iv93ZHqC6egfqIGUfBEibX3y9IlsdiL8E6P0iKn+k7wVJ7cu3vIyGcdM6KxUN7/uylPX/xyo4dG7ErVy9ZZ2ebi0bRMxuGUcd7jGvhjsAD/HifcT+7iIODD54cpSVqBjUK5etcjr4URBRcJC4+S68IRMDGe25lXDc2lIjiRKLD0rkK1f3AOfLQNoBicS/E69XrA63u559/slcvX+r9oGBxvlAU39resc9v31YPErNYk3T8+L5xf/wWqON7jCA2iLsl+tSVxIWh8TH5drGwtD169Mh+vHNH1HUUkdnvjCx6O/FOvbUOopkqzSj4UjEguX3x6pWdOn1KgWFPT69mYsbnLXwt0Xv+AYiT2ItxzaKdqu/1kABHlxpUJOmLefXyhajJXBOV25Y8o30O7O3bd6I2Ml7nzLmzsoUEGTgz/taojKw/e9l30fK8D8bVisO+DMlqXOtkwlsD+ULgchRk8M3od4E9/u6bb+2rv/3VBvv67cTYuGjVqN+SsFIRROQPiiyVDxInqs/Pn79QH+gF6H5tbTYx9d4ePXliN2/esj/+8U/WSXIbR58dwlioKAF9/uK1PX76yrYYbbFf1Jib7c1NibOQLGqkmocqjqLvMx6FsWGeyErgsLnJGtETyOUslUEZfcdKpYLOGYkffq+FkV2IDmmcEih3RuylahqF9IzPxQaQ0MgCgPS0oYXDMwJPkDaEyDOuvp5JV+3q1bN2+uSodbS3iMqKoiQ+oQ421u0raxtpyfhSxBKpvrn4dajchv0ehfDUP/vimcS9UCI/Mc74nJyUzQkIaSGg36+trUOBNnMxScx//fW+bNYXt7+wM6dPK0iKCrD1HtX6uY8gmWdbzmjRl4qNLsai9Fd5WmBWqRoTtfyDsCNjfRYWbOL9hOjGiKhtbqxZETvGzN3NTevu6bVrV69Z/8CgziSCcPT3f/b5Z2JYEKiHEdyBwRBteLAP0VaLFeHXpyghCV5zzYjOBGqlgwZ+DwS82PHSwaF99+139uzpU6mCj46M6GebWz7+hb5J1ozzwOvpDz55Yty++OK2DQ0MBbq670wJNYX1ceMceIRuKDyoDm0ydZw1VMYT+hkRnI79mYCp9+//as+ePVdSgoI+VcbHTx6rYgpAd/b0WctmvDLPc7rz44927/5dtaRojFdTi9pUpmbe29Wrl+3y1WuWy7UxCxKlI2M+UCqft81Sg/3bX36xe08mrWROSz70SFVxoGrgxCBSffXqksRo6FVMH1hPc9qsvGd7O2vW09VkZ04et421dZt6O23DfZ02PNRnk/MLtraxbadOnNL1vpucsHLKrP/YqO2VMra8WrBiuUFnjzFVoq+rlzCtawEU8H49T2zKhYINdrfaHz6/ZAMdKetoSWnuZ1yLaNSi3yFepR+dZISWJhJP+Z5AVXcpJY9T+B3ODfPfnz99rpgXZg3qx1DUea/e7h6N9sJ+cJ7zzXlbWV2xubl5iV3euvmR7IJGc0qsihgu7JU4+xXQKLShKS4IMXcESPx6YvXNmUWK4UncpPnkFHv2GcnNwsKiPX36zKampzQdgPfDRmNPezu7lNBTbYRxgw05f/6c3bp1S2079apdvRggWxZYEZGVEDGcQI7TcRX1+CjoHhNc7XFnolFdnpqc0tx5rX/KbPL9pBSfofHCTmlpdgFUH1vqlUklP6Ga61Vur1qGqNKfmwSp6qslcalgLzxe/jAG5cNVyZTKsucoxDUvnj1X4omtRfma38NeoLvC62JRjydJEQGbBytlaGhQvfJMImEiyclTJ+zs+bNKeCMQzWfyGWvLK/bi6XNbnl+SAr80JeSfvFpLciktnLA/AZL4wpfBlOJ1PFOSX2wmKtzcI8xGXssZcX2XRqm7y3cxJecALYCSEm56cRHw06i7is+hxr5zf7F4yRihLcZgHVbs9Lmz1tbdabnmZuvqwteQDAdGXYwt2b+G0KMnt3NvXtnG3IxVCntWRVyMewy6QgIy+fWaEJjrQmgs0v9zsakaK2W1gDRUXf2AwnT3jeqBOcmr02UQJ+85ftqGz9+wXN8xO0yDUPghkU1L8FlZvIXFBc3AoxqEwUf+nzcjIaXCxN84MJJbgq7YmBzmHUt+AAAgAElEQVQTQQVmVGqZZRXEeFhQqgK1hmcQhJIP9wYRUCASqo/qB8AYh0qk8AFl/Y5wRwetSgmHOevjClTV5TWieXmPJIsL+uF/u0IXQTMVKv5d+wOaciT4ryUANZTfk7NYPea/dU/0wIQZv06x9XE8Wi/RtPyAQgGN4kvJoIj/Vo9vmEvsCYontEnF1Hpi4kijOO8B9Y9jW+LfycQzBrwxGI77h8/xz3VEMSbt8fvxPZJV+mSwnExofF2o7sc1CuyBsF6xz0DPRJQKD+C9MuWK314tr1cr43UerZj553pWym8oMQnJrZCgAEr4WfDKu8dvQfU4BBkejARKUKA1+bJ7XwQVVfo0QRqpvKl/mYHl6ufyBn0vx4Rb0cfUqyZRBCX2ekS00+mw9bEynFXEDThTOAEMHWvugE1Q+ZMhDwF0qGiw1wgiceA4ZNGZQ3U2npH4jOIzTD6zo2ut/V6pqEr6+PFDBbQ4HxBOkhre8/YXX9q1G9eVmP1W5TYJ/CT3XS2ITiSDHkwHhcAgfCKqTXhmQhZTDfb23Vv7/rvvZaeGUSxVb9OhxB+2dxFQO1T1r6erO2gEpIVmv3zz2k6dOmWfffaZklvYKjjNmDxD2fLedUcTo1heEhiKNi2CV3HNkgml9kIAY3CSqF7/+7/9b5ubmbHjw8PW04naYFrj1SbeT0q4ArGunr5eDY+n/wgndPnKZTtz9qzPRJXQUFQ5roNfyecZn3W8n3he4rX+FogWQQSul/0ck9uB3j4NrsdeM49wamZajohnPDA4YOPjY9qba6vr9uKFAx+nTpxQbxqB6+MnT+yjW5/YH//0Z+vo7KpRyqj+UAkimXz+9JnUJrc2N/X8qGoiPJNJNQhdRhQRuiuf2dTUImbGxsaWlVRZY5TBgXW2tVoTIm3ZBks3kjYf+hzI3YLt7KKKnLXhwT7r7SRQQYugYCvre7axf6D3aWtusoHeTuvsaBKCzezBbf3MbXRj1oNp9ShVGX9TsXSu0a5cv2rjJ09ae2e3tbV1evWSMSSBQp6sHLHurA+VW4An/CjCRPJjMXkMFin+Hj6DquJf//pXIe4nT55SsEUQRyCLbeA8UG1vzOXk87heqJf4iC+/+MJOnToZghBvd9HZCrYyjgqJfscjDY8VtI/i2KlgY/DFnBU30KqV1Gyu9AsQsGxI2/zivJKIiXdvFTMQiMX9R5IOc4LgCMos4oJ7+7v2+WefqU+XvabPFeDF2sT4xYmH3ANJKz2sSrqCqfWRlW7TSTblrwIgdBTkBCyanZu3//yP/xQT7cL5cwLJmBkM+IXaqSiJTU3yQaw1e+jK5ct27eoVCahx4zV9rmA/wthMdzv1JrlQeY5V71DZDSr00Ue5bfbr90oIVPic+v8AKwCaqGzxhZAeY7euXbtmZ06flTIugSlrDFiAIjCVXgAPAATAhunZ93b56iW7dOWq5fNtljoUimepTNVSubxt7Kfs3/961+4/nRIVGGE1KUJEN6oqWYwL6wA0CtW8krFcdlAUXf/UiQFra83ZzPSiLc2v2nB3u/X3ddjixqYtrW3aUP+gdXW02+zCnK1ubltze7dlGts027dQ4rlnBFIxtMjXgh5TBwrEoFCMe2iVUtGOD3XaF7fOWXtu37pb09YLyCwqOXsuMKKCESQhhfWAbwScqyW3QSU5MG4DlGZSWn/27JkEgzhbgHnsf81SX1312a+lsg0ODKhtgPcHFIFBhGAnolJoDSie0J4GGUgULYJSrdc0vSoYY67oJ2MNQyBKSOgiEO8l6sCGbEiLCvv0yVN7/OSpem65P0YIkuBwdqjyuY8yjVckST956pQqtwg7uY/zokY9GYs9s7/FGAvAjfM5asy/GDs6rhPjyLSSrjt3ftTcYHwvvob4d3ISsCBn165fU0UcVhN2jbwiFlFiQOWxhAeJvh4OsqiHNLYpJooyyYRb6xsAkmTh5oPcIZOxly8YLfhYZx4wgL3EMyfm4/eIqbDlmtxRKEqEjrgIoU0UtAEdV1aW7MSpE3bh4nnNNmY9sfPELsRO66ur9uLxM5ubnHYinxTnPTfAnrMGXtRzwSbWQzpAmayqs1wzo4uwlSSn/gS8xSWuGWBwXgkszBmnDxOLU+Xn94kp+cM2gmGj6rFfileN6RWumkaTYdtOnDltrVCvSfo7OyWeJ2ZHKLrRB67PrvhMeisVbOHdW1ubnrTDvV1pVUSBQBVpAjPEgRH/YMcjU5b6fy+3+GMO/bbxgdVVtVjMqIQYVHmVaDRYqdpgPaNn7NjF31mu95hVMoh5hMpt7N0MDk7J7cK8KiMcGA41ymY8YBaAm/OFcqVArtMFmfzf3HBNQVIJZVkVABJhXsyC8x+uiOmBZgwmvffT53XVRl+Ew+f8cf9K9pPGBFQzrML66H2UbBKcHPiGCGIQMShIJkxKnIPR8XsJMw8Tn+mJZBjPkqBOxtcm76N2TVVQGt9cXHMMUGJgnFyr2DcSnbPnbrG31imPHkB7ci3Rjtq1RnEmRK6Yl8a9f7i2MaiRIWFNoDWE/teYdMtPh+dXv57E3M+QSEaQJfm3wIyQ2JNgE4Bp7ALJtyTxfRSQr4UfbJ9zfOizFlHPLvM9r9S6UFQQNAkH3ivtvi4+tNsdGntRqt/0ODRGJIqZugFk0RgiZ9bFNUsmMDWjGku4HnX4vMTQlOfhSvhfeF2sRIejGlDZqD7qqF9UDo2fEauXGoGRUKwD/cNJ4XgwVF7t9f0e/ztWVXyvuWABzptgGCOspCihZB73YXI/RuMez1JMlnQewhxtnDwUSZy602K8utjT3aPKLf0YqEN7L15dtCb5XsnzFW9Ca55oR4jFdu9/jVR13+tylojtpFw4hV659xPvpJLc00mvDqMP0hIx8dFFPmeS/kvEi7b29+312zcayfHF7dvW3Y2CL7YjAiiRoh0ceVCgronvcF+B8hhBnqOAgYL4AAxG2wNVnDX5/vvv7Ne7v0iQ4djgkDXl8trfOE7UWveCaqoKP5Wq6EA3P/rIvvjyHyRm40wAp0D6eQjjAY6AP8mkKvlMPUAIIFANJKyLC7HGBGjMuIWWTHJ7avykzser169EuWtpbRbqj+2nKtjV1W2bG5saacR+Gx8dUz8Vs/4eUrn96GP785//ydrbOzWCBORUlOQU5zVlL589swd379rK4oLUkEkuoZC2N7dKxAWkF0EPKNGNmbw151rDzFJmM/L6gnW1t1hLPmul0p5AV+7ysEysjehKxfL5rPX3dFh7M8IeDLAv28buga1s7dlusWz9Pd023NthrS1pK5T2bGVtw7a2sYckthnr7myxfKODhoAh69t76kkcPXPBeoZGrLNnyNo7objzc3rrPhQ/jGeANUMtmXPd19fnI/VCchvPdB24BOGH9nUgYIlqDH19Q4MDosuJWhtsp/qYNEfTwVyqfQAF7PHxE8y5rfep1qpZstueEH0A3AQU3QG92hAfp/0Fap7+m6QjaHqwtwVUZrO2tbNt9x/8Krome7iz3YV4BPZKQR5xvCYFRuy3J0+eqtrw+eefepUZQaCwfjIjMnheM4rBWwQv5dFCy5HsRTSOgXUlvxFEBWuzp8NZYT0JtGmxAJBBiGt2dtaePn+mmZUIDqEmSzUXAUNEYXoZydPe5vGKTJxfW3BAHl4GEoQ6ThLAOPek3s44x1ItWn5PngTUQdz439gN71H8RbNVoWyyps9fPFfrCcwcKoZDA4PaT/ybXndmyXe2d9j4iTFrzDXZxMRbm5mbtitXrtjlqyS3zZ68EOPQv9rYZJu7Zv/+t7v267NJK0NLRlwtCFxxjQ2hIuaABk3GQVDroGyNCLap0lG05saKjR7rFnNiboHxjkUb7GzVeLutQtn2Soi/NajCyrgVQKRKitnytBEANTOJIOuVeAYZKfClt8+r7hI+5N/lQ6seFu3U8R67/dFpa6yuawwRve/k2R6oBx2aEFOyB6Hzw5wAXOL8+VOqayhEW69EAAB3etru3buvuMhnU/tYMpJDxBb5IgFStTGTEUg3NTVpY+Njduvjj62rp8vrrjXGVF0ANp67JOAYbXeyqPChXw7Ae9CvYS04V6zHixcvBIYUSkXFDFQTuTdiTGZIM0oHhWhAX9aAObLHR0dVuWVvA5xHYM7DnQ8noMTrSO7VWA2NeUjSlvh/e/GIP8zw/YkRQLOzYn+pH9lM9GjOFL2/AFyiIMMYCzFeTFoVkyeqw160cDpyFDaKuRB2lDifrw/YjqF4EU1FktUW2aQvX7yyRw8f6fcQkOLZT05OKx5VPMWISukH9OjZcj/YafaUC1duqqI/MnpM4LRaw+TTg7BcOm07m9v26tkLe//mnRUZ0aMk3WcIU1XlC+DNc4wwPjXkeVG8CevGNXmRz3tuuQ5dd0eH/BUxkL/eWV9KmqtVic3ia9nPvJ73oaLMmfBRZ0UVBIl3qVrnW1rt5NnTlqVY0sBkmDYxymKxUdoXEpp0ATrEuRj/s4ho4My0He7uKLnV6EzUoykuHpAXemIbbWHUNkn9z+sdVX4otasEWlGvugFmeiM1NVwlnuKhV0XJ6h45bccv37R8/6hVgvR7DY1kIQOKCCWLhwXdkZsnqKWqBFLBw0ZNmJtlEHOsosa+zph46poC2ksAIIQ70HqdduAzROP4Hx2WWIELRsqxYscokrRnT4ocNYj/7b1dntx6VTX2WHrlVnQzKAZw1sMDjslYTOik/4DSWJhXyfdj5TV50EUj3N3VIYhGib9ZC64JMICDTmJDgMO18loOYkys+FtoMTNEg2Hhb1Whc74B6xVv74Nm3WJiFxN9/u1rwKaPiZAfjvo6eYU0ounJtYv3ENcgBmoxmI/7LBq4aHCiAUsan/izuK4k3zGYctq0b3IZ0SACwYGjQq/kmup9eI4CKWPPc0DvkuI/fJbWPCT5nug7MILTIThhjb1Xw12aAy5RaCQlY8KzEmsg7M8IQkg8RPspUHYCVUi9FGGfxvvUs2zMi/4TKTVcG8+X81Jbq9D/rLgAwSwQtXCPPLClpSWdi/HxcVFMorPxCn0Yv6Vqd5wr5wEriS3rx+dxLUmqcNy38fnH83k0sQ2b0IGThgb1GkFvW1pa1mgpEmjet79/QGMVBoaGaurhcW5mDO5iZTA67riXtMfC+kWatovK1RPbuIdigiB1afWxVUWT/umnH0WBbMrlrK21VYkV6o2MRKBChpgLAXYzdqtUtOm5Obtw/rz9XgljvXLr919PSuLnab/KcIX1jtSnI1TuZEIZ5ybqHIdzxnOfm5u1b776ypYW5pTcIsAkAakK/aQAhjsSroBmyPy3txMTNjo2Zp99ftv6B/qDHfIVclAgCQDUkfXkGf0QUKgH0H5O43g2v072LxTqb7752r7/5jv1MlO55Xm+fvPa5ubnauMf6K8lMKJqtLy0rMoulVb6Qhmd8n5q0h49fiJBqT//83+RUAgzSbkexGAygErplC3OzdmDX362qXdv7KC877OgU2lra26zfGOj7Rf3bb/AyLCi5XPN1tHW7YIjeibYh6J63HGtCP8Ui2WNPABqRh0UajNzpnNps3wWe3kgBdmN3aIdNGTtsJq2XCZtrY0pa2thvqLZbmHfVpmtue8Vwt6uVutob1LidWhp2ylVrZzOW9fQcWvtHbDewXHr7h2UuqyfNacmRxsZnweB5fsJKLvrHwTXyWckymHoO5V/SKc11uvHH39UQkPg09zU7NXYalVjPVpamqQYjg/GX/z64IH2PXPMx0+cqIumSIAwAmR1m/FB0BoVOaORDNRe970he4vVxYT2A4ERPvWXu3ftwcMHAuPoTWV/cH/YdLGkMg54AmzyO1R4UXamcov4FeCU1q4mwBLQvFCtSdqpGv008CTjese1D78ZhFqCqnNIylDNffXqtQ32D+hZACQ8ffrEZmbnlNhevHhR4lL0USafYzLOStrQ+Jqkff3tn4dkmOcQbPhvguDB9wMSIChG8grVGLtOxY2AGl+NXQFUouhAosvPX796pUr0+MkT1tzcosote+fK1St25epV+QVPBioKNNPZJtvardh/fv2z3X8yYcVqk1WzLWj0WplnJoCzXq3Hx3iFyKMxnqUC8MOS5RrK1tveZMXivm0CAjGODYHFIGLKrNpMqmL5HIyMihUraAhkQ0sabBdaBRj/BbuK0TwkOSnRkmPMo1FR+OeDgp0c8eQ2W92wrpYGGx5g1jMtboEFlhDQY98hXkRiCl2Y5MpjCLeLR58hn8drWX/OILEbf+iZ9KpaHEvlyRu+Hr/ICMbhY8P2yaefSBU9Pt8PztmRz0vGTQr2I53d8Ug3d05Nq7XqxaIG9pC+6h9+uKPrZEIC9hadBNSJ8YMkt9hnKPi0jZDczMzOig1AhZn95XNPYXh44Bhjv3htyes/atuSaxd9tscrIbFSEYie27v29MkzraNA+3xezwSbyFgwRhN5Fdkk1EVPK/Ebr5NPTgJGicJDMvGNDNXIQIzxVj3xjt0CSZ0Xj3Own69evraHDx7qmbJmvM/MzJyL6TY3K9ZnCgZgB+/JmnPuBJi0tYmlha8cGBqwK9cu6X5iPJUR/bnBDoplm5+etfdvJzSfGjvOezElhMot/g6bySNXj2/JGUH8rrdyNtleAaGrfVdYbmgQ4wvqNFVwKNLORi2pQk48u7+7r/vjdYw2RYcCoTfWjqo0OghUbAHbWene3m7FvAhx9g8N2+lzZ5Q/YhMQaIxtqfJ5gWnDfXI9+PYyo8smJmxrbsYOd7el+q04nlJ1PHaQGSiAppypqt8lTv8f19pFS44JZaTT1qozcpSRiuSVPbAxqcBa2rqPk9x+ZM0DoxoFdABVJYxHEaKskriLc4B40XcCCsHiMAaERFfVkkxGxoIN69TfOhrMwiUrYy5uAfWYpmlEKHyOG5UVaEqglRqlE4yTO5PQgxlVdunDCDSN2B8REzf+5qBgmOhpArUmYIv9jzUHWDskGG6nLSdFlaKxi30FMQlIJnv679DzxubEEMZAJa4Nr3EU0Ud6qC9MvWduQOLaREPlPczulrkXp4k5N0jPNyi2Sckx9LxwxgEGOGAEyWzkuG6e+PjvJw83b+nzbT3pr1XGOGBBwIjvaX5WuM74rOPaxKTpQ+qwo30kiTGpj8hZNI5+aNlhvL9vaNRBJTwW6OeRiuoOzSuySYPqyZD3a/oYn1j1j/s9qGiGqrPOREjUVIkG4KAqHEAO9a3UqtQuKia0K9Cg+IfAhXrJ9ANajF+b923U1tPRnNq98g+qV/58xP0XFZ7rJ7GF4sJ1xdmyOCzms0JLdWGKOJzek9sk6qjPCY4cx8X1YHxYtxprIlEdiM8ioqPxd+O1R2Mcx4fxfa6da0RJeXtzW2cXw4m4AD34ohkHJXOnfbsgzG8FfjVnHgk1NbZIFN5Kzomu08idGeJJGWcOddBHjx7Y3OyMrs2BWWeKiCEBnQeWQDZrJbECquq3/fKLL1V1jEFa4Fcm1jieiUAVDMGI1jIAKTHQjfYumRDLMoTqKn+r4tDQYE+fPLY7f/9eKs/DA0PWDgKqPeapMOeYyhGzep8+f64RMLe/+EI0w3rQHqqvCRQ77oUaCJA4L8ngKsRMtWDO6fpO6STAx35//dXX9tOdOwr86VfmWeLAEUpBcAdUeHhoWI6ca3o/+V5VAKjKY6Ojcq70fD15/NSu/+6m/dM//bNoySC1Lg7Hx/m4k0q5bPNTU/b413uicrnfMSWyzCsl8amat6Q4aAMS7ZSqnm56fhtsa2tDIzDYe60tbaqO7TNDu1Swzo42GxrosfL+nqUqZQXpq6sbVqhUrWdwyNraO+2wULCd9VUr7G9rMH0mn7VsY5NlM3kr7u1bPtNgLU3MjazY9l7J9isZ6z42av3Hxyzd1GQDI+PWS2sPzMw4FSARHLptTSkwmpqcVLBJMElwXfPV0WdGvxQOaNw3VHyZQT09PSmFedadZwHtlzFYVOUAmzkfiOawR6XsS3KbFA9L6BccTcTiOY17SL4sjhkLFeZ6PFlno/A+7BuqXFCoC8WCEkSqM7RILC4tqqJFD6CPcBtTwMe5pNrEOf3000/UoxaZXkcTAc8/Im0lBqfOponfTtoZp1QTONXZTbovVZD2xfqYm51XsO/XkpYQF5TCW7c+1vx0+gLlq0NP5ofnqC4aVTuXifN4NCFIJrpJwC7GC8n3iL/LWjx5+kQ0cyq3JK/YH64f36p4AGEnFRu2tY58f3tzS72LgAUAHgBNnN/LV65on9ST26rGeTRkcqqgfv3dXbv74LXtH2QthXJ5Cjqw9yR6chvU2xV7ROQuAyoW7PyBpQ4K1tTg02gPNBS6wVKVAzssV6yagXHQqL52wCiNhWqgSgtDoSSRKGiXmqqrUV8ev/LmMCYUI6lVxDVhDssFGz/WZZ/ePGONtmXdrRm1H0idWAJmdQAvxlckn5w//BYxmvtU96tH9z/nhmcFKwU2BIApfhjAAJvo0wz2RVkm/uUMoDszMfFOYCStL4NDYYRNTWTpQ/Zccl/Uzp3WJhSDosBlFEVNAJox9udz3755q7FFxEHsE96Liuji0pJTVwEHm/KaoNDd2al4gzYT6NQIX2GPPM6sr0NyPeI+rcdIvr4xcUzGIsn/jswyjD777vnzl/bDDz8o1ovsFfw4I/EAtEi2YSlxTzwnGE1oPDAHXtcYEtxo0z6IgWpli3rhhkQsac+S93H0v3lviiDv3k5o/BrxJYA5oB29zJwvtfil00oKyXcAmCLQJB0FKp+7OzY7P2+9/T127cbVwLpyxpWyGf2d0pix5cUlaRkxH1k9vcS7Yd/F9Y8CVs7HdkYBLEhN8pA/bdB1kJdhM2Kczl6ANcOfzY110dalN6Gi0aHHbm2tsidU971QyfsUVIHu7QFkqIhtA1DWN9Bn+6WS7DixJbaFODRWyL0tJMSliLSWiraCNsTUpFX2tiUwp+clYBuQC5AzrX+XA3OzZhv/66VmmfzYzxkPSs3Iw58PtBwowk7v8ITpwDKiJY9Que1lzm2TkU+q20yomTd0g7wQrMxMT6mSpNlOpbKtra1r07AolLr1mWGzx8ok18Oix4oWr2dDqIm5VHCl5WxGi8vgcv7Nz0k0qOC5CBaqYY4K830eGMG7U6BR0szK4GB4+D7GHSTIq6TtWkSMEZ9N8qyevdALW6+epj25xWCFfliCJ43ToeeG0SJhRisbggfL96Af8N5QOqj6TU9N63P4OQc50r54bUwQ2ZwuUuHJWqxmusy9U4djYoptlqACogCiNgb6da1pPox5knJ0NJre2+GGuQZK1mTGVekN4gYedPl1eHO+o3UxGPutpCRJ8Yj8/pg8+T25o4hUZ97TK+cemMTXeKgSrju8hkRSyE7olYq04npyG3s4MKpepSRR5ECK3hBmdnnV1RMKDnJ8fhiOWK0VeBCQV/YKlVYqvUpIghR6PdELQ6fpexVVhv6FoHwY2AKMW6A3CwPNXgD0EH0tJnfVlEYySAyAmWqNAY0kIQ7UfX1u2gUgSHCYA8wboOIJUue06CjwEcM/X1fl3DIshxLl4T1BaPmBKPsBUInVbn/adepRTBiTztYrI4EGHyj4nBGoLtyHgsdAORLVOtIVAzqpZxnWM5n4xX0V8PJaBbIOWBy9trqQWgxY1M6AuEKxoPEHb9++san3JA5rsl1t7W0y6jjx7Z1tCXNxLZ1dXXb9+u/s3PnzOrt8eASpkvS0pOP2dYqAXUDrw36O95VkMEjIIpHYcr+sE2d4f29XIiX37/5ihb1962zrsM62dlX548xqgB4oyUsry3b63DmNSaF3K+7N+OSTgE98lvH5JZOm2k5JBN9HA3LeyynzDRqxdO+Xu6rcMmKGvURwRNLCF0kaVG9sMcnAqzevJdZ16vRpGx8bVZ8PtpCRCsyD/Kd/+ifr7HQUWMmtAmVXC4cVVCmXbOLtG4n7LC+t2D5UxUPEPZp0LkVjqlb0HAkeZUfS9Afn/ToAiA4BUWnBYD4iSXBRe4PZs53tTZauFK2zNWe0Ai0sLgvcbWrttMJ+yUr7+9bSmBV1snhQtO29Xcu35K29o812N7csdXBgvfTVp83mFlZsr5yyCzc+suET41Yg2e/us96+IS7K2R0hA1QVJCHCh90HJAYEBfWP8+JjkBWTp2RQGe0n31tBiXV+XtUY/B12jUow9oJkTAJpVpXYGq9H/AgF4gjCHN0jR4O7o8H90aDw6J5J7is+g6T6l19+UeXoxIlxrQX9a1PTk7LVXDNrcPHiJQnxcX5Jblmjjz/5WD3cSVv4QYIY9RMTbRm/5Z/iPXl/tAPKsbdf75dKaX/8/fu/ay2PDR+rJbcoNzPKhUoWFSRYIDpzoRcxnr+6X6j3GSbX4miiFH/2W2c0BufxXpKAmZLbJ0/s/r271tvbp8A/FjDivoqFDfYC90PVFkDhwrnzqj5TjaGSyNgx9sily5cUrPrnBmp0OmO7hQP76ZeH9vDRK9stYNjzdlBpUILqI2eq6oMXUC7VWny8PK6lsjk7UD/2oaUrZctUUHQ50CzWFIJtWVpjUhrp4/E5lHZ8Ek48q/eg2NGY8aoNffBUdQlgRLVvYLwP1WKAxbISY5Jc5tyOjvTZ57cuWlO2aB3NaRvo7dJ7Jyu3Me5gPUlQYCDyOcSNDhLXReDia+vxmU8KwZY9e/ZUlVnsjGJFfMv2tuJMCSG1tKi4wHp393RLJI1kMgLMSVtw9CzVbYDXZo9+Jc+qx05Om+C9uS9613+996tag0gCSbwBm1BMbm1ucdtdNR8P2Nmp64TCDvWe/Y7Sb9x7yXFmybgtJvuxqBHjxLiv42tjASh48VpySazLev304882Nzurc0c8zftwJmGF0bPMXuaeXCG5IpEmEvCzZ+s9+UeT26TtqsUXGuXlQqxJ31m7z4Roqn6nWlVySw8wfdbsDRTpiS2pdLKW3BtsFABerk/07qkp7f3R4ww90PcAACAASURBVKMq/iH2Njs3Zx3dnXb9+lWxalTMcG6yC7NRMEo7qw7mE4yR5ZU1MeQkJgkQT3waBJs4d9h5El1iL01GlMqwF/8U46mQFQRaQx95MwUOM9sPIzS9dd31RGK+IXVlJsyTj6nXNiemIL6zp7tLM23p3WY8Gu1BiO4puW1rDXObI4usRguyKurgpYKtzc7Y6tSkVXe3rYJ2RvD/LkrncTX5TWRu+n2Ypf771TbNuY2oFN+sHaBQOQEl8+SS5uCqMmRVAVON1jly0o5fumlN/aN2IEEpTVjyhYvy9gTiVG6np5Xcgg7zM/oO2CSU6HlIzELCmcVNx2FSEzUoXYNTf1lEDJ1f56ESVwzC9s5OrTlfA75TKaEfsRLEhiPJo4qFcdrd2VHCzYaihA9iQrK9tbWpIJbEmIRY/Xb5JqcBHFS0USMnHYSdIIMZgAosRfMjkfWkW/RgksmDA1edC5uCz8IoktSzqXEeZ86c0fuCwID2MscPagIN9KwNxpR74ZoxKlAdGGjtQktQX7a1OVkLPdwgaMR1cOgZvYSsf3PeZckVLIcZY25Q3Dm4wfREpz5PzU1MLXDi92sVZ2Y71mfixmBGCZlvAgcYQpXQn2VUqnMTqzbEkFhzJdFpRjQ9HjZP8hI9o35V/h7R0QbhJ17os+cEc9WEIZzO70Oj6/dUsdWVtZpB8HEcVe1LVzBtrPXG4NRBAznY7EPthQxJR040HoQXlLgGVTquzg25o2UyknKwnuDUWAqBQofji+NKWAfm8KoyJvo4FMKi9psqdYBSzBkOA8ilBB77gUNSDo2VhJhAEARR8z1ViAjoapBT1x5QAuXGnISDM8f98/lRKVXBtvqWXdlQiSlV8Q9GRtWRW9YhCVzIzkQlVXm0uqBLTDp9D1ZqozmiTUpWKz5w3EcohfG5xv0qReAas0ApeAAMHDQRclgqqTK0urwsG4ADEPsgR4+1G35AK+xTPt9kvX191oaUvVgS9RaHpOp8MoCN5yrprKNDTyYyyd/BYPNvBcaJkWXsGWzbi2dP7fGDh0JupXgZWAhCPtkr5ZJ1dHXZzVsf2fkLF1UljWsS1yheQ/LfcW2TiUEy0T2aEET/EYMk/v3NN99oJi/Uq/5ep6vFM6HAIOxl1pxghJmJnFfQXSq9UMQRVXn+4qWCkj//+Z9VJVdgHihvNMa5HVNxR2An6PjU5IwtLq7b5kbB9vcApmBZOOBUphoTkGlstVfmHSQj4HTWT4MVywUBn1CyPPw+sO72nPV0tlhxb8dWVtasmkYNNm07O/vWks9bf3eHtTTlNMJhhcpOG/O1q1ZgzENHmx0b6rVU9cCWVlato3vAPv78C8u1tNjc4qK1tLZb/8CQgNY4jznu++R+xhahrBmT2xjYJavu8Zkmn3V8NrwOmxWFG7E3d+78oJ5nfFCkmD16/FDrhVoy4k3J5DZ59n4rOTy6f+LeSb42fo/nGX0G/w3lkMB+cHBQs2vxXQ8fPpA9grKH7eXrwoWLSiq5LhTXee9bH98SLdEDaLe58TzFRKAWtCboiDWfFXxcXL+4pkfvnddjD3/+6Wcl3lB9uV7ak96jKjw9XRMDomIU7Vkt6ErM6U6uZfI6ksntB7Yu/CN5Nj+sPH2YLGOfGJvy6/371tfbKxYHz5495Da+QSBJZAHQK/foIbMzp+3c2XN24cIFxRQosi8tL4uWDKgX4x3fmzCB07azV7Tnz1/b7PS8pgFsb+/bjhTbGcVDgcIkYEMMkk1nbb9QtvWNbfXjWSan6RuAm7lMypoyh9aUdaXxQom+XmI+1HyJPavW0swMYWZlA5Kqqccr7BChAW85RwcV6U0wh7yhATE9yc9IpTyVgqYJkFyxkydG7eObV6wlZ9banLE+elyDGKcLUoa5mUGXhGcDRZu/AWFc78Vj2eT+iucvnj3OGvEefxjjsrNNFayi59HU1KwYlMIMADezrNk7t29/JuEq+YEAeiXBi/o+qc9wrye59X7hpJ2v2esouxzAHvYJVFraAQBw8XUkTbAYdW/B97HXGUFGHDo9O6sYgeR2aHgwnD1fs2SyGG1YTG5/a88m7UTy57HYwXu43kpGo5XY07yO/evMJV8j6eGgxWOmuJdkj/j74sULdu7cWcVcsju+KLXnmwQOHKwO3jqO4kw8g3hWY8Lrfsj9NQnk+4lJe/jwkf5NgschKZedCcb3FAsa819LqrhSHcdHYr/QIGFtUcxuaWuxq9euSHCMWMUTaE9uY2xNQYd4hRyI88S8Ys4290yvPywd6eCElh6v4pL4OjAV70WqBGECibcr1f7Pi0Wh6nuISJuKTJ4Ys/8ZA8XoRPIS9nBXZ7vuG20EqVaHiTUU/MivAN7JZYi1FReEMRMxTvL1rFhD5cA25mdVuS1vbdgBislhbJBiCvw6eSQ9SoEhw+/q+XrPbb1hO/mwlPIoO676AHp6GQjkqNyKk9pkncdO2siF31nzwJiVmftX5dVxQHuQrwdRa8yqKrKwuGhDQ8PW2dmlhSSxZMOz2BgMnniXhllng9KZUyw98AadKagCALqEgfWKkhtBF3gyJSMgYlRho8oiVVD9LJev9aehZKckNptREIjAVSkYT6iIPLztrS0lkfxhU/DebBQOGWsBnScaGDZJqVy03T2MVrXWr0iSgJR2rAAODg4oEeIAoWTZkM7Y2OiYqgtUkHjo3GvsSWxpahbiwz2xGRGN4TUcag4CX0ijc4iZmUrPWKQIkGzxRWAQe+5cUj4xSqbWu1HPHJP35PTQ0FuXrNTFEUrB8NWc9xH6rx/KgDYFpbnYtyXmjPrBXY3YK1+uNBuNmgtZhapXApFU4CIU2IWi9C5x1q4MlxsnOYOomF0T0InJrSOYgC7z84sCWIS2VyoKrAj2cPwESoAWGEaMBokt4AUzOgEFtPZdXUIRMUwx6eEZg9qSYMVeaJ4JlFIGd4PSRcl06Cgo3ELdZy3Vw/D/0/WeTXpkSXamZ+abWiskErJQKACF6moxNZzhGjnzkX9juUba/kqS+4FGrnGW3cMWUxpaI7XWYu05xz0ikF1EWRmAxCsibtzr4vjx40nbn5ufl+Lr+/cfYkkqqdChLvVe9iL3AHijypYQtEGdWao8R4eHQgRxQnbCpt3a+ZjaXX3XRgcv4uPHFe1zEjzugc+u/hO9L2couodkVAl3/Sob0nVQmrk5YFqtGQ41rLuQujbprEqo6dhpUxvQrehCfn5yuh1acu3bAlC6+7gbEBYP0WNxWBBX06H5SG1diL/nIPMaA6YWLxDQRtIrWnjNrm3n+zXOolPl7K5Nsyc79LBu8OGE1vu5nE93IUi6uD9mua6trEiZ9e3rN7G5viF7pLlxcRmT01Nx7/7n8eDRl7F47ZqZGx3hvG4w0QJOnypu/tL6dYOW7npXAMPv0CD/3//232N/b1d7UXsi902pelItJcCUqODIsNBcRGCoEhAgKPHd2Ih//Md/jH/37+i5nZKfAFytVpIMPxK0sTDI0TFMjMvY3gY8/BBv367E3j59tyf6X2yR9FEAln3RI7X1uAzsB+wLJc5mHVlt/ly04rOTgzjY3ZPNhoqJv9Mok6F+zao9O2H0Foqt53F8dhaDA/0xNTYct6/Px+L8WJyf7cXY+Ej8+je/i3uffxGr6xuqfsxMz8Xy8i19rtoKumqdnaQLu8LoCHwDQGuNwOsmQ93Aq/bd1b0vWjd98Ds78Z//y3+OtdU1JTMIq6G1QOVWye0//IPUR38pua19cHXv2vSm8U2QuwLFpvrQCRwVbNP6cHYW9LFSLSLQp3KFLaWnloSA11Vf2pdfPtbYKD6PvlfW7O///u90rdyrAcZPfVb3DDYBfodu3f33XwJzroIFqMr+j3/6p5hGeOmzz4IKBwEmarqcVwtKXTN4lqIt+ICqNl19ZnV+uj+/miB0z9hVm3L1/bJhAwPx/fffxZ//+KeYm5tXHyeVE6p0JLj4M5JXAAzAAjw9wn9U81lLAA98AMktIBRqtMzFxYbXyConb1TU9uL7776L9ZWPMdjXr+SNMy0RnF5/jI0NeQTPOWIxI+qN3dzeCeZADw6PxcHxRVz0DcTo8ICS24lRtxMdHl/E1j4tW/sCEBYXZmJ+kQLGRewzi3UTrRIKHb2YmBzVzE5sJIHv9s5unNFfGxRPTgVWzkyPSUWZf9s/OBLF/de//lX0+i9jbHRYFFB+YUelotsoZrcUWvYjz5REj9i2go1K6rpnsAAWf6ZZg1sIznFtZ2eqltOjWG15fO6Tp080QxTmxN27sBFMb659W8/aSdinQH1dr4DnzmjGX7IR3f1EDAm4hP9DeI6kSWybIzOWNNsbOqvAdRg6fWozIW793e9+F3cELLX+4yo49Evg9FX/0QQRjW+saReOVcTUzIIN5w/WBv65ihCKLzLRJRaCwQQog52DhcB+JnauIkqxM64CBnWt0skoEapO20f3OrFbrI/ESLPf89XL1xLmooJMgudpHp3xkygIH1l3iLjSDFALi5Egsi5M0qCiT+V2+fpygjdmTWZNp5lp72KWirpxcurKrOKZU/bbQezt7us8MtOcHIpn6iIecZ3b2jJvbkTuzBqFBeliDbOhJeQ6OCB6uhmow6qKI4w1Pz+rZNW1hupBdxHH7Qj05/c0tg1mCJ9BrG27msUwV6P0GeSuvTiPrffvYvXl8zjZ3hRNGSXlEobjppW0U7SR+GvOESa5pee2ktvugeHQ8cJh9Xk5s6ZB3wkFM+EG4nxgOGZvfxE3v/wmxhYtKHWiBL+9MXpjuVEC+pcvXsWH9x9j8dqSZhY6eHPlhwNKEE5QV8qgvE/JSuZcVbGS2mnOpLN8N7QXikCgMH4YXbprqcFVhZCNKIEDVcNAcFDfMm2lkAjPtLsUPZkSEoqIQp2E6GX1MQ2gaWT+PKoHqjgnnan49Va7Y+OdaEOQLPMabWrUzUhSMORqCscpudIhCrSqxkZbHGRDScVRmKZI1ZC5hRzgEipQVXBoUAgphwgHxQbkfaq+iUaTw79LDVtjZNoNogS4EyBwPSXIJGTlE6XnSpYUdnbk2z12RgF9VsyMAPmXZ9EK+nX/a1a/hfZkFbkSEX+yQyfvVa+RNvQVCXe/tkWlNPNNbKb87uxPhNLIGqtqt76pJE5zQnFCe/uipZJYEmzzrABCPLfSjpdA4eTsROgmPQZc8/b2liXQ1Yx/JpoaRkRjA5SQjsbx4aH2Fn2HPGsMCQESjo/+C5JsAlg1/o+OCvDhs0DUoQFJ8Tku1SvH8wcB5PUCRQ6cfNO/uLGxpVm3d+7cVv+ag1pTsvVMEjgQQk0LgujpF/GG/tPjI9HP6GfBIHb7n3EoFiLxrGq+F0ClermsUu0kkUQQg03yjpCNesarj1fVlZx1qUfTVlu6vff1nO2EjNB2FYVzI1Sxv9kXVxNNfUNHLbz97nYWp/ZNznRzftqK7VUFW9eQ1P1C7Cv4qACkkORuAOE9345rqr93g9gy0JqvVyJnWSGus2tKkvvIAUqwnQd7B3JeGsKOTsFgT2MF6FX1sPUU++gESVe/t3vNphzxTe157SY0tZb83qDKCTgwnujHH36IN69exebmlgAezo2SdmwltisDa4I3ztjHtRVRqw5gLxzZ8bL3/82/+TeqDPBn05LbPvQCvQzaVDIDUAYrBzAUNflTCWdsbm3H+sZmbO/s6//dPfoOzyQeRaXJCa/LwGKjyGSbhVDjs85Oj9Xjq2eEmJ2MymkM9p3HYI8q5FkM0Z4wNB79A4MxzDMYHYqJkf6YmuiPm9dn4+6dW7IVtPkQHL55/SZuLt+Km7fuyGpV8t4NZCtQ5Mxha1hPkpLSX+g+l9rz9XzqvW2C635rzhdBxn/6T/9J18HsUJQ9CYoQWuOZ0nPr4DpH+3Rsd1niLPzYoDSATs6szOS2BGZcATIc1SQAOg+2/f/8z/8sGq3Ej27dlG3ETpLQY1u4DpJDEjXunefy85MnSoJRbK0qcyW33fN+9Rx2/341Uf+l5LZbmSOAJsH5L//l/5Fd/PLRI9lX7ANJI6Ai16t+ZymVWtOBIPybb75RZbdU6NMVNr/9kt24+nyvJr3dxLuNv+yjSTj/8ue/qMoIewufBf0bfwGwVDOTHz18KACSSvjzZ880x5UEnXV++uy5k9vf/lbzV1X9yhGDYjERtO7vx7/86X/Fu5dPo//yLM5VLfL4kdHxUQv1nZ3E4e6exGAGh0fUfwfABUh4cn4Z45NTMTk+Fv0XxxEXtHL1BQJSGzsHsbW5K1XlZYCia9Pqoz86OI69HeZyMmvzPCamxmJ6Cio4YlGmLSMktXfo4sLC/EwsLEzpOrZ29mJ77yhmF5bj8/sPBEDThzhLn6CKOLZ7FUuWLebe6V8nHgCEcQEh9RGyjaC7t7otVQL5JHBpoIb1Yb3pycWPEyPgi589eyq/+W//4d9qT1d1uOs/PklWC9SvCRAZn3UT66IC18+6doJr3N7ait//z9+rzxYg0UrQJQrl7Uniy/UVaxCqOmJ97IvHj7/M0S+fKhI3/iz9Tq3H1X3eBeDq3+xT23GOvLdaFIl5USTm/OMHAPs0soiEvpS4Ly4Uf2F/vv76a/WQ40eqans1uZatVKLYVuu7Z007Iiu45cf9nk8nbaB1gpo6tqASTYHOOcmC65Wqf/TJ5pITQCWuijP3TExHUYoed2jJLehdRaiMiJOt7Ng2C1HE5oDyyYokAWS/CXg9NGBBXEiusre3K6Blb89JMK/x3nCxiTWdnpmK2dlp9dcSE8MuhVIMsKPil0K4elaeLewz4X1TPohnh+/Ch5HziBnY0VfitWaU0hN/Ef0Ujj6+j5Xnz+J4a11ztZU4KyyxnLzbCelOMJ3aMdKFacn+i4OD6r9okE1RUHHaRm2UjIp53B+n0JIRlHr8r7LnlgZlZ+Ga7dh3HhfwptUjOhKvXr2Jp09exNjEZExNoxLmqovpd+4DrPJ1UzmBdpuJEc4AejEPDcQFAQHNbcySNC/UDLusXGQKJLQACXOuq6T9pYgr9Vwn8cweHRy0IJWHYDsJcCUE+ig0GCfjNkweOWMxKAuqiLpIUM8s3Vx41qwQNKNoWYJPzrqug89MmqhjaX8mDsNc/+xrTORHvBvuJWnEOowShjA1wkFHqswpofPDd8JcfX9tdYBATkkDQRxrhfpqBiXVq6oNqL3QVsy8F6oXwVRbW4127mLdswxEKl2riqoNnTLeSm5ZQ5fqUlPT1If8mQ2M96h/lImraLUtWuj1ys/NxNfs+kqWbYRsMC1Ixp9F21CCx2xAV0I5/PwiKOFZ4PhMsUC0YkBGCzS49gEJBAHD2uqqEgyQJJJHQAf2CwZBam79/QoqeWb02UiQaqCn4ANKLFV6XqMB4Dg7EGSa8oeHZBjo8zw8OHDPTwrykFhubG6Ycnh8rPMGqsz3QEuGGVCVW9T2hLAWMFDU8Ewu2cMk0ZrRNjurPd3s4eqZylCMNWTtSMoJkri+EgKr3mQQOs3LmxjP6qGFNDTCSgEIVOhMrnMkGP3CULUsWNYKX1X1tIKEIg+59979nhIayHFW3cCx6NGqW6eitJwbiLD6ujyuC3qvXYRttGewuVdM/dJJIa+AvQnSG1Av5wZ3vrxr3CsJroShva52X+utac+6SY6dcasaLzptzvUE/KC/phIyo5seZ4WN/cRJd661LrPrZAq86iLaWo5feF+3OlBBHZ/F+dna2FD1lYoW+6SUrWu9ocBRgWN26dHpsdDqzfXN2NncytEZnmmKk9c4GhumzggaOzkHDb4TQWByzDi7nv6h1O15dlAbd3YPY2f3KPb3DmNjYzs2N3did//ISe/BUQRzMuXvPLKl5k6DGvejdzzQJ+AH1sLY8FCMjSA6yNzAntpMxidnBJKNDg/FyNBATIwMxeTYYAz27E/5TMAHJbevXgnkun37rirXJLfu0fxUOKaqEpxpUxlRX27FF7t7vRso/hVwonmJFtQqYSSqdQJKM2nZ3txU4E5yCy2yGxfUM7b9yDUvzLD8RFH58qKu7r0uAFQBDb6LIP+//tf/qnsnEAXUE0jYmXOL3eV6lNwODCi4RRX1X//93ytpFAjdSTK8b3NnNL7nr8V/6r5qHevM1t/rvCo2oY3q6Cj+23/775oZSx8iz5Dnwb9DnyawxS6yFdXasr+v5wbNnv+ttPup+M5VW1LP8Sqo9EvPul5jOrZtCWsBWIBi8sL8QiwtX8/+z7/IN2jO5smxKkOcM63nTz8rubpz+7aq+SQyUMU5myglUwHjfqoNxlUW4qKzePn0p3j607exsfo+jvf3Y2gQhtm85nSiWn50eKDZuCiIIwBKyAC74+SY1qmJmJDo4WWc09rVb0bWEdoMA8Ni3cXZWQwPXsbEOGrwVPsvldhenPdpBjlA/o3lBY3mco/2UXxcW4vNHTQT6J8fj9s3F2N4eDDWOPc7R7F06158/uArAVu0rc0tLjRFjAL7sdHVjsa9M2uaswMlvZLb8lP1TCsZLhtaz8zxcatV8sOPjN/5o3qKAYGJJ16+eKl4g8ot1caqDl/dLz5Hftb88hge64rwM7eE2W+VYGbZ6+5ek7bI6Vk8efKzRmsBkhJDFAOtWhmoAopxOYLmS19sbm8pjgKwoarvtiz3PLqo8deV3C5Q1rUDV5Ocrq/5JJGvdqg+4qid+P77H0TjplWH1xXTij8LUL04j6Wla/Grr78WyC9QqdMrW+fcMYVj5e51df9c/1722fFqlV9a/w0IABsQajHnrLR8OJuqgKP4PtBz1XN+PnutHUdhI9irfBd98oBMgFCOWV2p1/NOobAGevaD74DnBl9lByhOZpzXVGgRUdXUF4QWj9QTjEDe27fvFMtxrcRt9+7djVu3bwrwQBiYs0vMYaV2t6jRKqTrS+XwX7L33hNuQ4W1CGVcM5yrdS2ficfReQ41PfGHm2vquT1YW5FdcHdtJrDiFWf3YbY+NuBNzbnlCyog7B4CaFXqDyRx0pxXV+KEMPcPx+ydh3H7q7+NkflbcRKgedUXaYEhiU/Rtzo8Ei9evYk//OGPcXB0Kuc/QK/q4JDG1CAfTQKhOYA0QrMpJTWfw96qfpAojv6NxYDjPjykRmWjpB53Q5KmyqKcoA+pjCaoeyYnqr2kmrOHdQ+6OVkldVOlpMbXzA4FDXES5gNsznrNuFWSUz2r6VDZxOaTZ/N29SYm0qZqgx6u59bqGnM+F2id1KmTGqPgtekFIZm1oitOVhSMpEUoKNYwZ/rJWvqphi2zGbJvkr8XoKE1HDR4QMAswSJGCCnZt+CAZl7ViBtV+UgsTV2ohLZoHiDYmc0memRxB77PSbupY0WJ8Pq7r9rPKgGX7KEVeXbANFGHr9lI7pjFh0pFl4GsckM/NLW0nMvFWfUaWwCCf+8Nlgo0RsDVY1NfjEjxmhIN09rIoHjWLGuOEePfORfuCTdCpoHXGUghOsX7SmyKweL0BnJdiDBo3JCcPTM0SZ7yWQIeNKJD2VOQIid8PnvDdKVL9VZsbm0oyPPMaPoHB1X14DMZx+LKLZTlRLjKWCpKbSv2VEEY2UPwTmJKP57oJ6NjTZDJ5xsV9B4Uw2DAM05xHg0Ykk7VqLGFufgf5BBksqmKpoXW88Upa7Ywe9KUVqt4A0D4uTWOWfuinYXMPhWrgUpTGnreV6BT2ZRutYk9Qx8tSCJnWecHoIpkLMUY9MM8mwI3OvOQ9Z0Iig0Djvl6rwaf5RS71Z+rSWG9pzHOiZwWM6Qo2q1NTKApWSFcM2PNSzypwAup2xezoRPcdxOg7vVW8t1NbK++tpt4/e8SKQUZUno/0bNWEp+ASgU+PAcqFhLfU7WEPXISB7sHEnlidihOkH8vga1aHwdOtj1tddnBnjUEDISV6rR8Vx+CTQy7F1/HZ+cEQJJRBvSQrcSTZ6/jzbvVODw6i94gbSwW8ZgcG4m52fGYmhyOiYkR0RcRR0TQiwR2cADaVQZ1CZCqtx2KFM5f5wQhOUC6wUAdfHXlQ7x+9VJzRm/dua05q6jLdgOtbnLFXiPw4IyyZ6tifjVZ7AZo3UDD+9jgpxkc/Upc/vDPf4gPjJOQgu6ppgOQxPzut79Vu4Xnuzto7jCOvdYJLnaD5bqeNqBPqLmD0nf3jaYNDPQksKiZvN99F5MT40oeSiCyhO7Qn8A2UcHlzL18+UIBIcqyjOjC53MWmuQ0s3CfnxYw6J637nrVn7WzOuele0YKfIR+iHgawCIJLglkjU9rKlT9xD+egUsQ/sWDL+Kbv/nmF5Nbrq9rF37pjFac0AV161qV4CT4RoDIayRk9O23Mb+wIJCIZ8wzhw7LZ/F8CaBZT+zkD9//IKVykt1ucgtIxczNSm5th72mal/rizjY3YqXz36OZ09+ip2tLY34GZuYjqGR0TiAfnl6bPCaoJr2j1Pm317EMADQxLiCZBJS4haL35yqPw/FWgJh+mGP9rbj/PRQleBDxpswtWMOkdLjWFv9GMzzmBqfFBtv9+AwTi8uNJsV1fTD/a0YHY4YHxuW+OnBScSN2/fjiy9/pc56EsrpHCNTglJNTJbBN36J9SMR4ZmTBHYrt91n0d1LFdxX4aDsK1Vg5uCi+aJKtaZ1bOh5wFoBsHFb3aezr6+eLScXpU7u1i7vpTa5VaEoWYFXgRNeT8IOPZlJJsWWKP8uZpdiEotclnYF++e3v/tN3L//edPP6rPnSmL3e37JTl0FVWv9an3KFn5qx8ruh0BUbAJtjbRTCTTXVAMnqgA4t27ejNuw12amm4JMfX4l47WeXV9Z19IFuppEuwosWZmsuETPOQVauRb2CUUPX1fpFznWJBYugVmLl55JuMnJLTR5K3IDhFbMiv9wu5LzCgF58ni2z/jQdrKLC36Oxd2CVnuiKXRlhZUiHuAFSs8//viTPvfLLx9JhItWGrXnpP03GbPDVlD83fIqG7uV7Uic+Ro3RHK7PFe9PwAAIABJREFUsc4Uj1Ht8RJp1X3lnsV20f7ad36qEUDMud39+CFODnaTmVtK2x5np+eknKIjAkhyWwa1UOAKBllsBtDbrfFuJzgkfyLtDo3F/J1HsfzodzE8d1OV3NMccls3r4UmaRkZjWfPX8Vfvv0x+gaGY2J6VjLUCHxoFqlK9CaNo4hIkH4Kvzor8NpQNQuUnqis7/GgTI00io2CLEmaktQUGSBB40ATrAo5xBgLGWCWYSI1F4ky6ZmBRLiiRMVPytNCE/qj108SPphVOScsnn+aBz4j0HKKbIBS3tU/2do5MZAStXsNSUYLleElNc7FtNEsSdTooqywKuHMGayqLKmvkeCeak0GMaKv+iCUEZGgT6rANQemqnhZ+S5FMlalnCXXR9+nRFhSkIqN2QSbGoxeA59RoSZgbZN1JXhZWfMynQlZUyUjKbIkUzg1V9mTxpEzhk07NHdfVPOs4JcRcwLekzqjxg9RndCcWq+yqs6J4NvIUj2xkdE+y0q0ekOzR9SqrD7IRXMuFWV+jMCTBmWnMJErkL5GgQ8Chky1lxpw9nZq1E5cSCWcPVuzddMfJF3YgbJFFEwRVXKXAlXFJOC9Eno7OfEYJykmk+Qzz/C1AB0M1Pwsw+ABsQxIlJH2vmvnlQKWPHv+XJVQHBd94ex5gkyMdM1J0+ijrMAXSo0T5n8bXVBBrsn7xRXTEndyQqp+4QQRKnHF/qACzLnhvmtMUzmGSiKNSJOotIrMFUAo6Bdo1AIo3LeQ6M7Io3KYAsIS5cbBMNNPScSxQRJAC35e6L2V1j32hgoaDojEnu8tBgf30R0v1k3KuQ6BR0Pu3a6AuJxCg8RnL4yNdzEljM5XctKAZwA+oLQpPAGIUr31bfLXovxXg7CuI+9ea2P+q0xX7qDDmLBZayvWRovz7NRey3CnknPnRRYYU7sHyTk9zn0DsiNG183qMepc3dV8lx2p7GyOmpFdVSpbdHtX8GzLrZpqdfUMDFKkDYAT5sRAbyQu+4bi48pW/M/f/0t8/wPVAFQ3e3FtcSG+uHcrHty/GcvLczE6CqPAY5cuzwyaSnhRU9ioOPGdDvoNLSeFSsAi4EhPzp2zRXKGYAjsCtEzk85fgUvZVydLoV58TyCwGEcjxtdQgltwpc5WnYt0P7luZuqU+uvGxrrONzaEfUk1D3qwqkYNxuyA1elx++vqvr0K8NT+6Lzlr/5o6ne/dAcYWfSK8Q/YToGhPlcwVtA84Pwo6Ov1dM3YKWbykghoPKDA7/YaKxDXTmqE19r90x3V072wXwJ1ujaGBOi7b7+L//FP/0PBK2sG4FGjNNoE9DJevnopOh4qylANCWoLSKr1qVisu17dJPaXEoWrC1l2vYJ3Krf0JnJd/M/awKSAUcSfoXNSoeFaqDZRxafahDIyvc2waEjKAUqhdj7+ip/Rb+4Epmy7hd36YndrK37+8ed4/uxFbGzuBKLFl6gVwwgTiE3lp9+FBmbP9sOmAgAY0vgehHcAmvUa9SK6SALANdjri/Pjw1hanBUT6c37D7F3eBwTU9NqLdpeX43F2Zm4cf16HB2fx+YOPe7jAmk/vH8bl+cHcev6TAwOhBgbveHxePz1b+P2vftxmr3uVJCxL/Vsaj1rT/NsSUhZv0puK57o7perCVETE6b/KRCDz6FP+9lzf6ZA1YuLuHnzhvbJ9eXlnHRRwJ0snx57XZOv0QWB+p6rYFMDWqo3sWUzNGBJjuCDVYWaOgA3AAjxOL9goiB0ah/nZ8+fYZzdvnNLCsourLRjkboJqf6co7WurtNVeyG/0GmFKIChfIxf341r7Z+xjSRPADiAo9woNoKzxvQDQPru+WjjW/uNq4BRgdHdgl/Xz9Wfu+fY0WKtrwsponNnFZk4kP7VwsBLi0S2PJPTdt1cUCsWl5PLBLWzRUvJf8ZXWqeMsWwXzLjUDJtkIVVOpZygRqTamcZAX0+CVDBo+M6HiAzOM6XAmisVw9XeUmLdETpzXuZYubnBnGWOSBu2HHYFqtbkLABuxD4V01ZuZDt9oXN6tL0Zqy+ei558fnjgvA0oSsVWkv5kKmRy28Qu//7XE8a+O/Ommo1EcKExQQPR6zey7mWl5xauzXjM3XkYy4/+JgZnl+Osf0jolwx0ls4VbIBQDI3Ey9fv4y/f/RTRPxzjU7PucUoVS1DtwTR6qpAwsF2zzCzyUSVvNbSzQQn0nZF4Jllm7J65aCVmK9350fJ+kmUct0dIOIkVkqWB9zYWChT1kbnZPVUqEyRvNOao9YGK5rgSjZsph09Qk0bf3+EA26IkNTLE205U8Exui8KpA5sUwrbK4QSyNaBJa1Fim8m2aArgD5ksJ8KiTa8iqunaAhsysRZlQwcue29VRW4rnayZkLqksJZx0hKp35eKO4k014GAEdRt3xEb12NBoKcnlVDDpGlyz4NOXwxrk5XqGt+jexV1rkinJiJkg1sVhF2xJbjUyJyeAwqAjaRMeOam52DJmGJYM4kj+OS+Dda4+ml72Trrqry24kfu+S2QpaogdtaugqufOxXktBeTGuRZtzUPmGvxaAS+v5rvzQqoIeitInU5IiXOlTSj+so6p1q26cFUQ49tRJOJsbmxEZfnZ/Ho4ReelZYJQwVEWmsZ1VbtT8nts2eicxIM0VtGokcwwR7iPh1oGyTBOIGie6+YTl0ORMYwUT1Rsvss6sazKgS4kOF6jyhgCvAT9Ehp+qrsV98NrwdppJ+S10tQK9VXScxNIc/9MTAgmrMMqWiOFt8iiRJYk9Vg7SHG1mRi6j3kCnJ9b1VkWiVNP1ehrjk/kt9L+bqqznXOeD8VAq6FBIVAEeYEe4jXCLkVZdt2zWvu81TUeO6P95JYm56ZNiidG9ePg5eYiyrbCfIk2sxnlfDG1eDYTBEzbq4G1uXU6lk3AVt+SDdosaZEurqu8nOn15+zpSCc5JZnIJtKxbcBm+1Q8z3eIy0wU2dKQUqpbJdz5VyLCQHAmiPPNI6phMC4wRxnwiHT2Dh8y5DUln//hz/Hd9/+EFPTM/H3f/e38fDB3Rgb5TMZ02UHK7TZsUMDmtp+m3WkxLu0C/hzzozHZiKKuLq2pkCZETx3734WvYFBt5hkH1E3kGKdeC4CmAYAdUfTj2QYkz6iC0wo8OkwHbrn3n92gGoQCeVW933Zhpn9dPUZ12d0A81uIN3dN93r17d1WA3dvVI/5zu5DpJA7A7tEfRsc4bw/QDZNZORvc1n8B6o01QUqQSYCZVtMp/4s2TuZLDYgJaNUEw3aMzV6dCGr54T2/aeaL4kj4g0Ud0swMuj/LJqdnoaq2urSsipxtHLWgJv3SSo1u7qWnV/Xv/2S4l3d30rOeC6EOVCrAYQQK/JGe/6bpTLj4917VS/6BfmNSThXz56LPuCP+D6SbZIekkSrNtRUaGBJ2wYXnZ35yBev34Xz168jrfvV2Nn7yhOLwbi7JwzkC1FMPoATlA6Pz0RSAnLKVmtBu/UjkORxe1px8cHMTMxFp/fvRlHJ0fx8s1bF1T6e0oM+87P487yUizOz2tc1/YOfcX0sZ7G5sZKLC9MxZcPbsfpwa4oo9eXb8bf/ev/I2YW52J3f0e2nyQOxk4X1O/uY+wuZ5b1Yt/h+xpfdUUI7pf2e3ZKNswuQECYTOvrG7G1tRkHBPBZUYeySutDM+6x2YRJQ+4wcoqOrDj2ipBU2fHu9agSrJi3BGD9Ps4TNkBgwfa2fJq1aCzmZEDaDDrsFDEWdGpVsGtsoUAPzyFOM9PYw6ocdxND2aiMwc3AS7ajN/4nTJYC7Eyvvcz9ZAAUe4/CPcAJ/l15TYpCCtTvtOfoowuqu8Io+SQBvmJXa23FJMrzk6m2b1UVdMeJn9jFJgk0oFtJaR7HTBLxgVmIyjZAJ67l85yzSHco295s433+lGjmjdU5b+2FP8Pdg92Kuv0AIhP8RxxDDy7XTosN55CxeNXeWJoXvKtiNz9kX3cVPNROV1Rj4pMsVFK43NneEeBAfEmiT8zaxNUaE0bucRnDvf442FyPD8+exN7ax7g4PIy4OLPYJ+P9NHrVSs5tjpT2heS2UJLaUJWNa8OpUdpJXdEpCMYvQAGGJ2LuzqO48eibGJpfjlNoyc0IoJaWIERgaCRevfkQf/72pziPXoxPTAvR4yboT2SuU9/FeYxLeXUw9nd34mB3J/s4zSWHsoLBHp+cVG8ECns4EgJBkEieOn0cDh6p5hJwo3yZalxK+KrZnUqX0Z3Bnim5nv2EMR3Wwul5Z9JjR5JkRoxBHjolHnpNzq7MxN7Cv+57deBchzSbnyVGYjKBDZcDPFchTYmuQ+ReZ48fsNhUUg1UvXFirh5CAicMDptKBg65cffnCk9JirIOeELxQqayp8lBsHsci35WhsiOrA12VVVJBFD7hYOR1S+jYW10alTcfaPnWdlVzzRU7GYsjmmrBhsSWcxE34fdRtgH0KCQn4ifCckjwYKouqJzO5hXwlgS7jgsJdLun/HsYD9LURNZH1E8jPpXuUIGKs+/D6+tB3/UXoM+C506q9hax8FyBPls0zjpGcp7U0lyn6DnkVFpzipUWicZWIl8NTsvjbUrUCTlVSkV6APYMOSkrujy7968jv39nXj04PNYJLm9tPq4nnsneSkWAT9nXZ48fap/J+gm4KF/jMotYgIE1xgoAnRQdq4Bug9OkJ/TSyYnp1YGJ8A4FgJU6I4WqnCCTIBfySL01HqdZsul8eRMK2nOKmfRe3DABL6uhNkZkvQV0FFetfaC+7X7GoCFPVB0ZQl0aY411QFTYFVxz+oqQVudQ84Xa8T9UrlRX30Kkym5LmqNmC+uzpZoXgUXRZ/hO6vSW0mwP/fMzzj3nfZ4toXw+TxngqzqiaqesOqNskK3K6E+O21wwvXgWEqMSIBJ9pS50uy/26al2xKgYbBIDJlOsl/odn1G/W6akW1V2TMuRqyIXBv13qbyZs2wrXi59TdNRNcCjZ2qsRksOW4gldZ9YhyA2RbZPhtnqf4j48wkvk6g7aAvITZe9sfrN+/jyZOnUhB++PCLmJxgTrTtlNQZa7a3PjeZHRqP0J3FWX1IWS1O5++9NhRr6xvx/PkLJWX3EI7R3MK28lF3LsBYUwVOVEkplVvupUuf7AavFdTYVX2qTSDQsdNjVmJc3X3ZDYgrkfolsKO+8+q/db//06D60wr/1euspIzzDahWlD6eqVVazaIqIgF/pvWoevplN5NB1oavPkhe/k+rXunKG2ZAxUEV4HZ/L1CH9wicznYawDKqXAg1UYUj0YI5YTdrCjjnlQTcM0Gv/W8p5fVcKviv6/nkFHTGCdXaVgWlnrUC+xyVRCUc+6J+w6xed6tSok7u7mpt2WMIW0KxRrwQvwZFlb3xt3/7TUNLbhNb/DFgDgEpgAjJz6AEnqicrqxtxMbWXmxuH8b6BgrFxwIiGeNDlZCZtCga0ybgVoEU3cNHihDnSQsCmS8ROe2PibFBjRfaPzqS38Z38t341tHBvhgZ6qm9QS1B2v+XEn2bm2Zk11iMDfbH8tI1VabmFhbi9PI09g8Q5OzzuMQU4vGatoJG3DOUeHpiYTqgmYFfxL50z043cavz1+7zTrKSAJifBXGI2Vc8o271HyDYWGHqjjT9k1XNbfe0t3f1uvq7ume5PYt1Dqu65zinkl38nPxB9rubhlKFsE/bFNR+l3Gl770VouqeN8d2qcnSsUlOEluxxYpBzVBy5bL7y2eyCdGa0YTNy7I82eWXdNlqnzjW/OACTbt27OqzaxJbYuam9aHo34553PfcgrDt+icY2nxf1lQVu/tear95oW07Wn+YQGXug8rbDNZ/Ot6ymChJcMrn9mly2/UtrI0SVXKHbI0zEyqT6prjfCWRxqYYRP9UH6KbQ3bXkM8k38Nm37p5K5gcw8/o+y3hX84ytpP95OR2Ld4/exI7K+/j/OAgBi6ZR28dEXJCQDEDjQZom2Ldf/ybGbv0REp4KEUP1M8JGBtVXBsJqoNUYy+HJmL2zqO4/vB3MTS7HOf9jMdpnY7en4h438BgvH77If7y3c9xctYXfQMkk56Xi9Ln9s5W7G3To9EX46Mjcbi/G1vra1KVFcUrK8EEV1BQxsYnY3ZuQTQJ+NvQaXig0J+hgDLTEVRuZm5BCTf35MTNoxsODvbUSwhdYHR0XLNsUcfFqM/MzmjGGItd9CYHlhZasoom95BIUKI3mAjhlkk9PZHUN4I+x7ILdai9qXwgoMCMjo83PZ4YNtTL2KzQ1qjqaOxEBu9FMXDg6UZx6AauVrpXlqQH1WT+/ezMmJKcMQFrg4p1jF4Gs7yqqch1aKp1wBqnmbTpChRc5bZiWlWifVb9H8FevsLBgAZFK89w0n0BBdGUh0rkytjpY7OPWkHpBVU9aMeMfXJwQVBMgExVi5+p2lUHlc3eSLCDCrhqZzU8ZM3psRyIUyr9RWPL60pTnvLu7p3W9XXGR2hNMqD1+rSiDgouClhJejZVUQk0aX3ZTCTbrmBDgTdtIANRrQfGzchU0ckzQkvavZPr6pl1BQ8lXfo5+mNjbUWjFb75LYp7JLeunlZFCeBHv5LNwD1irJ4+f6H1YMyFB4Kfq7qIteOsgrgzd/QwVW35FARHUIqGXkYFGcdYtFsSXgVXvSE9O17LvzESi71ddF8C1DON8UIwC2q1lalJBKg80zdMVUfiVXv7GsU0PoYS8IAERvge9gED0jlDJbzDbYq1wZgk+sgTYTbyaKo090BFokRh3JNueje/l0K5qE8H7gllv6lnRiOTTA8qink59UpKC1CpqirvreRUbIamH8fCVoWU60wKzTQtExtVNpvzxedWlaFYBHy3NBRo4ShBnk4Vq+x9N7Hmz/7cdvRWOVCZ8erlzgS3gmneU1Vr1rupGqsH2JUafg0Meg1JqrUvhofV5mEBEGZWoubIqDdT2Yv65oTC54892O1RcpIIoJGOrUlu3U5i/Jzna6CI5JZqmz4vgyb3tSe167IYQdhOK9RzjaK0J8ui+DZWfubcFqCRLQ71eepR6oJkVvG0H3CySrWGmYjQfz+//4X2oelf6SVy7Vx9dfCD6BwAiNcRcMj7pfabkPWOIFUlZG3Q1tL4KxDtir9UUnQ1IbV9bttb2qAtEZAK2krwJCvsfgpJVctg6WqCeTX5tq/2vrLOA2BLwZkWxOtgzfYF6iF2ha840wZnWl+nZ91pyciYsr3ynKGod+UaVqLSPJT6Q4LLtV58N74bPQWSQWwh54G9B7UXhWz15SZtub7jrz63891X16WeYTeBvZqE19rqzA0MBMqtUI1fo+CcquXts7Xdq4kNUv8dGhYtdWd3R+tf40JIyL/55m/Un1sVdsWDSjrx8DmzWFFQto4B3jGe5IwRXeexu38c+4fH6qvd2tmNre09C7mh9L5/EienaFyQOHBmPTaOCySI7QOsvxwQ2yw0hcNAdWmvqE0G+95/EUM9tFCg/sMqQql5JIZ7lxrXtTQ3GdcXZ2N2ZlJ+jPNxcHQQR8dMlRjRjG0VJrTnXJ1m79XaA7bCKoAVRS+nRrekgGcTWJdfvfIs65n7LJdoXMvgrP3qQkE74aFap+rMdZ9x+bJ2H3XBmyydFgOhsr/8XZ8jUlxbe9TeymMjsD+FQqtGX9fguKGbPmbE12FnlJ/qnnf/uZ1kofOVBQvNcM3PrYplN6HUWcu2GzP9/DndnOUqyKOCT81p7VSW3ZLX2q56HnV/BfoWaNG1h3UuxAqq+DqnpmgvSOAVnYWcTJIWsNDiEqTS3kr7WEllVYO9TG0xx6BdjtWpNc7cxjGM2wIKHLTIkz/fLR/WTHLRzrRexYtqvXNS3lb8E8ToaAS5iPbpRBU+31Mx7M/q/d1nVnFF7SviO65qdnZGcVpNznAsndeneLcvhgf64mBrPd48+TE2372JODmKQYF2xEMpvKhlMrONX1Vg6Pv3X0NLdpDFolRvmRMXhSZ6dOU8PdqRAKAvLocnYvHzX8Xyl38TgzNLcdY36EPScWq6SY1WGIo371bi+x+fxu7+iZIJVwKsAHt8QrUCIZFdl5z7LmN9dUWJKzQDrocAg0qIVVHpuZlSMMssWigzUKqgxyopHBmJG7fuxK07d2P/4FAKmYwgQr56b3cn3r19I8nr2Zn5GBkl8D5TQ//e/p7mQ05pDm+ptJpu48rNgAaES8BqyCNNzINHtvoyLo6PYmvtY2yur8fB/m7s7G7HMSI/tYVrM2szDGhEBz0hfL5kzAf6Y3d3RwGs1DiHGbNiugXJRiEyWUZVIkQwj8og6DUBcG9wOCYmp2OgZ9EERlaQvBNYykBnEum469MKZSGIEtJR5TQHk3fUF40sJ+CQYIbMWs62ohBCVcNhZSmpub8Lef7jQwQjnNAyWuP4kHnERnNEMU+HWtU77g9qDkkDNFKhm6BFoi54f01MTEp5jvsHsZVwUSZevI79W/ODaz9NTk3H7PxijE9MaWYlIjP0gVcwxvucKJr+LaOp+3ZCWweYHrDdPfZtvyqRHC6+m0oqw86VQDcIWM3jhd5I9ZgZfUdObtXbPSg1ZMnVc84uQE5Rg3QPop5Kijqw14dHoSwNKplkD8vAZJUb8sH6yofo9S7jd79+HNcWZqLv4tT9CgIKHNDX8HECFAJ4FKBfvnqjmaATkyjkDalnifdoNtses5+HVG0iUSjaPckJ684e40yTTHIf0LawLyTJ3AAS/mvra0pw2Pu8niCQJJL511Ro92FiMB6MWWwkyb2hWFpaEkpOJRm7oNFhDJZn3zNyCIpbOjrGiOBYmHFHpZjXra2tat8SXGp983tRRHfvBlVoJ0/8G1UL3vdx5aM+gwSEf4OOxv7jOTEuCVCMvU3QI2Q/KcdlU7uJR+2ZrtPvOv5KOh3U0+diao8S1FOrGrKuRdPlfh18GOiqXl4nt0629D7ZQDQM2rmNleCVMBz37tFTZsRUcMxnqZ+bHqaOHQOo4Wf1mdWLX0EWn4swmK4x6a8KVhv0nzNwHhdnpg6D3iI8RXJbyX5Vb6lcqE81FYo5y0WlNQB0KWofdrMSY7Wm5IxazLSYAppZDpWbXmcDGXwuKtNFa28o0Nkyoqqs+oUs8CYW5ADq3FkV12eTMKvhNtFjB/oC26BcqZqRtC0BCDmKZ2s73r59H9cWr8Vnn93TOtWaOumoMVmmofFZUHUZtUQVk15JaJfcB7av1q1oWh7XNaqzod515hoi0pGVea6Jzy0wxUqVBkq7SVPRLm17SoSv7e/zzwzmlY9JQ6qgq6EcdhJd+Yz0aU0SlwF/MYjaoLUTlVdvdxOoZs9VM77C6taVuBcFr5NvNPa4oSYkW6kJ1a9Ud+tZmqVVybLZM45BHbC7Im4gTTaNCkQzD96AUwnuFbvJ955+tpPp/lJS3U1qmhy7k0w015nJTJ0RVGU3iW/EujFY6fuwHytbrNnJo6Oy47yHCvT+ASq0F6rk0lvJnmtjo06mL4q/2UfEJQKQiQ+kfwAjgrE86ImEBKIQcSMOZEYtY7m2NvdifWMnPq5sxsbWbhwcn8XpBRNp++JCIP6gQi3ps1yexdAAcWvEUA+tkf6YGB+LxcX5WJibUWV3ZLBfye3Y5GiMjgzF8GBfDNHfq1542rOcvHL/+Bn8HkCpqNKXFn9zgvspzRdWILOYmYpw88YNMQacRLSgUfc5cXaIq802aJ9zJU9K2Do04qvPtfYBr2lBzHZShVh2V/ZNg+78FVDiWkdV7WsvN6KFNcYxW7h8dp1kNWBmgoLFjugmfU21sWbD5vc3Sf8nFee2HFv7yTanrZQ3cVMHrOvu8Vq7Ygt9arOc3JVWhl9r5lAxFIglK73tFofregzs2H53n4vsUo62U6GgGEJZS1KMLJZg2iHWIe2/bGsTZbaFhgIRSkOjNFW0/PnlxRJtL6ZTIa+pMwl06rsTaFTCWy1yOV1B+0qFmUwIEefNaTFOVpO6nH3Sehb4wgSGLZpl8MNsmlTmbn7WCl7VHhbt+eRE1Ht8OQrM3tc12tHfqWQc4Lr/Mg53Nprktu/kSNCZ8qlOS13FFPX8ZVP/z6/GLqVUmHMU6x+7m0pBU47kUGCs2WN9cTE0ruT25uNvYnhuOc4YuZuUhKbEr6dAn+pQvHu/Gv/8p29jY3s/xsYmlWwRGK6vrSkxWpD6IeMIGN3TF29fv4qXL54ryCMQYTGo1GJc+zVgmsZ7GyFmdK2vrykRJmEk0EAhb3pmThLXIG8Pv3wcs/Oz8eb1q3j96lXMzM7HvfsPVTFj/uGO5K/PVf0lce0Hrc/xICSffZf9pgb3RYxNkkwRmHuMD+b77Pgo1t69jlfPfo6N9bW4UF+fqbcWFikpb29X1gijTPKkn6AkrGqRDRfUQ1EaGUsjeXDPfpRYkqqfTri4BlFyB3tCPIdHx+L6zTsxM7sYZ/S5XPbH+NSMxroAJnRHmKSXbwJOo4AlUtJRhm4qlEVjNo2AAItfJGEYVG1KfpA0acgSQpCyB5QRHysfPur5kmjtbK/HzsZaHB7sevC6qkDuySU54Rdq2jx7KapmkGgVVvqweEamI/P9Mkbn56I8qW+yEabx8GmuzWpyCCRMxPzCtbh+43Zcu34rhkcnkyp/ZUwE13R6KuAD2i2/AFVItAgqEYVZWaVCOqKqP4fSI3iOlACSFPE6+opOj5mVi7LuUGxtrcerl8/VZ8O+PT6kH7wvbt68Fcs3buiZr2+sxfGRq4Q2sg54+2JAVf8bt27pdyqhvGZ+YV7JCft1ZGQotrfWozdwEb/+6kEsLUxFH88JcR36WDMQL8MggKa/P07OztUvBSgEUCLHnMk9QRvJBAkr59AjASoQbucmS8jp/Ex7W8FcimG5n4ck7dD2+YqwlZIPqUbzDDPJgTZ7dhYT4xNKHNdWWZOjploHkMDZ5Xnw7/Ss8lrZhZ2dnBN9qqTU4yBgfqDAy+ziUw0Vxzhzb+wtP+F5AAAgAElEQVSN8bEJfdat27cEmomaOmdFUcQzCBBxbh7dtKN+NCrJvK8Eq1xNNahSvZHcMwwD1lLCa5cXjZgUKOroyIh64iR6kZL/VYHzUpka7N6hcpDp5jRKLZNZJcYlZlWUY1e/hFRrEyUym5oCrsyC7KaTUjDjwI59RbBr1XAHRvgAP2PTBUUNTtVo0/TdQ+zzTPXnxOOs+/pMF0TJncAjFeCLESFAIBU++RkJqhBajTjyPZbquOlYHsVVQR+vMVLsZENBvOiNDiDpaRUTpsZhJX2M6/BwezMrXJUtSpgBICYH+D57McIIoLExi/elcmUpLwN4yPZIzKwEzUwN9/Pz2RwdGXZLze5+LC0ta79pCkECBqY9Z7IocLcnRsPKykd9FoAT1wjoyXu4fo2hy4SFsyeV8zGfUVOaD/Q7z1Sq7AKMLWrGa+VHUnHePqe9F3nyrLQLRME/0Y+e2gsGsR2UmBFRCVTba1uJpkHJUrv2+I6qOPh7usF7W3ntJlVX/1wGRbFHVjjMsTJQX9qAFazrjGXQWsEmL66K0dXPd/WnTWQrKa3+w5bWmIYtQeQmlkpgyNWmVninnnGe5Oa35to6+6Cx1Z2kpfu+ssXdZKISb1Wwzjy6rWFGJdjg9iivuWKO7O/WPMwjlFvP9XOPn7JQpK+lrXC7ypSD/K4kA+aQG+TKZoD8BL6TKj0q5hGHR/jZk9jcOYwXbz7G85fvY21jJ44hSIgCHjEy1B/T4yNxbWEqlpfmYn52OsZGR2JsbCQmx0djlOkb/WZVFLiuKt/Zifr1SFz7w0BugdSwCIkZpMswBAPRQHYzQ7PTqwlbgr7k9+/fyQcQk/pZfSpsWAluJbH17OrZOPFykaD2vuO5TiLpAC3tQOtnW6CsjVXEPuns6e6+UAKSkyb43gJRFaplYlH7pKkcJmhTCXkxSnodELmbdDnsqxEtLYNOn5++p2KOar2w7W7H73ST1EpiC+DqJq51D11Q4JMku9xiglQ6Y1mQkG0R0FA6NobeKjkrxlT334vZ0qxbAVx/1d9cSVpao0qoJSbq/uCyEwYgKoHMQkMKrhosaQ5YVrZbf6n7JlEUSGRfamHGnNaR2iPFnnQe01POIAZgTV3Rvsi2xhQb5bMazQeJ2FrrQcUJaTDRlpQCqY1o6qVYVfgR3o8/UpKq3MZ+VN8b0fRyAwpxfjR5pKjQKszA0hLVVOf0+GAnPr54Gtsf3sXl0WH0SQ8kJ2bUunbsTVO5/w+/mXSnXzrR2mhtwOt+qTp86oxAcIWb6o3G4v2v49ZXfxvD805uawPWPOHEM2NwaDRev/kQ/98f/ihDNTQ0qmqCaDKMfBhzQI6BFZ1keCjW11ZkRDCmUGKq2jI05MZ1ggc70PM42NuN92/fxMa6VbiKpsoL9/YPYmR4NB4+fhyjYyPqiSH5WL5xJ5au34rj47M4OjnRLDbozAT0ak7PhFOOnKAIJcuT0zg6OY5BxGCgIqbyyWB/fxzubcfLJz/Gq+dPVLWVYJCo4fK27jtN+oAptnaU0L4lcFS0gHRcBHEk6ATqmmWJVPvRoXpjcFAyEDkQXAEWitDnF9EbGomHj38dX339uxgZm4mtPYKUMyftgBSd2WM6XnkAbdzSQHpAVibhRmZk8HMTse7Vb1RGQNUZPqv0nXlGKU8v1GhgIN5TdVtZjeuLC3F5dhwf37+M1Y9vY3NjVYPVi76tQD4DHFMtqIq6N7ooUSQ1Mnw6TE5mhbKmSFShgPATdd2lXloUEXq4BkdienYxPv/icdz9/KES3NMzq3iz/ho4jSiTnk3RMowA6rs1MgbU9yiGUReem1Vl8GBvL3784TsFkV88eKBklef24sVzKTgjFPHh/Zt48/qF+zcP9iVpz6zl69dvaB8yDmB7i6S1HYFjBVCAjZ7YBfOL1ySEw2dQNSbpxoiR8C4uXlN1fGx0IH79qwextDgT/QFo4OTee7CtcLB4JDf0Sv388zOh55NT0IZN42SPUkUG6fMZw1A6gSGgJ+E0wyLVn3NGNXuuek9L0InnVUJiHl2Uo7yyn0507gwweL58dvXF8ty5dmwERp6zTOKKYArrWkGDx0wZ/FJQd+r9AhPANi3bFDLZK3pNqSCTaG5sbqqXjkSGv/P5rDX7AlotvWpUOJix58TVYhzMuQQI4X55H8kyiTDvY1/jkLAFcwvzcbB/IHBt6fpSPLj/he7DtCb3ZleCW8COaETZj9uc36TLOzDKqkOqf1q4y2JlCvI1IsTOt+kVbXqhWiZHKamXkETZdieGpiKWkB92ts5rJRl6DckaFehM2AxmtCojBc7xWqnRI0yXQkbYFxI21swBgXNW9esnml7nmkigRkLpM1BcZ6btsccvcC8E6kWR8ho52XfV0oJhNUauQEcHPF4srW0plWf1wuPY2gqBKNUkj7q+EqtKulYY2eb+ZMt6njNLsr+wuCigTWPYmn5nzSRwVRD7KWXgfTEQarIB/lNBRFYE8ZHcO9VwAQg59s1Boyu2RvBz5FbPvrJ6qG3XLnRd7G0zMAieXJVzldd90lK2TwE22wcnT9hCAiHW3pUP7Iap1sUsKEE17EIJMBEcVRxSiUE9r27gWj/js2pPFjuiAtRuYG9qYFL0KpDuVH2LqlxJaD3ruoa6pgooKyDtJp+VlNRnVGBXVYkCVMtX1vXV++rnZiq0V9+9726wffVaWzveEWgo4bVsD3MSXnoYScLorEN3zTq1ombtVOXR4tQrq2fTtF3Plnag7H2bPX5qK6s35g0qu69zlUBHVmj7B9Bu6cXO/km8ePk+/vLtT/Hy9Qclv/ML0/Ho4Wfx4P7dmJ0cU39tb8AAhs6pxPBOBOK67ce99HxdNltk/321urEnB8XiY5/DtFJbSp7dao1w2OOEnuSWNjhATY2/Gx1N35Q2ohF5Shubve2f0lsdc1flq903n1ZVvfdqvf3n+lldk21jG5vVvr2a7JmB/OksV31yiTdlZcPjhAoQykp8Tj8oO1TMDrFzUqel9hb3hB3V3i/R1hSa7fqGijcdf9ZEkAInW4Cr1qaqf/xd1NMuSyTXQCKP2ZpShRozRGpkoeEV+ZGsMBbz4pdsR2sLWuq4ouQ8qPKnSjT9q+l1TW0fxUIZc9d9tD7EjI2qkOr+8pP8+T4zSspzbjx2lb9TVMDOw6jal3+8UH6EHaBti0LY+MRYkyepLYKiYFZb+WRiMMXx6ZO4Fv6Ov8aOKzfJqQ74gtevXym2ISfhs1SEuLhU3Lq5taW4hXiGa+/u6xp/VzobALT0q1dMZR2A2teZ/AucpAhzEcd7O7Hy6rloyWcHe8m88DNwXtqKYxWQJLv6H38zdVkGtox3U9lLBFgbL1FW9ZX2PFvofGg8lr74OpYe/i56k4txOWCxgur7LH43DntwELXkd/HHf/khaLWFikJfx8XpmXrpkITGkbqiY1SNcRxUSVDsojePxde8RAJVqWtdSoBqbHQ4jg52483rl/Hh7Vsp6lEFYTwQgQMPmuT59u07WpBXr18L7V64thxzc0sxOjoR41NTMTE1qaSVHkwMNVVQVSZQw+3vqdrF9YFmy7EPD2vUCZtV0vinR0rU3r16HuvrK3GiuVYn2VPaCkvZyaQ4UiouW5DhinHMA1PKmAIAkj5OcMagba6nEgX1a6FeNzISD778Oh49/k3EwFjsHp7E0BBU1zFTm5PGaDSrFX8ymm5Up6Uf+poIhgikoDaKIpwV24aGlHSbEtDSlpFxK0J2KJhbef8hDvf34rPbN+LsaDdePP8p3r5+LlDiQsmtxwTw2mbkS4niJN2CAPLo6EBJRiUkCtw7iJw9a1bLC00k8UqBIypCOL3zSyrk43Hv/pcaCTA1s2B6MknQ0JCSppWPH2NqelL9ngMp4V5VEJI9nt0pAd3engK8a4uLcu4kt6sfP8Znd+9qhAJCMH/60/9SIjs3N6P9fXwEtfZciQ8Jy9z8otgGFewTSFIB3tneUoWXJI8gfmp6Nu7d+zymZudF2wX5Fl379ExVRijXBJX7e9sxNzMR3/z2cVxfmiN0zv5eZwotmJWVsQGEOM7ij3/5Lp4+e60ZheMTAD6e3wqlhHu2QI+dvQWqvEcI2jUrNoWEsoGmEXLjc6r65xEfpgip0ge6mImNem+SUqpHmaJtpRhdyskYWBIJ7p2gg79b3Y+fQWk+tnIi4hg5WkioI4lUztnmO0uQygGk18XUJaqWVIlNJ6RSxcZibV0J9ExmI8muupkS7yHs3B/rMa2E9UxtCkWF5DP4TIK2nd090asXpR5oirTXtxXfKYdnMTHbD56aks1EhK1kmH0+6eTF8DC+lpRTg1htQF1iSO3IMcWenJsEQir4EHiUoJOqpY0cZpdaBzsilegTua3s1MyDCmaMVrfPN1XVc8QB+wkfQSCpBIzKEdoI+3uiNbGXoItjJ3DKVZECSMD28zM/O+9dnD7XhSgalVy1HUixvFSBk55bozKg8ea8dVVgGVOHPsT2TjNzkGBKAZ4qwhaw08iMsTEBqQQcoNlW5PejN33RwRZBA+ylsbGJmJmd0zlWRRGKZ5PReyoAFVKS24+0GkDvvri0f8wxVJwRvg/7AK0ff1pBIK83XZ5K67CAMJ6/q5FG6gssvlo9EUMHVkBSkitA7gZ0qvDnDPRSLteaqTJfYAaBMLa9qr0GzcRoTgC9ghMScc3CThvvgIkEvZ1jCOhdtGrujXUvobSqYIr2nHRtjwfhOdY8+qw+Jveygmz5IJ13C9xVokog5T5sQIO2Subn6Yfb/FmVIO8nj7fy/OliOHyS5DZ7IuvHV6ueGUx339NNuGtfVRWrQYGyklgVVb2nc68GSn3+uklB2XUns22mXfu2AAUH/pX0FeCWoGSNcMzEorFPEn9x4pTiJa0typnUojFLQGlQvbrPn7+N3//hT4r9vv7N4/jy0f2YnhqLvouTuDg9YQRD2t8S13SLWAOQVuuNrsVChSWqKTB20IwI4rppFTcKNGkZB1qTrHgCwsAechyZzBixyHKmbE4ksM3s7JOswPs5+f+q9nYBtC6DoU2uivLu9WvtcZtI1D4VhThjHhVTEo8owaeqhKpAQiIqn/zXbAvtlxQ5MgPCLRklmMT31J6rHKKuvVpSKsmp660zVr9Xwup4xyyvOutcdzFdrgI7tfcctbgFp1v9VltGp6Wjm3g7n3cih02p51HXaPDMZ9rU4PSvAk4M1KRnTg2FDmCUCW6doUqYlchTwCL5brQtssUjP7HOYwNUNWwBJ2/4L0bo8NnkRPhC/Bs2CbuODSTu8Rz0E4vi9nnEFj4IX4lPYFQS/ghfAqDDfua9avmTlk0orwDkwZd6zCF9+Kva972hnpJbZvByLWtrG5ozvLi0qPiIc8RzLNVvfBG+AD/FZ/G5+C3+DLORlhmvV9sv7H17qd7586O9eP/iWay9ehnnh/tIztlHSljKPfMFFNU+kd/7v39nQalygjU2pQ6A0HiU0JI6W8Izl1Ty6Lm9/1UsffHb6J9YUHKrzUyFLBMRVwYw7MPx7v1KfP/z89jcZo7tcWxubMX46HjcuX1LfUZUSWjqJ3EhCbGYkvukDg6P1BMxOzevBWfTmf51rAT3/PQo3r55FR/evom9XURtTOlV3+XZqT6D9/IwUVgdGhmLhWvXY/n67VhYvKbF2aV6dnwSQ8NjqopR6VQCJH69Z/ESWLFPpyYntHEQ9yBwnpqaTLn68zg62NMw8fX11djd2Y6jw/24oM8p1edMmcpqeaKh9XALHfTDytE91bOT1U/uS8qQUIzT4XOfB0khIum+fe+LePD4NzEwOBFbO0cxPjETk9OzOpRCEBunlBTFdHrqxczgq5AkjPDwYC82V1dic2tTVYaxiUmri5bDTOlzB/oGBPg3YYCXptMQIJHE7u9uxxL9n+dH8fzJ9/H05x/j8GBPVduR4UErZkNtFDJvmjKOjf9NO/Zs3Da5KjEVV5r5IBdblBU1fQ8+DFaQxpkjctYbHo3Z+aX4/P7DuHX7nvYFfUC8lwOPKAi92KBSzEnjX6qXwomdTo8MF8k/dHR+Z57yyscPsb66GlMT4/Hoy4dKbn78/nsJMkFJFL0yxX4AHaam52Jhkb7wafcQj9Gv655WaNsrK++VaBP03bh1Ox4+eqweYShVqIfzc/qq+LV0/bqMxsrHd3Ftfir+7m9/HYsLM9EvFL1EJkpR0SiKgo7+XuwfnsS3PzyJl6/ex8DgmHuduEuSSFVQO8hsI28P7cT9LOwfzln1DlZUjxHiuRJYQ5XE6DqYTVpSCrXpmUlgC0EqZtSNCkhibwwlSqwgMYEeiw1ZpIczxr4wZdaVq5oNp8AmHbJ6ZGsedvaWKBlCCEtjgFzpcnB9omdFwkKiWuAU7+c50ddVY68qIZSzz2pCVZXUN52kPNEwFdhDV7J4kSuAqXyY/dVVJTVY4HWiWm4afvYQSNTFFRMn2S1t2MlXqw7s72yTWyexLcWwIiEp4mfVz0F7ufQUptC4nqr6t6h7VQ0c1Pi6mn/1hzTVhyYRMBTeItVpU1g32keYuYfwH/dFLzWOGrEb1n9ufl5BDaML5EwvUBk1uGIVU6vUYlffvX+ve4cKxXOkZ8pV23bkjURckrrtfZR7Jsc3YYNw8hVUcE04etGxIhQ8WChtWgykep4EG5zP0xPQcloDOCPeZ9DZ5+YWNHIIw9xUbhsaqxeN+yIZfvvubVK5ztV/Oz46GrNzc9rrMDfwddwDn8P/pfhtCrUDAVpFAAmt1O5KeIEW+ZiscTE0LDsMuFuVELV9aNJAJq5ZWirmUQmEWT2+7TF0UtT2B5pNUeyKrLh0FFRFZctZxBUEaz8lfbYRxSuapex+AT8GXoqG7/U/SuA9VU07Y1TKLlQFW/PixSZpk1uugc/gGQCYVy+fn1cb4FZFoYTTtP6wV1LtvdsCJpuD384qdwXhV6sfDvTb5LgUywvsNpUSdllWA6uSV3SHTpKqk1wJdJ69JsnItS1VW2evDvSrEtt9jg0DpECqzmcr0Mz2Kz0XwLgcf1jlSK2bJkC4est+VIFEm9BFEajKz5690Hm5e+9uzMxO0nAQl9h3MWBKB8NKzd3qsZkvTmh1H5Vca2wfMUCfgDMSAp7B3Ox0jKgiZTtcSVsXyOVZbm1vx+bWtmyn5wUzdcOTJvhV+6j+Xu+v52WQsE0Oa239nP05tqHls/IOrvSedveLz4YZFGYtVWJr4LnwfrMYWlVZKrcFBlV1uXy2ARHvl7IdgOnyKxqL6WsVcIQ2RjIxqhpaZ5TfZV84zzUb1e6gmdBR7ApdixIYJ6jF4mP/1zoWoCyQIgWv2hylK9bVmVecYE8lscXeqTVXMUYiUx5L1FbJrT1U9lT7nzXJqq1GAuXovDpmtZ41qlLxcIo2NWtbAo+p7i7QoKZ0ZDzOFxUgjADu27fvtNYktwD5JKHsKUTNOP/sWXwUrDHiFu4FnSHiFOwRBRIYs+x5qsA8y2otQ5yTe6PvnM8QeN/rqQUN4L20Rmh/pLgHY4Hrg13FaB++R+KmolE5GedXAf7YVIHRQ0OxvbOteGphwbTkFqwzCEw8zI3Tc3txfBAfXz6Pjy+fxcnuTgyViU/WFdozXVYl98BebJLbxthlJUYN5vnmSlSVNxTSR3l7aDwW7n0Zy4++icGpRaklN/OdSqpfP2Cj9OLDykb8/Px1fFzbVEBO9QynCWVYKGFfSLyAHkYCU24ceiUb5Pj4NEbGxmPx2jWN+SFgouq1s70pWigLisLyuzcvY231gypUqN5hLDGKoFOjemgE3RcxN78Udz77PJauXZc4zNs3r2NtY03XtXBtKT67/zDGJ2fUf0jAsr+/G0cHB+KAIzOPGAEbCEfH+lAp4AFNTk3E9NSkFZn396SWTLIOAsa1gGKIVqy+szNTALKXx1x4B5saJUMFLMdNWKjCQbsNC/25BgAQ/RkeGo2D/UNtwOPT45iaX4j7D7+O6dnrcXI2EGOTMzE+PqW0RsrF/qo8lBa36iK7Pmg+5AQrEyPDsfL2bbx++zquLV+PmflFVbiF5ueJdjAM7Y1qiOkFZmGbosLrSNJODndjoO88jve24sXTH+L1q5e6qqnJcSOn6klskXsFgalEZ+EDJw7uHU2RBoQmhK6mES01zUJLU0VYg59FzRxUdXNu4Vpcu35DSSVU+eNT9xbgYKBfwEKgZ5v1wUDImGcCrT5sJXKHEsYCkGHNSIhfvXgR7969jf09nvVhXF+6piD0/Xv/jEAVowHStr9/mHt7OZau34iZ2QWN2AHsgYZONWbp2rx6ijgbr169VjDLXEwoxIzBgkrPNe9ssd+OlAwuLFgdeW5mPH7z9cOYn5nQ7DCHHAkEpIPJZjI9U3qefnr6Mt6+X4uB3mgM9Eain+oXfc4nJ9qTGDscGQYUYScYDKZuuxcUWrfGgiX67xFL5SCdzLDvuVbN5i0Vvny92h/6Q+qVrJN68UEiIym3QsTTyVi+vPIyB4H0y/cAxhycq507g2s56hqHlEFg9f+5Kk1w4oRHHyxQhGCXftBSzXRVo86NQJ5Ud4WW6b7JPKfqTRzUXq2k1+J4VNJGckwQ7WDYOSfT2t4lEJHJaintagh8VhvLB/K5EkSCTgTTJINyCQFpbXy9TSVJVSWzHUr0otZHr65eOt1/foQCXCe3qrAnzbGoTg6Qk+7ejJnJRLp68TqsRjP9VAf0/WZgWI6O60WV9PnTZ7JTfC/Ubfql2TPs98mJSd03gm78DipdFUtGDQCk4Dxx6s9fvNB6qzdIyupJy9as5iE5W+4UG10idNo7GcDdun1bn0erDKOx+B72COMM8Ev4gufPnyt5/vzz+wooj48R7zEYxPcRNLBOBAEEoNgalO1npudiampaq1Mj32o9K9l0crsXL1+9UhV3bHQ03rzBnuzF4uKCEmwHEgQmtqF8H4g54oQWSjOFsZgNvg4ntgB47RxoJ/4CGZO14dnHiNzBVCmKM7NKzYSQH4M+p6DpVEJXWmcRaEpvIitqCUQBVBptL50HV00r0a5EsBTua29aHMu22i06tiXFzijQleenynnSyFk3rrcqkkXVLQDKW9LVXgW9ucdLeVRAQKfyUvvWlTifMyd/NYfySm+fZrijCGyglt9pS0CUEMCgfhWwUklngTDFIOE5mTLYzh6t4FxstSMYXVYcV9JQc9yb5LNAMKo73o/WtTBNvPpuCzSsfksnfQZEqu+tepd1/85qknmE0rGblFjHRsAuKaq6R1pd1Ftnu8Gfdb2Jd0kJXD3gppOK4dNjTS8Ui5rhAwPDbDtEqzS33sZFryO5NcBZP8tRDdnuxN4lOCeem5+dVdwoNhCtMxr3lEwT0UYtvsrzgsFBO5vH38EgHNX7WL8SJay4uhK3qix1n3NzzsXmsA/lf6+zz6EqjQL0cx5s9Td3+rFr3dhTXBPxYyn8C9TML5VP6NDRuaYCij1X3eN/VNRJX1nPnz3Cz5VUDRrE4zW04aCCC2OyQGI+18ymS8/KDY/zIz4l5hZwCNMlxR2LEVWjGlXZm52zPUiQrMAxef4OC6bOYQnaaXKBkuMSY02Bv4b+6nNeyXzRWz2msfVFdf5acDff1wBjNa/WcW/5LiWymQw1JELDK7Z3mcQSFTf3lD8TIJAPq3rY+R37RgsWtnu4BD5zbCD2gBxEcYBynONmH6m/GFbd8LDEXNlTsGfYawA6AiXQTdAUCccIBWcrwZSAb7+mU+iZ8neeiYSpivVzLpX1YgewJ2Aqcj0qKKXdYy149sx3p7d96dqirqu1o8n0VEx3IQpy39lxrL97HR+ePZVy8kBpGGHFKbqqJaIdB9kIOP6HX08aI7tSwhcKpCSgUH8qAKZ1soFOyI57Y7Hw2Zdx+1f/KoZnlzTn9iyFP6j2ipKhXhsO62CsbmzH9z89i48rG6KbHB8xbNlzIqempzUqguQWNWOM3pQEYkDdTSGEtoXqr431WewrSfTDoloGrZVK1frK+4jzk5gYZ2ZuTwmCZmFmb8XQ0Fjcuvt53L17T3NXnz39Od6+eRkHh/syjDdu3o4vHn0V/YPDsbt/IIdJUA+dluotMvRHB/u6P/c4unJA1ZdEk4pBCXCZBtMnZIWgjAcGUosj25UUPuOI2gHJTgjNn6fvsqhNVPrYGARUqENjvM6h5UiNcSAmxqekHk0QgAgRatYL12/H0o27MX/tVoxPzjYqhRqinoGzqkk1ZkZoVSphFnIG5YMgZ6A/3r18Ea/evIrrN2/G9Zu3VPm0lXQOIAQr5/By3U52MQZ28OyIwYEQhXz1w5tYff8q3r1+qcSQyvcc45dQi2bURY6fAY0aEY2wJ4VFUdWoHibaS48vC8OBJyFUCC/EaUA9maarUDEcVsJH0oMjHBoZFvoF5ZY9BqgBPbCCJA4+/04CzOfyvRgPRlDxOUL1BxFE243nT3+M9dWPMTY+GsvXl2NxYTH29nbiyc8/KcGlb3aGGbETY+ojJ/CwivCE1F2Pjk9VVb99517cuHlXKpL7B0cxNTkthAxHs7OzJdEu7Wd6LAK6Cb3nTiaZ6Tw9MxuH+/uicVJZmp2bifnZqZifGYv7n9+KmUmq/TlGo5nD1kHxOacDg3F4dBY//Pwi3n5Y13Ar+rVrfjXnjQSCZG10dFgADsPe2XfseagqHq/UL4o/gBI0dn5Vr7hnApuSzPPhfMtl5xxD7kdOqtBt5UcOUtgrJ2fQqc4NeCiYdHBsSrvH31SftgbOI4BHfwmtDOp7Z4ZsOZkUiUFwKFFqhMeGJVLmwM+Iq52+1DMzKeMPpmohFGEEuvoQPXPYgad7avxaJXM1HqCpmLYBcAEE9G9D4VQfKjb3kxnUFuBRYiqxjrM4gcapFoVTXbMScRl+BwF8t8bZqKfV6877WUfslufbec5d17kLhE2hKJ6Pei0zYTRS7mDd12EqURdhdzKUs72zaliJRlsNyp68EvjozCyS1g4AACAASURBVFoErGG/D2UfLdevwOsCIACgJeLswpRkiymZ4gpzQuIwI56rvLq2Iq0Fjw3qxdzsvM7P9u6uxAh59gi/sdVIXrHPszOzClL5M6Dhr77+VdxYXo4PHz+KhiV0uK8vZmdmlFxiy7/97lv13H/xxQPZExRV93ZhpdgBq7Kfonh8NnOkSWpnp2djYnxSAJCS2wxEi8bM/mdPQSV79eqlEnTGdJUAFjac+wIcoaKEfWI/4Ps0D1lq/NDWTuzLDg/0zKCFsXZV0eYzauQUz5ceREA+vgf/aNq/6fq8n2d5bemafsZncs6geGLHyzdqTFP2dmkWYVEmM+liYRCBZI9ybWJ4wNrKFpliENTZKAExgSrJrCJgopqqhDwTPyUFsglmnjlgsxCJacTuoQYAKPq5xlGRJFePeAb3VLcq0FXSkP+7YprnXABqOz+4EhoeZbfq095XO5/R5zFFz5pZ858KBBXF0+bHlW6Cy0qCatKF2lMy4W+SqhSOExiWqtYNZVJgWM2Jz+pwjeRIWi0VHgvDWdCy2AWFKkqeMKvuaDQoWcL3il1To7cMsInNkBRIwETOr+IH7qVGs2WCwTVqrWlLoC8+x37JLqqDKttsBArl7NGMRcw+dNsQ9r4BIovGms+Ns0Tgzh5aunZNgAx20NMpDFi48HYRfcn+Irnd2NxSmwIVKj4fIJY9gm+v5JZrKHEdxyJmYhUl2awJYmAnFTwv9bHnWSbeUx+9pg3sizZaavy8FhvIuvB9OqMHB6oku31szPoSYs94vnu1cBQbjn2Oz7LvYr6vFdV1JvJZF6DBexfmF+XP6LHkHm7cvCFbvLqyKttAcouSO0kY+7yuvZIygyawUIYaYBs7UevUailciH128+ZNVRZFj+6qQqc/LdtgCnrS5AWYtvtRfjtBgAIbuhTmUgau82UqslsHi6XgPmTHzfyyinaKGjWsKrOPSrgOBX6D3tgZ1aJzLF4yrpLq7h51/+LKiz2bQUOC+GYdyE6lczCY5SkKPAvRy1Vhto+p3IH8hSSWtsoCeNgzfA4xGWOwSveAzxHjTT6YXKCdGe6E3P6Vs1bjf8yutKaC8xeDJ7WeOsOwMJOJQI6Hjg1g0M0by9ozTSHBkFSiZNCS+6N3fhqrb17E+6dP4mRn28JwObINeyAFddHL27FQstX/16/GL8vIdWkBRUEwf98Bnqg6LoHEafTFycBIzN99FHe+/rsYmb0eZ30o8SLbXujGmei8UujqDcXm1l784U/fxrv3a5pzywqAvLNoGE/NqZxwMEE1yqV9AvdRUbZIRHCaquQeHcbG6qpMNokxyP3ayodY+/Au9nfWo7//IqYnkXUfEgKngcuiVjCfcyGWlm8q2X398kW8ef1cfbpKFAf6Y35xSWrD9FFB9a1Dg/EjuKe/8lhCHk5ueQGoPXEhY4XqWkEylCwdWtmVQKvp3eOQZ2KmsnxuDO59c9vVN35egaSULHs9zwTe2ozNzfU4O2PeJZsPqiJBvBVXGVO5sbkdhyfnce363Xjw5a9jenZBSsCnBPeJdKiGW4FnVbLqQCc1mQM9rEr1RTz/+UcZrtuffRZLN5zcUn0voZ+S/+f7sQ0lL18JMKJbzFzd3dmI509+jLUPb+PkaF8qw1BPcXRUJgjAWBvRPienBGqAQILKFirtRIjq+L6DIcawmMukQIZAkDXDsBTqr2A8jSCfTU8ch4DRS+ura7G1uSkVUyqFJ8c48XP3z41PukrNSKVR/g5QMaHgeX93J378/l/i9avnqtYTLD569KWUdakWff/dt6pMk6CMjQ3LmLDPSPhwdNDt6S+6vnwrbt+9F5PT87Gzd6RnRKLM/uIZbGyux/t3bwTq4DAAZba2t2SgpmZmNKtZiPHomBSZV1c/an8uXZuNWzevxeef3YhJzfojsWkN9ydz3i5xsMOiJf/w0/N4835FiS7JLWCVaM+b67G7TfBM1WwsdnY2Y3XlgwAbV3oAEJy4knBTDVq+eUPP49XLV0okSnWT84BiOUI6g8OjVqpmLnMfdoYz0ScwCUq/GAypfSFcXxRobzRT25zAefSMGQ5KnhTUmhpDUikUVYyElIyjupo9wzLcmVCTWNYvOfwUpRKtTiOrqgqNobfio3u+kyKvKq6pkOxpJRNSALdTrKDQLI1B2cGJyXGBPCQtHkeRY9hgbSQqbC3ylqJmBkf29UGxy0oOv5uelyyHEqtQf52TfM4niS0Ai5LanKOnJCIrvSwYjpBE0IGmR5ZVRY0gWlRubGyqeavq7ZiwmUnInsA2Oeg1xbVdX7MxVDGrhD89pQSfNPPR1eqqgPJaq+W7yiNl4pxlLvXFi3OBgARpi9cWZQMQgGHdb6XCuPzIyanOJIr9OtdjY6rKckahWRHo8l4CRmZakigyx9QIdk/rhu0iCWTzbKxvCIAFyISuxb9jo2gXoGLBuLKiKLOmc3PzAsPm5+Z1dkWtJ3FplyeDhgsBW8xRffnipWzA4uKSfArPBbaIVbyd9HAfLEyN5pKKJsrg2YeLrcIGLi7MK1AhaMZHVVIkoSspkiNON+7AeX/Po6KU8FskjLN889ZtPQeLqMFiYXb8mOwhySJ2mDXA5nGPSqazz5Pr40wx5oufsc4kIYDBrDFxAee14hHacUjYATz4DsAB7hnxPfZzVZYIaCsJlZ9tQsfspctWBvxzVcoqOlOgqCT/LAY1rhDfmvMg8+Rqr9YM0EzERKcVEG7AuK1w/oIyctorgmXt7WSKSLEYG5KaBRWYdxNk+XySugw2i0pZQbH2ZrZsOOFM8TwBcQlElcBW5z6cDLoy2xWRq97Fq/dboJ17zgeyyp3Bf55lV6pSyyPFrJzIAKjReuIEQdWdZP00/ag5WrDo2MSRBivNkMIXnhyjvcFoQUAKq/CzZ3QfjNHLe2ILlOAfNoS9oZnZ6okfVjsRfvPBgweiZUqTg6pU0ULdfKpe3oHBftnM9c3t2N7eFcWS2EUgZFJ1q4LIfXIunejRgz/m6811t6iP58GzBlw/Z0xJqGzYrvvrAYf3dnU/xARUTKsiir9AtJBKMiAcFGuJNAIiS6sAQPA89nZ25V9YX65LmhSnpwKviuWkxC0VcEu4r/jM+HJYKTrrm1uyrbPzc2qPA+BWlW7Qc5WxM3yP1nd0tNFGUbW2LwQksm8BBlS564OJeRzH2CF0Rk6O5XNu3Lypz6ge99orYn7lfPFiTJROhfOVdnxTS/fNfuFsl6muHq7bwUI6reqhbyj+bbW1kmPtq9KjqCSw/Homdg5TzIzSWW0E3aplIuNvMWIZk+W/V++2zl32TztkB0jOWpLOjf2ik/5PVZedJjtdLuCgi5gqMQYM4qw3LC2jA+6p9meWTSwAu9yS9Tb8eifvjPNzwmsf7m8X9T8BRulMKAlGhGpfvrySWyXiKVIJqGTmxmUMDfTFUJzH+ptX8fbnn+J8bycG8vpK20kxYH5fWXoBEQhKFSWnSvRCeko0pKE9ENCRqPpBn0MhGR6Phc++iju/+iYGJhfjLKjYEHASjBmhU5lfNfaBWNvYjj/88V/i4+pmRB9Gqqeh5jxEkiYC4Js3b6iPlREcCF8ooBoajunpWRkk/o4x2NrciK319RgfHYvlGzeFFr988SR2NlbjYG8z4oJD4soEvYuDKCxHn5IlehoxgKsrK/Hh/VuNWqF2xIPAkc3NL8TM3IJQr3OogieMhvBDq9lnCEURrMqY5VzAiwvoHVzrnPp7jU6hrArN1Q6sKMXuS4KuBj2VsTIIo4woGPm4sqLEhaBiaemagkmSauheu9tbsbryUZXCvb1t9XpwNgf6kekfi5nZaQVlnKXdvYPoDU/E/QePY/E6yWhPFTL6NIW6a2Oa2lP9VKYUlXy3DyF9j1Stf/iXP8so3n/4ZUzPzscFog/Jn2g760wz5P+ijYoBQG+FHPmlKuvPnvwYJ4f7MTIyKKcB5fvgYE9VbO3DHPuBkNj8wmKMT05KRImZtBg/nhUBKTNPCSxv3rqVvWZ23lRx+EwcQs31G04ks0RsWFcUmllPelkP9neEBkvUgF7W0zNR4EmuAUWg2qLUTTWXwFAVvfMzsQU+vHujAJCzQU/yr77+WgEb8/DoswX8EJ1K41881oo9y7gdErubt+/GjdufxeT0XByfknScxuzMnEcvZDLAdRKw8zkEkDiytfWNWF6+EZ/du6fv5t9VQdOcvpMYGLiIe3duxMMv7sbE2LCMBSrHFUjIsBcVj9FUg8Oxs3sYf/72x/j56cs4Pb1UVZknyr7c29lOsS8Cg+E4Od6PVy9faO6sRgZJ7Tj7WUVnGYiFxQVRPt++fRNbG+vaU0Ljh4ZidnYu7j/6MuYXr8fuPol+TwrNmt17eCTAiqBa8637ee6eZwotZ3FpKQZHmOVsw8qmAZ2siieJrUZMZB8rL3B11nYJVB8xktPqq80qQVXZhNhTXU5ajs6G6G8AJlRxLWjgCq+D0mIvtIgvVDNem9VigqOiuSW4ZXaDKVTYqxPmtR7s61k6GSFYSzV1Bd4e16IRboM9re34BPNpa5wLyShUHwtcmZqcVPRyvKqwurpLsgkIOKL+yn45IBS6tTeERLcjKDTyKx0W/+6eSTta/RyAQSraNQPWv/O8uSYzRlzNdaBQSYKDHtnJpPC67ykDRglzWfiiWCF6hhoZ5UqDkPEc1eLWBgtkkOgBSLgH6DKuX7+eyZfXHbE2hDJ4HVVeVWRTqMu+sNNHJ9tIMG4RDFMi3eNGwkHSh+I5a3t4ZJqpkm9d47HASc9kHtK6SwRqeERj8PBTqtyqKudAS4JhWgeCcxhCO/Hq5UsBR9eXb8hHAaKQiDIOi6SvREBqrdgD6vdVQGsKLza0Hd1QQQjtBGf6PlOmYQf5tUquRF+DSo+QInuEPsPBmJyeVmBKEK/nkbMjsb34MxhYgM+sL9fG9TAhwNV3zytHzwA7vbu7pz3Ca4kf+HedwRQYRCyPJBpAEjDixo2b2k98dyltAzBsbm1oL/F9AkKSBlw0TyXsh6b5YYsdoJ3rfgQoYkv3drVXFhYWtae1X5NjWFUkflasty4Y1mXC8Vl6mp8gOt57Df0v31xVXdsPxDlbmKN+ps/RbOdUgE50rwAA/3tDvO58d9t/2K0q1+fW7w72Ybq5/61oxt37rEqLJ0BYKMegIUATtFVmYLunnHtoQL8cDVbv6/XRE4/A2UgwYqaUzvlOAQVKgB1nO5k3w6ZiFo2vyxGE/JuAsKRMYhsVQ/Ycd4k9kO0RxE1q8YLqGxfx9vVrgVwPHz7UdAolthdmoxHjCAzV/Tn5OBZDbitW19fF2FB72PiYQTbmzTPdIYXu8P2si3qwhx0TslZiH8nWMO7QyS0sD76zAGCSPJ9ZAw5VyRYbo9fTWaJdigQX28A58D6lBcLjA2lLELtwe8eiiFk9te/3d4nZQB9+MifMdLAN8ghG0z6r/U4VfIkW2Y6wQjr3uScNkNineU/nzO6swBYzVNFiikVWi4xZHhmHJoVXtHoj2HnenF/gdrTvta8MHBscctW1RG3dUpGJYfqeSoLLV1McUoJVbRRd8SyxL3I6QMYb0m0RsGONC1OlHf86HvF+9YQUi0dZk4MkD4FZ94rbvzip9HPOY6fRfIwaTVvRaF9UEu6vaNlkTmnrfnwtlWT62ooEV81CYnLkPWs90t+1vt92RPTjjCM0OaWjleJzZ/GqqkErOaZYkjZETJOcAIHfholIofSLL+5rfzp2KJvn6+Z7GTo2GGex8fZ1vPnpxzjb24kerE2Sc9ZZ15xisjKzFU9cRh+05EL5WpQre7OyH8tIGg/pTMmJghOQhmHm3H4Vtx5/EwMTC3GG8AziQRLyTAlzNnj23L58/TZ+/7/+olFAA0OjojCDvGLQGOPDBd+5czt293c1fgORHPp2CFBxZHIwcRlbm+uxub4utGlycjoWNEKhLz6+fxvra+9ib2ctDvaYM4oS7UUsL1s0ioCZhSCYefOWKtKmAgMdjUR7SKauLy9rjqEGex9Bd6PPhhE7Q+KaE0gQKOiwY7AGhxSwKLDpIVy1oDEsXH8dCA4eVBauZ2JiTAYFA48xo2eKAJU+SlBxkAgobQgPkfBDSYY2QxBOdREK9f4uVbuapdmLmZn5uHPnrnrSMHJr6+uityIGdPPO5/p/YHBYyW3WcnJDEbzmrLRE0wky2IigcASaCDztbm3Gt3/5kxLth49/FSPjk3GqmDkHY6uy6XU8uzAYUEkTB4ZeRXomqdS+fPZTrHx8L5EqKlR+33nsbG7GGkkmFPNEpjDirAvPDwGwpaWbWiOCG/YIBpWqx7WlJRlwBUg7Hj4PNZHPVs+Axm9YmAjUFfGZHFwgcIN+7dMUMyMowzgT1KFiynsAber95fxJCEBsV1fei27M8xeC1t+vff3o8eOYmpwSiAJVmPvifqm04QBxENu7ezE+MR03b38W49OM9lmK0fGp2N7ZE+Lpg++YChyC+15bXVFlHHoz4mgExSTUnBHUmXGIONrh4V4cH+7Gg8/vxuNHn2s+IAalmZNafZFJVdM80N5gbG3vxz/9zz/Gy1cfYmQMUZ5erKyuKkGfn5uTGrN6bwPgaETJ7bOnT8XSkGLp6Lgq21y/epeg3QutO4yt9TWNyfKM5AHNZr519zNVbwG/mMd87/4XMozv3ryNFy+eqWJ188ZNzUPc2TlQLzJBy7XrSzE0MmIopaGPubrIuSFgGkRcJ6mrZUAxiydHB7GztR77O9va21C+XO2vub1GLjWblMQsUXcqTxh3zi2BONeBoBCgB3Q8Emr3KGIPjrO/cjDF8VJcpwQrktZPlZ42Ap2XFGmSU0iF2KaFQIGDE3glPjirdKauepqiByCnKtKZ+xBJ/tg71WObLj4ZNVCG6LEzXRk/K+GwU5IO6HNUX5OelSJuqnRnhbrobNjAEkjj/aq6iQJLgufE1UhuS5uqYNxJutkWnCmuR8h8glwVCClwTfVlCa2kQrU+WP1zpocKXBkabOb+1Rx3OVgCxBQpASFmf0og6NAApJ9BCuLZgAks0blVYAj7hs+2vXOli+o1VVqLXpWGmSYKpPiaKlNJJ+VzxiYmLKK4vo4iQVy/dk0gHeGO6fZG7Sth4LlUcvvzz0/VPnAd9hHtGlD1NS7M6y7aomak27bWjGKj6xZKQ9yvURaWUFE77q+qdwJwlLwb4HAgZ0CEP2v/iSmDurcpsty/9s8ZFfEd3f/01JST5Jwbz1702nkvFJjOc4CxRWXLe6XzvLICOTs7owAe2yfQe2q66V92a0K/gOHqh1Z/LbO7Gd8FbfoMNfl56XkgDPby5csmYWDf0W+J3fJ3HMXnX9wXzdznrZNo5t6wgnRntmtnRmnt76r2lD+sv2v98mBUEFp97JUMF/hYSWZVmLyXKpB1jaVVIfe/Obit/DSVMZqkN/8hk2774KSP1fuKgtmdt5w+o7luzZt3dZLWLNYCH8AeIDEVi0JB7YXONkwDXsv7BSBJ8I01HzE7K4W5TE/2vHopzKYtNJhgii17wJMsDH5wJuVXAGP4OQAqmgZUt6D/IkapXnGDher111g7QKNt2es7t2/rHNbeVKzkbEegpCxv/2UcHB3FytpGfFxblx8HBJmanhCbRPHTxbl8CeeqEvzECbLin2MhM+UqEE+AAPa6H8aclYPds2/bXEAj+wIbl09eZ8B98GdOVuhzPTqMo8NjnXP14ys+cfuMpwO0IlFuMTGDUteZBQ5rYbTjpcTyBE5IqqFbBdwG1FLvXdhwf3rpo6RmTIp0Zd7X7v/cc2of6ir0Z1UQWi87poRKvXswJADW+CzvMdF6xfCh37tm+BY7ywl7y0pwNdQpUfWgm7FlvKhNlORfU5BMZwqGas1BF8PAiTyvE2NDiatWMsGZbElK8SiznMyQqiop7/XYvJZGreptan9U/3wxaQ3AWK27+t59hFOYKpkPddKNJScVoSq9ApptJ6RHUwyVfJ3MU9mShj3nEZLuAff8Wvxi2QT2F2eWvSSm6gjCwMl2y6InxcmBvsu4f++zmJ6asDBr+nyBYakzwhPrPz/RjNt3T36Kk52t6MPPSqfWsTZ7tZ7iXyW3RUsuY1mL0SCO6t1iU9DfaS73OeMlUEu+91XcfPw30ZtcSFoyoWM+U5yBaGVUinrx5OkLJbf9g6OiyUJ3ZFFxKuurKzrAt2/dEgJNwzG9SPTsEdSCqHMHewd7GvlzeX4mygJOHiEgqCQ72+vq5dza+BBrq++V4A72huPho6/i7mf3RTVZX1+P58+fxMePb+PszEJUVGP66AuNflVcGU0k54yENT3BvSFVPYfHxpWwFg0RhBeqHX+XpLYC3RndE+IwUFhF51PfnQU+cNhw2k+OrHIm0ZHslWCjgIIzNsT9VSSpa3F6BF/efWSAAPRwXlJ1EorVp0rznTufxY0bt5QEcgjfvn0b795/0Mgl5rjevvdACsem2XhT4CCgd0NP1hzS4UEZZypsG2tr+tmNG8uxvHw9NtZW4ru//Dkmp6fiwZdfxejYlAJyNqIEcC5NI1aACwVODqRtsOfgjwz2YntrLZ788K2EpahKLswvqK+iN9AX716/judPf1afGsGm+xoILnt6Lgg/UeGjQg3wgIGHJoMT4RqoWpC4sp4ceAUrUOHGx4UDHctpeJwDjkw2Ss/iII4YL6LKsUVJHOSay+9+RY/6YN1ItpRASfDrIg4OduPjh/eqxPLsBdT19asqiegTdB5mkaF2p8Dv5EggBecLQajxySn1gM9K3OpmoET+7t1HGRuqv6NQrhOdpscXCp4D3W19BlXrUqyTwjgB7RHBOlXCy/j87s148PmtIF9inQfzPirwkXEF4Agc5nCsrW///2y9B3PjSZLl6RQgCJIAAWqtk6lFVVfLnbPdu8+ye3dfcW7HdnZ2b8R291RVZ6Ugk1qBAEESoABAkCBx9nseAbLbLs3KqiozCRH/CA/35+89tz/+6S92Vb016+ix4+MT0adZd7ow7Fn2MoAEsYDOaj5/rHOezeWkkcaAShpn/hytEB35uzt1Ys9PSyp60BlJm5fGHr5H+keK+1ev3yrAr31Zs9Ozkk3Pztr8wpLd1G5VeLNmnEMAKFyn+MwyQ9CF7JcXNGBi+/A41E0KXDcVAdqBMVA43JPe++qyYnf1mv4sajZEzXEVcBu9jki8j6eis+9dJd8PSR+RQCFD4UKRQtF0faWATbLHHlAsC7EUJkBvakBd++4E/xAnPLnjsvGEOdLsH0dGuMFJoJWHTcpzU7IYLyJFsjhqAqO1OFbpyexAsQ6ibsaTF86MO2n72BV3PedN4oxuN6uK2h2hq21zqZi8uB6Pj8IzZq+ztpqJHDrcEbhqj30KXVKANFEfm3d+lpmBHubK6ssFxol3zTwZITEGyIHuS4GdYNQNFE86+HLadbdsmWAFjZLOdGChxU4IPxsNdZxeSCIVQKUA/jmrjK4mMc/Nevg3DBpAJ4pMNwGkcAv0vkB7J2ZwPkhC+9G+97BnHPBJdnfb1OSEAE72EfT8qDtyAMMTRO4EAJUff/6Llc4qMp7D0Z87CLohmn/p9tozbT3ZBYh6NKqhMEBUhFmbg6zaO3xfwfheUEe31Uihlz6+y01HADj1LENnwPsO8Wfdd8Epya6J5u8rdoauC0wUL/y8S+IMIo8pFPyPuru4Dx8LOc0gDeBQHL2kxCmcVZ6xAOW7CDTcuyt0SDa9U4YHhpsDov0i3rfnHAcjupgLAVxFECMWnPw7djFjB/Rpse/J8mOntl3MPtaTIYF+BIAjm8iLvse5jQ5ahX5I7ADHpDl0OpSbBQ+BdtH5FFzWff+kcxz+7OnHiX4Aeqah0OhQQuoGlF5UPko1YgUQdX8w72ApcfZxMOduh4EiWUOg1fJ3iYNQ6GMhxL/J7Vhn9pYD67pAFZMkeyDOijXjAN3gYEY/T24ksKormIZplrfLBSjs8CwB8BWlNUy8YF84aBb0kMq5W3ot3mdlaUlyG/YJ5zzGdRkcSrvqpnl1GHalUzvDbLK7WzRhPQXtfS/sohGSwKIgaxE7pRsmRBgr80QLGjupcWKFv15w8+OQyWnan6NG2amAC1MComHbkxjJOXA2ldPS4/6Nzr2+Buxld4yX+VLYG25g6lpK7g+x74LTvjMp4oSKOJf3CYvgyd534oF3MH1fPTqaK44/+XrqUqrOcKlJm1Xm84faRafTX51S68aNbvImMDWAKpKzBKd16UFDNa3PEEbY8ZIufQyd1nD2BOSxFoFi+0jw9VjlXcrg9RGKSc6XvAUCmynKppzRFM5ncDzX3RhkQB5zH0EuZ0AEzwWdgUjpDwBDqE3jGVWsDvftI3jtax7jhmJvHPsYxxvpGflrw+Tk9bRfZYrq+0yNKo1+dCqx8hvyrRD/AUvI0/h7AjUDzVnASXTJj+72AUzRLUMdR+7aerCFuRl5I8GYjMC6WKXBGV4WcQ93dn1aFC35pnIugylqUdUGGuvorBqBBXGsGbXHf34/2IrBt13MBh51PAx0YbkkRf9A+M4X6eiyZqLPhucxlPqVJTJjdt/Zo7mhMTBF/nPo1tvG5q799PGz9fZnLTc0ZrWbWyW0LAx021azaWOjY0JdCQAIyhu3Lr7PDGbc2AM6cqWszwFa1ri5UzIIGstMz/LpsV1WSpY/2LGL8rkoG6/efFD3FmQxnz+0/f0dq9evHim5gnh4nMwPZQzLgAdZXGFT/TaQzlpfetBScp3s04L63EAfVxMTHV38vT5riiJLRVTjNhRHbPw4MBmkwY1gpD0JXTwKZA6UHB2h6jBiBJS8ZaJzbn5b03gZ1wb7BiYho3ONmRAdwLGJCTl3gpgdFwq2tbltzfsOW339Tp3PaJLgnPt7K5+fSkM5mB204aGskFaK6IPdXSvm87qo5hbm7KJ8Zns72zY1M2PzS8+ssxt9dZcuhLPTkp4h76v1aOJiWdMsYhIopWrdBgAAIABJREFU0TqZt9XTbednBVv//IsOMJSyqekZGT9R8BTzR3K/5vOggRGCCbWyySyupKi703OL6qYKlcVcRro5705FExAlvT2gwU5H9M5CSxeSI7FOKyXhpptMMi2jpECL1uft6tQegKrkQZ4klk4EOiwKGu8QgjoR1BhZwt70GOpBmvfJ5YZtfmFBhS4BngL4OH+kf0QPVrcvYbMLS7byHPr4lF3Xbmx/311Qs5mMNIJ0KAmsJKq4b1M4nZwUpbWZm5/X+/MP/013kWfIeic6H2x6YsSWF2fEulBx++RiaiN9gZbPzOfSacX+/cdfrHxRs9PzS3WROUd0MCjoSQiZ6etUIKcmQoGiiOQ54TDeGWjH/DmzZqU3x4ji9MSOjw4EltDRg5UQkxieIXv52eoLrdPmt027ubvTmgwPj6lg6OvL2NDQqPT3RiLPZSnDmG5PxLjUursEHtAVG5+c0PxqjYMIxe1J/sDWfvlZ1P7mLcCRd8Vcu+auh5GKR0zE8IRkRSBg6Mzwb82Ok7t3t75/nMkpjQs01UCtb1+o4Z7nezDiIpMb0xiqweyoOuSMghrIDAa9lzvPou/yuBwTnWh2EccduP+5J3+xmxaMW3SRBBowyZqYN06fjkyV6CjJ3yOJiUWym9wRe0mQGLfRlEO86OHSRJF03upnKAzU+ZVxjGPhTjFympUXGnQKkYf4mdU/Uf8nipZ3CBWK7+8EzqgDTHdbyQTfpct1PYFiHU222NOihgWQXGAjbpx0CQKKLgpb7JIFx3UHarvk8ohjv0zn0L51eQHIvpW5RnRbDXTP1oMnNp4btqy7B68DimPv+ik+teeAO93KHUgd3CQ2ECPZ73zObGbAVpYWrQ8WguiKPFsHN54i0qz99XXN/vTjz7Z/VLC+TFb3EdIJQC0+EAUlgIK7S3foeeEhQOEMMENcc310nP3sa+/juIgPzqbx8QyelHlX1kE+79wGsEU0wVCGk7QHGp13YsPnb0ucHqVOgBje/fU46QWdMwba2vZQRNCxUYfgydgekk+5wIaOs7MIPFmT3EcJoNMCBZZwfmPHKHQ7lOA+cW+POluBGtpL/h3VOQmJk5+NR1dkwT6BbqfyPgAD+rknyZ2DOhEA8GIqnstHgDGO5Gu3FvzZB0piBNpirhY7vB5bAsVf2r0wfi/mwiFxVRHzaCof641QJodMrW0y+EgnVecwdMRih93rLM+y+W7cpRS3yGRYb4wY0UnSiccYEk26ujmtlsBsKOPusI+7eU2APOwrzgMFMvvTR4o4O4m7Tg7wXcSQlC0szos6jiQHFg9rTcGrzmVgl5ydn6kLS6cfOQIUdAFedHHZ74otXqTB1jsXe6dmq89WrA+pS/PWzcoCSMV35p5QiGKqR/3GDvMFq1xd695T8yKYc3oc8xjsOXQoNgKtNo4Mct2id6KjWz8PxjWXvk+8Y+l7O2yHAEa5XOOx8x/01KFrp65iHNUWRmSpcArsA5kToUkOhaTvZQpul5lEJsajXjSOdQr3UIjvvL/qAQrMNtPDgS69TgBQnXocCvNQJLfPQARvnhS0ESxyUDKc72BOCCPG75ZH3bl3Pb3jqc/eNoz0wlUGk+rweafUAVhn9XEGowM6wC25fXufhNcSoKUzRHPgcfSk5JeB3u3gQJgKEd2EgyO/ZCthLJsc6WXc5QaVUTPv7/HYS9b37PDxicjFvFPvcg4fMeR7SxMSoq5VQLQzdPjl/hadyhsZ4xh71aKM08UPzuhhqzpwGEz0YIvS5BLIHIwIAVDxsCD+0qxBE96oMxHAjdFEKeecDuAfktG6woCh4cGZFTCiO+hWefTywpzAJJpMcWSjMwXCmCwYE62m1c5P7eDbV6udnVrXA3UBmnr3OXEAwYFQz5M8vWmPAvJo58fnMZkKCGUQGTs1yg9tk65dcsCGF17Y3OsfNOf2tkUQ98VkJwipDa/JF/+6tmkfP69Zqj9rmeyQaLJ0EtG24IpJQgNdio2JzgWtJUUiQQtqKsXG5dWFHhx/l2QbCl6tdqPgRgfu+vLcKqfHtr+7addXFzYwMGiLS6vSDWLqUSwWrFI+ldOwb1Y/cLwOARh6JMGZWZJo/wazI5YaGFSHpVPaBCgv0dnQUSjnk3sq4ldmHHj9IJMCT7rp9NRFuSLhI9FHywoNilxa3w0jqeD4KMOWMIA5gw7s7tYO9/csf3SoAvD2Dsrjg6zSZ2bnVJhf1+o2PDpmC8vLMkGiA/71yxerXtft+ZsP6nyqc6ud7EG1eduw0xOnsk5OjEmzy5/ubW/Zl798VOBmthzFdfns1J49f27jU3Map3RxVbUz0UyrEoZjHMTnP5WhQF2JV0RxeVGoyRflU9vZ3lBRubC0LNo59PCt9TUVtP2hCDo82FdxFy9UDuHk9Ky9evPOBnNDSvLQVnEhEqB4femzQHYzGTmP8jPsO4IexQfrATUdzazoEnR2MWTRrDR3w42jKSLFRF3ou1sVS4XCkRAn6O7RgCw7mFGhy76SCVrY+0p7A4Vhbn7BVldfWDLpJlIbG+u2+W1d7wt4QoE7OTNnL9+8t77MoJUvrjQe6KpckWHV9NycKIhOLWpY9foyUJ0LNjMzazOzM7a7s6Nu/ezsvIo7koduitnOB1ucnbS3r1d1dpXQxxE3oRjSjg06v76+tJVOyvbHf//Z8oVTOZvzGQGaAG/QSmBYAbUfiheFAdRAgh1Bl1nRdG2noHdlMq6fL53oZOSyaWvUq3a0v2OHB7v2cHdrgxkMs0xzS0Ez0RnjVo45xkkR47mEpXMjNjExbWNjY0L+SebR7AOwWCfmQZ6Ee/RqqVBVcVuuyMmVrp6P9nBr+fPTon399LPAFD6PHDBDh9IzifBa0SwhFGH8kZBeIbqPdMokzub9PpOYoEqBISqoABeKGjdqCRm4Ne/QXPbZ2OSMTUwtWDY37nrjVqeM2qC/x8S5xciLqFsKCUic5ankJ85tVHHrNGVHyb1A0hi2MNf2QcVq1EC5u6h/rseEmiKV4gh6O8Xsw8OtVeluI/G4vxVgQsHEdxN1s9HQpQtzht/3JIILh+TKZ/dizMYlCwBHAcmZ5OcifU/rSsHC/DxM4DrRqLqeazA7bAODOevs7pUeG5QZxkjsFPooBe8waxSXmDG+5pFO6GfYKXlxj/D5Is1ZY0RcS+MFjQo6gEdmNzbsvuWdTt9iuHi710AsgKi9GcvmBaEnnQCVsDWIE0psgrZOFHMla66/gue0srRgv/7V99afwuOBhNMv6BCm2910Zzdc28dPX612e2+jk9NiQRFm+L4Cvho3+uw+AsUpez7WKrj4BrpY1KkLJQ8gSCyGnZ3gnR4SVu4s/Au4h9VVCACDF3++7i6fSWlEWJzx6afSO1Te4Xx01G53csK8dyX1gQLvzs491tPL+C9nPXkS488gmjB5wea5Rtuxm2JEzz50hcLZjeZOnviEc6PkzjtWStLp2oYRW1EX78WdJ02xq00sEaAdtXthpImP+3MA2xM0c514mHQgMCZoGWOB+1dsufD9In0+FlKerQWYI+rSMVaKI0UoaEJhq/gUt05IrMNB+P/R+Aa2R4gX8Xw8FiHRqCUAAe2mh3eF1M3t6NK+k64UcCGMTPMxR8x1RhLhVFHWj465xhRpDivgf8OS8rHIiOoLTZz4CljDn2udm5iSoTHtEhNrZmZa739yUhJjib1Fh1aATRidc3pasrGxUXmZwKriPiEOEe481lDUeA40OzvjDIzqta0sL2msj5tJsXfDLO9QquqZdHYo19rY2rXjk1NJDLqYIS3QJxRwQZ7kZltO+XdgMTrjhwQ86EVjQRyZM77XvLh1+WJ4/qE49SLNT1ikxbtmkr1N7I9nzteevaLfa3rhI3CR/w+a1zhiMQK8KthC11gzR4XOUFK0A6FrXsP3ffSaeMIQCCwq/sxjpZ/heJYfjd4cGItAu6j+os04WBXZDAKWI6sgID8ebwGkwozhkNM4E8L3d7zjRGsOnVaKw6fn0bWuDkrFcX9qBGmt4qQF9+oglkcQjNeBJSbvgOBdE6nEvsYOpOCXw3kgPvr4JOoWZye5CZ+PWVOcDpR5XpvcEL8Z2H14ziT7UgF0cZA36o0FUGoMXMNubp3VqAacmiKduquZLkM8IqayFjAc+YXbP0Z9fE+xAVvOEioeH+sfAbEaXXpng4Np1WX+d690vsmPo6Ek68dZHcz5a/pnwTQTT6BHF3GkgOm+lK0sLlhucEANpiiDigZ2iqHIWTrurX5+ZgfrX+2qVBRNWaaoInMFXwKlV481rNblv3wYlKGUB3yv9r1VHxFG53zrEmTEBKY4dNMI5D19Nrr0xube/GAd/cMaBUSRpU0Vi9sQEDHIIRh8+rxu1dqt9ST7LDcyakMjo7qc6rUbtcC5nDHeAE2D3sfoA9A9ucNZSxctwYLCBy2BqCy1m4D8Nqx6eW4njJg53NOCYR41OjYpyh+FMV1G1/S4W6rLSjyA8X6jY+OiFqfTWRsaHrOBzLD19PbLPOlOaJdvKiEL4Xs6lSDQdoJ8N6K+WouAJPv4Eag2DRWKjLwBiUyL3pxS8MPggqDN5uLPKBz5HmiECNS4zTJi5vBwX4dqYnzCXr1+o2Tr5PTMUv0DKmIx22Ezrn/5amfnZVt5+TZ0bkNxi1ZBnSXmOl5ZCQ1sssempyeVrBwfHdnh/r4uFtblsnIu5OfFy9c2NDZh1VpDtOdCsWADfSlbXV1pO4mWTs+sv3/QZuYWLJMd9LlzEqM/iFK9s71pvcmEPVt9Lkpp4ThvW9/WVThOjo3aYHrA1te+ip4MaoWelH9wuU5nc26WdXktwxYSYA5TaBdp3dBh00FEb4LOGfRIZjaiLPWooJaJQhT5twd3B6Q8FHuuC6XryyWLU3Zdxlp8h/J5yS4uoIdD+8El9SzQhGMnItCFmvc2PDxqK6svZYrGBtjd2Rb9miQJ1Do7NGyZ3IhmK1OslS+vdOGTNFD4s90wj1FHXnMRcU1sSntLIEAjflwoirI4MT7uFJJ7DLWuZaz2fGXBfvXdW+s0KHluiNFOZCJ9JSDNiUTKisVT+x///G8qbqEl9yRT6npHGmiyt8eL60JRRR1FJxcF5lgPjFQZn7AcOjWe+z268ksVw4yBur+7seLxoZWKaOPLQslJpN0luylQhud8eVW1ep1h5UM2MTVns3NzlupLyp35/LwstdbQKGsyI8mDqOQULB1uTgZYRhGMezV/RuJCQMwwcqQDM7KiHe7tWfE4b9cXZWve3bQvFb83/XJ0Kp4f6tgxjKi6IgeJpbrHIcFP0QEMna+g9eO5yNQsjIAhYSL+TU0v2NzCM5tdWLHaTVNU08Ehp9m3h7+HJFmJrJIF75YQk70D6nrWWFQSz5QQKbENI0/CpYkm1+ntXsw50u1IM7/4/WQyIUAF6Ue6L2nN27rt72zY1cW53dbp1gMCOjvHu/KsO2wAdE7ueOijKtyh09kqAILeMXaU3ItNEF1PkB2tdtM91yvTMSVhyWaHbHRi2oZGp20gO2KtLuYoulqPZ0NB5LMJIyXJ9XTSSmtGJprTG5nPcZnHhIe/T4ILWMKeU4FLqakOpl+U982GVauMXQssH1EgE5ZJZ9Xp5ctEY5oWLhSh0+n5pyPKbkYWvh+dzTCKjO/NPYA8Y3x0yH79q/eWSnbrzDst70k3jScks7eEAMW/fPpq1UbThkYn7KHDR6SxF3g9mCXpAcbTMW+2KgDJO5yByoheuBvvCJJx125H10w+Nc+QX540tMTCAMQCVCP5UAIW78zI5FIHrFsO54DTESSQZpI7vU5ix3gdp5J5Euvv8bS7xb4C8OUewrUeoxqeX6Rpsl9umBssvZp3pnyUZHAjDXm3kjMxewBiejRmSLrDMPJEYLa0gMFxPTw3McxClxfEzA3eXDvGB3bA0xlXcexVLGQj+BFBL28SeOfE86tozuYgg8cO1+fh4q5OXywe22Ca5wv+yxNfgBGS1mgKFNdBtPJAffCudTCBaY/oCAZUAplDgaVcz6UcKhKeaKljPPCCzbthj91E12L7c3R5Q/z7/lrBoEyjIL1rHs2+RNv3Vww/65RSvg9MDrnsBlAFxgf5H/t6bGxc++KpE7gbOHYK6Jc5G4yI24aeOz+DSRn7SWN+MJe7dfkYjBP2K4U1/hd4SJDUIy148fKFZTDk5LmHWamawhDaQYpX3HX1hm1s79pBvmApmiHMc47gS8j5YuMjNKLa90nbnCeM21SHM3ZUI80xFG+8qNeYztjRurXlXpHq74wirxy9mPNxYnHCQOx+OijoxkWuUY1eBQ4+ebGvpg+Pnd/T6zxKCLTf2uOkQq6j+sD3MoWOYlUc/xLAAJpF7trrc779fR6lCl7EupZXJXOg/UaPBu84u65XdNTgKh4BR/ZU7OTqdMUiWDVQgL4DRTp2hb3oDgBZbE2FaQkxBnLH4eFCDGP1b2s1q5yfSxbJHiI/ZvyiilvYLcEIK+YNrh11CSCFIPGf+5G9zWtihEjeE9rabWq7P8ow1hJGUW/KhscmbAKn/zTTO2SL6XryZlN5InWSa1D9Pbnvvfj0edrkjgN9/drvNHbKMB9oKKV6BRjx2WkqkT9hTknziIZbe5oNEsihIZ0r2Gw0awT0AHLX6la9utZKZ7M5H+GUcoNclv2qypjNB7lkA2BTh6V6EvZsadFGhrNaT9YyumlFd3rWPMkI1PKp7a9/tfLxkWjJjAji4UVmgden7ifjwH4Lt+QBGUp5cevdiPjv2B6Wlk2sGadY8T9Kk3sGbHzlrUYBJbKPc275K5HLzpfl9Slut3f37cuXb7a/n9fIj7nFZZtZWFDgk/Bcg6tJKGptQxgeyuUlSVVHcI5lc7g2g0Dotu3Qa8+to9W064szO4KSfH6qixFzp6HhUSWWFHGnp0WhEF6cxqYFRjqOcrh+r1cdX7SqUAYzuWHrTw8aU0oobgnCHswdNeKh6cCRxIWE1y+rqBVyzULUcmksQ+NW1M7r6lVo0XfLpU8OexpOfx1GbNBx8MSNLiOXNAeCwhOKMt8f+3rWIl8o6nOOjI3bwuKSLtSNtTUrnpRs6cVrHY5o4e36Qj4ze+TBzkoFbWzMo0ByMK9CG0NSyN+jUw4C++bdB42rubquq+DhQmBfYF7k9IV7AQOsGcACHe9H3cCDOsBHh/sqbhcWFhVScAGuQI+uVCw7yMzHjG2sr6nQp6Cj8wniS/cV7Sf/5slBO5bmD+fPXqiRST0HDpQblYAkuxU+lAj0z7pY2uMBXEcSahdPOnRBRYv2x+6MzCQw3AkuxDf1ayuXTwVSwBDAUIq1ouMU2QBC/eWo22MjY5MqUCmuOdgHe9u6iOnI0q3r6R2wyZl5u7mle2zqLtMhdQDCUcyJiUnRp+me5rKDcoI+yuedcn3j+k9AIJ5feiAlwyQMvJYWZ+zD25c6H9FQSpeBHHhjl9LPLEX1ceHU/uG//Q87K1/rc/GZKDRJqgB/2A8EPcYBsFdhUEA7QaeOrhtqLYijOlh19MUVUT27O8wuKiV179HDnxSOzFrM3qOgMQV5jJlIvnnOrNv09IKYFxTU+fyeHR7uavRCd3evLT17ZS9fv5eTNSBGrX4tmjF7NdHRqc4xFzjuqgR/UH9AIkYfEGCh05ydlax8VpKhWJ0Z29egkT730h0W43zEQE8MrIxIAfYk75EGFZFUgiyFUy43qE4lrAHims/UBDXGlX3c5pdWbX5x1Rr3dANuhc4ie1AHosMNHtwx9ZHqqIQTt/owL9c7dE6xI5Fk/7PX8RuIyUDUU3lsdxMc1zbee1IWEHAKPorb01LBZibH7a5+ZZ8//tlOi0d6ZtCH5HERKNo6O/JN8Evb5/K6Jh0HXeK09FMAk0H7Gd0ZRXV9rOEC5dMdo6MuF4fs3r4Bm5xetMXn7yw9NGnNFtRC1/JRLteuoEdVVGx7cufFvUapJXv0nAv5vPYFhR/0aIrAi4uyaOXEof7+jJgDV5dVFSOM7WJf7O1uWblcUgebyxemwszMnI2PTwh4pENUv6kKTNJaKoRQpKUsmx1RLMY9mefiI8rQVzNjkOIRRLxqk2ND9pvv31p/qsd9GeI8wdCp8OTXdDddXtfs4+evdlFtyFn97t7HOWkU3vmZPuPY6KiYCDi4X12URTMm0aCDqPutJynDN0aIAQ7DaHInVQdU+Y6cYYztOMdQ47xTFJLSIEcAgHD5d4ePYSOp7XAHaOmjJb1xuqK7SQdX7ciPjQl5SCjdoZp8IRTQdKFEy/DcRF0JOtPhXEb6mQrcQEtWwhyAGnwqpKmWGRiAk382jfST+Y4XrnfMzQ5GLgKrQuEcu1J8P/Y17BT0zZjoaUQfBmNMcOAsyjXYixTvNvp/q4h4EksEmAX9ojMynOqNtCOOLlJiHSQSkRburr5P84lQIsb50gJQHk2vNNs3dP/iWBovCHxNYjHUBu9iUyMABHpWCjORmRZmkATqaOzaRbq/Ot5BXyiWVpAJ+Kdyzwq9L6McRQl3baoKotBxbTvaamSIS0G41zgreDkAnLg8BFmQv56AA4knfc3050Eb7NrIoG0V2ODvDUWZtWSNKH65z4gPlYtze/PmtUwcRRsNnVMlyoHu6+vSbY27pu0cHFqhdG7p4WHr6k2JFecUdt//7EQ+kzrKMHgEukUgwUf1qDgJjSU56IYzFinwAHw0LiIFM+4HKobILossFq8JQ4c3AJaRYuzgSJwrH8yfuLsCqM1Hl6aZguH+zpqNG3X6iJ3yUkk4iObFkrtBE1vdvI7JESYjNxhsfA+MNJH3aSoCbsqtDnlv4HlD84pcm9xVMUkNBO+kAqQjadJaQiNHU9n2SvBusyi4ATRy2rMX/DGvi5eK700Hbb1Y9rwuAlKe+3hXWprqtplSoN0HE0zybLEHEgk7LRTsaG9X+YIzjsJYH1GDHSziTLs3QW97xFMsMBVvQn4hwCyCWqEgVR3WBsJcr0uM57PC6ptfeSYmX7d8RPzn1Zw6wWSU/C+rXIzPQryk4JXJGDpfuq+AnXg/UJPVai5zvL212TmmjSRtb3dHr8dzAXRjTQGDOAN0Y2kyARLy53iIEN+5OzDY5P2oAWg2Udzy4anf0KRTf8Gw5TPjD0GT9O6mbjNTEzY5Pmo9igvBFyWaXUgK0LKejpbdVMoqbs+PD71zq6XRxeF3bvvckBc5Rbrjv3zItGJB6wcrOHqGTaEDFJwbmfGFTzJ/7w5ack+/jS+/scX3v7PE4Lg1Wn4Q4+Wgt6eA0kDqW9va2bOt7X1rNHiNLuvu6bWhkBizkdmkDPgFRQO1dQtziqYbLZzmlHV1qAjkC6FxVMdGY2FONBOzellWZ6gBPbKjQ661M3Nz+gzHhUM9zMhRd9TYOyG9fW46RHFGV4XExMcB9Vuyb8DGJ6bkvOdjGoIrW0RIdLFxKYfxEGGhne7pHfFYCEccSdqYoAeio0Anmn/zmdFHERi4FE9KBXVo+1PuvMfPeKGWdO1j9VrJDLqSs3JZND4KI8Yj8VoHB/sqbsdn5tRRU79a7nvoDzgc9xoPQ5did3tTc39zQ1nLZaFxn8uRuH5TU7EL3fc3v/29JVMDdnCYVzKoTnujbr093WGkUcb6+jNKjNAJtDox8w46bIJFrSpTITSQk1NTojMdH+edmlouWzaTlqEXozmgJg2PjCgAU+g5tdDBBIIHY4GgcHIBYyDhtGSS7F6tD4UkBj/Sd+ne8SAWgRy3Z4/6kEdw5yn9LSYIHiQ9mMlp9+Jc9PZzFUd0haCW4Bp5ISQtSLZ8vR9aeiZTM3MK6uhhWWuQO8YMjYxP2tDIhE1MzdotTuKJpObWomlAu8RFzvw3DNbQALMfpiYntXe3trf0jDAtQps7PjGpy4bnGYvIuZlxe/tqVV1NFZlte3bmt7prpGh5urB67ShftL//r/9k1XrTEr0DdtvE4Xuw7QhOEkyAqpxWrFgoyARNRUWHKfDybLiMcbGkg3pWKmk/pZIJKxwf2kW5ZI0ac6nz1mo15R5OQIRiBjX37u5Bem109EtLz/Tex8dHtrO7oYKEogAd/MuX72x2dtHqjVt1ZqvVK50Hiibo/iQVF5eXihEkpXxvLmb2xFBuWME5drUSnXS6agJriFVcwJxJKHSenMc5rtA4A/UszFfTVNInSYlonko2WyrKoedAyeHio9CWBqxxqwJj9cVbm5pbtsYtRg3Qj7ICyNAwRSpY4H7FFo4DaHF8Agl82Me4GnOe6GwPZnKWAZCDbqXSMo5n8591ZNgTeQcxPe4Tb+m0l07yNjE2ZHZXt421j3a4t2m3N965JQEinsrtOo5PCqN6+KwqHoKelA6KLp+gd3pQRzzcMWHddE9obESXihTR4EIXRMDhQ6cNj0zai3c/2OT8M7MunPbpznVbq3lrJ8dHiv29KT/z6iqrk3mruAXjgkQNE7/BdFrj53qS3ba1tS5AiuJ2cWlFUorNjU39/OjoiBULR9KH397W7Oamqs4jFzujt6BBgnxDp6d7CygbuxJ4qhKDskNjYg1xN7C3uT8w/+McA1d0JzpFk58czdkPKm4T3t1Uxz1SrGKi1SHd/eV13f7000cl1dC1ZXB4x1iSc4GRgAm40Cd6ukS7x4CQ76/Znj1uaCVjuMFBxQrooPu7+0ruAQdhBxFLAOLmF5d191UxBtIMdZdVyPW8zDlEF+76Ye7URHePjY2MSfPfpoeL/ud6SS+kvBB1GmOg0Ac9I4kMNG3GswFUyRSv0928vTPjiawnj+5eHSVQ6jLf3gUNdY93kMMvd1NHohFYZ+ogu9mlm9NE2nEsDlTWBpAkng8vXHhvdQdCh03GaxRpoYiVW25kJIRcSrNqpVl2doLOjpy98W1wd3AKWzd08QLOtdNQ4r2o5//bhS4gTntOrX/JGL/9310qPETlVdHpx0laT4GaFJTuHhyLA34vFgmSURF/mIzh1ZjoxzxfHyWpYdR0AAAgAElEQVTDhIhw/uWU6p1kwDhpkkP3No4M80j46BarIiSMS9H5Vjzz0ShOI/UCRs2OMEZF5nNcqioavXOnkWCBseCu/A5K8plFoW+PU3KqOHuGHE00ya4uAT5y8O7uFLheuSjbm9evAkXT9ZwRKPNOeJhPjrnnXdP2DvNWOD23geyQ3XdgYuXsBD4HHU9AIvIcumMUAJow0AqeKn1e+HCm0CayJoy/1Lx4WBBBC8kdCCWVzrPmeMeC+P7Bqabcd6FEc68Hv+uQ8UERl9ZSpksO0qqgFqPFu3uRoemQHPnZtZ2eHNvJcd4uymWB6VEjL3ZIuAd5znS9iTU+VsyBTaZUAGjrfAaZBp9PLJW6z6fWyE1c8QEoQqdR57q7R5KzTG7IHthHXQmBg8hZnD5NLAkxJOhT2zQQdeu8NomxM+4hL/4dtfE/C+MnIocggInuGRBMDcNrEYOYyZrLZERH3lpft4OdHdUZeFIIzA3Ucq1DyDc5z9E8CcYAz0l7M0rBwtg877A6cOSGWi4BEJXaL043KO3stP5MRg3ByblZ69YcZL/HYTCQq3Pus0NDOp/qFMfxUcoRfNQZDRUAfBprdFtpNlUvLmxkxMdOHuWPwoxhWDNeb7ifSsoZecPDilMCtAEhmvfS1XsTp0ufhfehRiF34pnAoINazQgs5AHEC0BmGi2jwzmxNenE0r2NEqwI5PG4GWDauKjYwbc1Oz8+Mru7sYQ7XqkT7rHa16sN7rB0/+d3g39T3How85zf0a7o3OhB0l/k5u5exe3k6ntb+vB76xwY9uJWEFoERDw4Mu4DyuK3zS3b2TlQwYh5CtRDLiTRRJO9+vK4o5IwEJidMjYgapGLqFnImi5PGUw17+z09NQq0ERPS2YPd1a7vpRZDckOD4YEFjdZdHf5/EFwGnaalyuCvQNIodTT2yfEenhkXKN1env7FcTqN7dCuYVURI53hwdIFkrBGlc6XSTRYTVs0LYGN64n+iFfH/1MuHlkvHLbFFUZGgQI+vBQTt0ACggKoqFcVhsOLRdrpuK3WLTenh7R+DgA6Fx5bgQEEixGxYAypgka2ay37N0lQR3Am9pV20H39rZuJ4W8ZgjPz81pvA4uuJtbm1av1uTc++79ex24UulMe4ORQ/V61cbHRqX/1CXdhWspWrAuFbem+aSO5tKpO8kfSjeKIRgmFJhRcLDoBvalMMga0TpiPkGwpvhljUnK3PikQ0guzwxkF+4/xQgdOSFXGtcCZcFxOSXwAblsa89CB6tNUQkBzuOg612UegXait/xLVGCD/d3rHxatHqVuXIXKoK47Oms872YUeqHwFFaaKjM2F1YXFaxThfxG47RJKK9Kbmeor/M5qDBYyqUtcatJx/QQIS63fnlQGHE70Fn5rJD88weGhrOhREqbszCuKyry3Pr7mrZ6sqivVxdVOLoc6rjXnQTIe/meeJG5zZ/XLK//3/+0c4v6taTSsvsCLdqXIq3trZkUDM/N28X5xU7KZb8cuY89PbIIMw1cE5nJGmmwGVMFVomWBVIBm5qUH2uVHADWLFvWCc6clBEoeZCd6YQYCj87u6OXV1dOLDU0SGt+cLCsrpQ0oNo7IAbgymJCEUWRS/gAMYi/D4zCXl9NP/ZnFOA+YVJhLpN6G91KccCw+l8JJgUfT5OgY6DJ0xcSLpEWu44TgIZLwVRlup0lKv6PHTUYV5wfjmXfObJ6Xkbn1qwjq4+G0iPqLjVngkgWpR4qPvZpnGGjR26LZHWy/PDbO/oKG8T41My55K+Cu1sjHfRdKqtz/U9qtcXhbhLo7HKZyc2kEpYo3Zh+zvrdrS3ZQ/3N9rnFJFx1I7THkwa2rtbd9aUw2Iw5lISpf7qI921fb+EAsHBUKfIEZ9IaPEl9FPbZX2ptE1OzdnSc9gn09bqgp7Ihd0VurJH1t/Xa7nhXHBO9J+NrsHIOu4aN0rWqlc46HdZenDAzs+Kkkhgyvb27Tvtj7/8/JOS1NxQTkU6z4/zDK2WeIonA+ZwsHS809atZAG3VYAXObu2Om10ZEwO39wprA2Jj3IVZq9mBu0mGMOl+3o1h/o337/zzq2o3E/NwkLBJdfZpF1Wa/Yvf/yz7e7nbXxqVvGjTIJSvdbrcjYBdZKJLrvU+LaP8mkg8egb6FNiwp3KPgX1jkV6IX8khJ/4y3caGMjY2/fvNc88XyzpXlxaXlHCtre3a4VC0YZGhmWgBfBYqaDV6rCFhSWZAwFuAeRw3gB4iFkAA+psiHnglF/XjQW9eLOhLnyxkJdUhfOuIlBOr77PWEOSdp4Z9xEgMAl/tXYjzwFiGcAEMUmFXQBgIuCugkVAdNeTAtipliriZFLnCaW03aEbGXXr6tY4L7tNIZTb7BNTK9ZBlPl2p9Lnb7pLawAt5E6tG+KvqHUyoQxjnaI5kjp/wR3UE5d4sfneiIQjlsjf1+UBfEcBCoFq7XRflwN4d9lnp3pB4KC9fzOpzuXj5lRlwDoKcAoS6OIUt16YhNpXnU261cQ0ChmAnlj4RwaTRlEFV3rvnpETdOvuJ99zs7rQXcbgLzCf4hrpHg+xIqo/fcYuAJ6zV6IOUTR5PqPW4FGjr+Je1NawVlLdtezspCgG1nffvXe3ZHVavbssUFyJsz91bnby34N8UZrbRF+/TCDJQ5CNUeDx9wVMd3dLPlSSPrjuxS2Mk4TL97gPZmfndC4Zp6cxd4mE8lXy3JnZWZudm9czq97ciMkmmdjllR0eHfmcW2Y5W4feF1YTwL5mYCcSPo9aRUNgqUmf2qVzQxPFt5N3LWtXV7a7tWEHO9tiPsqUTvdEe7cHgMnHo0kT6qQfZ88BNinPw6TPXWzlgE/Xru7j1sTeCcaqos8GgIs17e0fsJnZeZtdXLJkf9quanUVcQPpTMizn3Rdn8xJ156XQWpgF4gW/mQ0z12zvQ+kSW6PQAxdboGpDsBE4DVqme/vGmrIZPDtuL217fVv8qOpYXJmzADvFJjg4Hl328GZvUM9E/MEn90bAAXJxhzAYX8KtBPI4wutHDXkrUh6KFYHiXcTkzY0OmY9qZSeK/eKs00T8nshDmO0SUzmmzkQSNF4L+CefFJmgd3c8Q2BLnhrnJdO2maIgJbkUXEsn0vyHlScIiOl4cee4zNRn/HZ2fNICDlXNCUBdQR0XFwoDpCP473DfiB/BbzkbMDQHMpmbGp8VI0PitsojY3fH+Cpi/zromxHWxt2Uczbfb0aXMs9jvMd3cwsOroHicf//atcu7hV9Rv0RnHmkYqwIF6PtAWhBXcPdpdI2eTKW1v5/j9YR/+QilvNawyUjEil4yAjwKdz+21j225vH2Qaw4GgeOJQak5kJ1qGmi4/UDWCGigWF7DoHg8tJSBsIhaWh8oFenR4oIQs0ekzcOmmkdBwiDQmZ35e3UW6kvw9IfvMW+gAcepVootOdXxyWjRmDHSgRBLUmBULyhm1M2xBHqJvwoAiRbQoUI4cpAwuhvEiejIr8G/RpaiBdAezB6EqFC1sApD03p6Eb5TbG/0/jwmKYxR1062iy8mMW7+874Xy8z20MXEvTGdED/BO5L1c0Pb2duy8VFShm80O2vzcjFCV9a9fxZ/HPIoiikHlFBADjGzp7lSxTUEH+gYqRXcc4x72Dxcm3UhRSxt30oSlBjLGLE/lBA93Vjzal5HPUC6npIiAB+2FQpnuNZ0uig66gyBDJJkE6oj0Q93koqWwBdEEiWSP4PjsFHc3U4i0+pjYtGlM4XlFSogbeATjiADoRGogz1mInqzhm+rYok9GP2rmYASdWzpDIHm4LELr5FArXEobCVrbI9dkOuq4HG9tfHNBf0enpQezNjU9Z93o0IfGLTc8KnYD3RWKONd9XKg7SfAFdIBaSbcacIAAAB1ZCRbmZDgNb36zUvHIxkaH7A+/+8Gery7IEEhjUZ4Ut44TeuHOGYu05L//r//dCqWKtTp6pAcGLOEe+vZtQ89nZXnFri+v1WFnPFQCul56QC55xAeSg8rZucw82NcATENDWTsvFWxrY80uL07NWhgu3ei7OaVmyPr6Gd+QVrJD4kU36rRE4nHZ7mSyBuy5keFR//RBQ6cRXaDLGBzQ2lNH0OdrImVQktV0CQJFB1RUNJScb3ff9r/DehBnCLQ8N0zWYJE4DcmT8pPiiWIPP0dyxiXlyV7LGvWaZAUUeej8iW8kp5gxAb7goE18LZZKMmYbm5i17DDPfcpSKR/XFR0hY1eG7+jFbSh22p09vxDZo4CYuI4fHR1rP42MjIfi1g1nYMd4wehP/dGB9pFyLUp+q2n1q4rVqxdWLh3Z4e6m1a7RR/eIksl31RkLIyKIpbcN17P5iAPXFyJjlTRDpijeDdM3iK6jgQrneiqPpxR/8ZIHuUe7Pzk1a9PTc0L0+b1bQdkkUL1217jXDGnreLCR0RE9L4en/P0k6dDoGPR/nKOK5fNH0ssjLUD7Tcx7+eKFEja0/nTvSdTYg3wnufd3dtvE1IxGkXV0dPusVGa0y8H42k5OCjrXJAcAIHSDX758o3uP+MaZwWiveHIigAuEnXuKwuP182X7w29+ZX2pnuC878VQ/KXiBSoehm7Vmv3rH//dCidnls4OWTl0hAD+SHxJLkhiiNMPzVv78c9/UrwmlhCj6cpSBLNO5UrFXWsZa3J8JEYNdC8SG9gnGNUlenqtUCzZ/NKiff/Db6x8VrYff/xZxevL169teHREMRzNP+AG+7u/L23MhWZnEqNU5AXHUxIv4jRFuXdjfKYwbJjiwY5tb6zZSeFY552OM2FJdxYFlgKVJ4h8T9Eak8wMht7o4CiUU7F25M7rhRvnk5hB/KRIcN10xoaGh/TvWMBhDNc3MGgd3T12B8iGwzd67DBHsV3UtgudR58Suau275FH8NApwQ5MxULStb5xdJcnsu5R4t4mbubj86WjXpeC0YsQ10ISn0RvDqOfuJ8BeLU2OPkDsinx844je1K0bpgoAjH6lJBHFpPALeU1kTEQihqxUzp8tBtAYDD+cQO2WKz7d5PxThx7I0bd3xqjxQ4zsTKsURgxFQE6ZzoBVPqsbRL4p+ZwfL5I2VZs1DMGIKUD6/vMxxqi+3egRjBEcJBltCMafLqZPo+bNW3Z9UVF7LP/8IffyeQQc55o7NYGD9TYgaHUITbTwXHRdg6ONCGkI7hBwzoE1GVaA3kLxqGs8f7unuXzMJUe5FOBREbzP4Mbrk8hKGv28i3Jf19Kn50OGDkDHiMUEq/evFGhAch8cnqq6Rica5pH7laNnwOUUZ9S4Qwb3wvqoKL1bNwotgEQwfrh9+nslfLH9vHPf9SUDAtTIfScwpaQVl3UUTdik6wlSiiiiVp45tHJnELdPRgoeDr0PDmHsAFZF594ca+pKJy/heVntvz8hSX7B+yscql1pWCLplixK+t063j3hfE8wShOhlDSq3bovHNPkzcDGIhRIsq/Tp2DQzpSDmLoDgqux+wt4uBtrSoDVIOKvrVpO+Ru9ZqkdeizAQmUDTabkh9xX+j+DmOPNDpVd1YASAKgQG6oorztxu7ADs9L4Awu/r0pSfLIdwD6uV951jUMaC8vNQ4xNzykixYDTb4PYAD1k6QU3QkVtjvb2ypm2WcT42Nie7LHmbBB84h4wp0gA9Y78m03dxSN+q5p2eERG59CR4txG1Iyxp4Oumzq/kFNRopcPr/M2jAXVV2H/GpYsU1Gj5rJ6/dbEpBycMCWFuaUW5i8I9zx2sEvB8+67F7zbQ83vllFxe21ilvJVwJlXeOeQgPLc4ku66C41eEPCb8XuP7iXPaekBAhAy+9y1OjBhb9dG6fvbXFt7816x+SoZTSiFDcqrgQgtIl6iDF7fbOvrpSFF5QMkhe80dHCkRQpNDJIToGkbi4vNKBZbPAF+eBx4DMg+D/vcV+Zen+PhnUnBSP7fycOZo8rIStPHtmC4uLtsWmxMRHhSqfky5nvwqJqdk5JS50cvgzOlTq+gUHTXd384PgdCrvdsUCyi9vv5ge2+Kxcxs6h0/GK7UT1nb64umYU6TRL2GfXdN4JCioBEgQF7fjbnji3zKhINCoI8WYAoeZj3KthQMPNaejy8anpmxkdLyNBhF0QVqkXWrdyy2Zz427IIeV5G+TIiadsZevXklnCVLDYaGLAZiAtoLLEo0EhQ4Xxf7BnpIzuedC4aYr3p/W7NYuUFm6QrVrGdRgTpMOKBMdcZIg7PtJFKMVO4Fd6CKzwxq4p7oZCp07NNscfkbU8PNKaqUXD5qFSLF/srejE2abivnkz+Il3y54A4ItgCW69xlJAh2qGxUqGpMiQ4FrjVSiCKPQJYjwexo/EzTsXDLs66HRETs7O1dH0y/XDulUmVEMLSeZSkufm8uNKqDxmaHfo+0D9Z6bnRN4AIWS5w+VioJjdGREAe3u5lbdVIyX6IpShL9989yercxLLykTteAOKhQ6UOxD2WG9yT47LpTs7//hv9vJ2ZXdW0LaPooKLpiLckWFFPOPuYxJJrPDQ9aZ6FYQ43tCy4ImI712MGrjDE1NjGs+Mwns4eGO3d9DF61I48H4FGZRjwyPKTCRhOWPDiQ3INi6poIEkpFSSaeG9g14EsToqfqNOqK8P68lF0PRGhmHQpfNgR3psNFiprCqzyrRbcBC0WUHqJaSAc393b27Ql9e6FySCIwMD6szRtJBXNrbO9CZWlhY0PqzrqD/J8Uj7QV0MBRKJKbe8YHK0yNdLZ+fRJGigERpeHzalldeWX86Z0062AHRjs/K99ETAEZ71ymVhFkldh0mKurZ6bnNzC3qfdQF5VIF+NAYjPja3q1RfA/mM5K6iHYMwHahbu1p4cAuzgrWm+zS2CuS5qvrqkBI3pj1QttLx/3hgcLDKUuAPLgMKxGlCxJMrvSOwchN9FJ07MG4i3Ul7lMAcdbRJePePZgdEnundlNX4kcST8KLcRyXbaOB02lVBRx3iF5fxT4mJvgwUKhfK7bS4QUsOs4f2nH+QM8JxHhiYkzjfI4LecU4dR+SvYqhxFjGrE1Oz4nVk0z1q36/g13RbCpJhbXBe7Hn0eJS/AIIAdiJpq/RP4zxuhHgBfMkkxmw2tWlLS/O2v/2u9+quEXaIBQ6dDQ9mfdCN3Zuf/z42c4uLq1x92DnZUwJB8SsIHlDtiC0nMSkcWPfvq0pEWEeuOay9w1Ik0WhzGdhj4s6WSra9sZXuzw/1TNBvqBxLrWa1W4atrL63N68eWfbm7u2tv5NFLWllRWNx/PZvIylo4j0cRspxg/RVQ2GfHQKoMzX6jV9dzrjXph50ge1/Kd/+2c72NlUjAUkEq01fHcH4ILBWxiL4rIeqIGAVbjeU9h5ZxHKJHmIupR0OTCjorDT+AgHotzkCMqzTqeA3Gcv31pvetBu7lqW6E3p3gQ48AqJ5PSR+iYleQCZ3PTqUe/tjB//vJEVoaQrahxDp1TYdzCEU3xT8udFlEsbkORc2hnmgR0t0UBxL4dOKJozerZ7aI/uvMov7gPyAKdIPo4+AUyle0heJPlKsseur6pOJYw5TQTQePXAjCRwpbNZG5uYFEU2gXkSPCBndgcqMrmeaxy9mHemXUxU1bUKxTssNEm1AgWb9deM6nC3u7mRd5IFfujdQtte1FJPgjXxgPEowZSuDYoF+E5ge3Cs5etIxxvHTQWKe5RnwBhIJjrt737/G8sMYOjn2ndnOwbZRBgvw3rU7x5s9/DIfvm6ZvfWpTsQCQzgFnltDgNUzP86O/UstjY3bXd3VzEJxgHACs0C1gQZDDku68IMe6RzzfvbMJYMKUHSKucVsfLevnun+PjLp89iLk7PzqnAQQ/L80bmRzdYgIxivgMkse3sBdilzhJFUxwpBXPp8uzMNj598iYQBkphnZWXxhnHoTPr81AfmwJq9PghDVRnB2lEh5YPA3T8LhvIDAjou65dq0HCz/D9Ga3EXbywsmLP37z14vbiSvkeYJzPBnbWYQStYvosfk8Y2SV5BJ3xMKIHH4L8cV4sQfSi7JH2HO1QDDlVP5jbBVOuCJw8IK+5qalrW7+6soPdHSsVCsorMmlyiLRADHXrhdoG4y/kGmHvPWWBeX4ZWNKhS/soS4Ad4UwVyR+gbiMFkK7ZqcZu8nQZ7ljyFhpZSe0BpzC7USLNHsb29MN2hE69uWEHe3s6N0hzJicnbXJiQsXm4eGhlU5pNjhTA+NYadE7oTw3tI+YwjI6NqG8njue38c4SiMeJfe6V3FLDOJ5kwPCYmRPcifz+au1apAWtjQGqHnXsOxAn71+uWp90KybzrblPuDud7O7B+tkZOrVpeV3Nq2cP7Rm7Up5LTFedZeKYmdjxP2n5/ef36fVuY0FV6SoyFUzCPahlSrYhuDF37lDV9aXUXE7+/JXZn05u6W4jQVhQDf9dbo105aubb5QUqJ8elrWAkH3QudHYs6XwRUPJEJ0IPONj2kOgZnD6BscVzLnp0OtJakbSPXa0eGuaLV0gniI2VzWXrx4qeTi85fPSjz4/gRStKmMlhmfnNFFnUz1qeDVRS3qa5ifFLQicdO2C4InBlweuCON0YtUR2MiChpjy+M6R2qoo/KPgKmziFxHzNOieKJ4pyPNIXJa7YOMcUi+TktnCn7jY3TzUnJyW19fs4PDAwW4uYVFW33x0jKD2UeNU0BZI40SOl3h+FgbnM3F5+FSICBQdFFE8jy8iHbrc4Tn2zvblh5gDiszhC/s/PxUiaO+Dh1JXNPmFpQQ0jVWALq/s8LRvm1++2rXl1dKclaePdcoJ+bVkgBxSbAudAE4JCSLHHB10u9bKmbVIehPq6iVEjzoY5w+5nHWA/Kj1kfa28gtCpExFrVPcIYASjuyx/9EClUMTBq1EZz2SB7a3a7qtVxmAVFKxUJwK/YuP2+Lc/Sz1VWhY18+f5ZWAdocoMTKs1W7f+iw8/MLm55dsJVnL/1Sq1TkxKxppq2WTU1OKyE7ODy0QuFYJg2ZwbRo5FBvGzX0F2UbHkZz2afO1LOVBXvxfMkemg2nJj/RrURKsgCtFuOpei1fPLN//Kd/sdPKtTXvOy07PGp3zZbGEzkN7F70xWtmFI5g2DZsddwp02ldQtKV4iioTrBr/ACxcOkb6Ou1/OGOHexv2U390s7PTkQlppv58uVbmZGRqJVKRTs42JXeRehxeEB0Xrm8JyamDO7q5fW1wCgSDopCgjPUGZJ3zguJezRy03nsANSigE0rLpDsSxseNHZsHJnABGMSASvQBLH/x6Sqv097lYsDIAc9O8gmOnFp/8+Kdlk5VReMEUj8nWjoQvHEOezvG1QXpDPRI4AIinLfQMZev/2VDQ6Nai61UwEfB8wrQQlgjLoHAeWUEYZcZhOSYoAqw6ZYXnkpI6aG3IxpdPLktRMD2u5OkexysblEYdLoYEkHzk6ObWfjq9Uuy9bb02l9vQmZdZEcYw6ICYz0RtDxU+g005ZOD1kuOyrwSeh8o2ZIHRqYgwEoYLoSqENuMCPLFXWiRCF+IGGlE96n4pbnG2dUE6PYK/f3mGX1OLgo4CSjIpdnz8/yXNW5SPWpQ8Jz2974Zrs7W0qUx8fGNCeTWMk4KozrSEgpeklU6OgKUBSdlfnFrJ+PiJtbWFa3FINDEs2xUcZjJYSiY4rHewGkUMhRUJKEkqyyl0gE0oNpxbKT05KSTpzNGX02PpKzX3/3Qa6VrKt08EEq4PHJ9dfs6evqjX388tUOCyW7rjUkOYE6THeHvwvowvdRktTdqfcjeWIvkRQSr7NDOd0N/BnPk++Oa/Pu5prtbqzrOWcyjHbqNpzveWYzc/M2NzNnu7sHdnZWscmZWRtBNjCYs7FJ1+5yh4rWJ4Mf74Do3gyjnii8iydFxQmS+zilgT8/LeTtz//y/9redixu3UyEQsbvxzCyKkwjiPemYjGvH86Hj8ZiBnXSMlDpsjjUm8wJKSAASG7CPHkZHQXKMzkV+cAf/uP/YePTc3ZZv7N6o+nGMNIaezLvbLRwx4e70oFtvy+iHMZPWjDWDO77oUIOHehwTwWwXBTFoHFTnArnhP8kbykU8g6otpq2Azi4u+0atcB0ECAC9VEdfgyqvHvLHuA5xG4QoB3nJsEs17YbcdCnRgmPpAT+HLUPOzsFYmSHh1UUzy+tiKJIAnqnOtzvWVFBKYjkou4OrR5H0QD7iCjAlM3NDQEYgFHchWJ7ZXOK6QAiYtaR0Mr5GPo4ndWylU9P1XWkcQFwSX6Hyyvfk4Q/jhaLVFslvEi1+nzmpgwl0YAHO2D2Kkk8QA6gDhKtH75/Z5l+/p6PelJxK0Mpz+XcnqDLblst29o/srWNLesdSMtZ+aR0oriEEy0JDE0IJGOcP+4C7kXuLoAvgCMH491kjWcBsAXDcGd7y0onBXXZ+HnW8voCplzK5vC0SPbYzu6eYurIxLjAKgo3GCHKh+jwS5Pu81QFFgQwlJwDkEdmTz0J5SDsHWZsE/pvrq6scHQoBhAMMHwsWG/2p9+DzrQILxjupACShlE6XmC43MBBJEzpfEQbd5XWBTAqMDoAyGlkYVqZGx2zlRcvLTsyajfollN9Av8FbwRn9JiriUEZpDrRAVxUXBW7fqfhR3JcKNjU9LTms3IW5NPjQrU2xT/qXmOiIVAA0Ila58bHMhYOD8QqAQggD5DRauNGbtySpfX5zHHuH8B+5aTBXVu1jEbv0FlnT/joIlHxRWd2GZqMdUM3WQ7gQUrANcm5IhesXpEToddP6DzIbTzVq/cnXhEDpNkO78NdhjSMnB2mTpxogPfE9My03pt1goETdfcCjdBgM52mu9tywyOWglWHSaxMUc8coB3MtKnVfD+AMneRZkLFlZqRcQyf51VNfQaAXcDXdCppH96+FjuVYjfmIcGp0Ec7ApbVa3a8s2nF3W0vbrvd2d99g8LYrKC9bRsy/q3mNm4cCiinzsga08XRQs/ctaRZPV4AACAASURBVK9pXdbVn7Xp5+9s+vn31urLWrMj6TbeQv0irYqEE7dkitsdOzwqaNwJCSXBA70lX4gHy6JAuWTGLRU/CScXEn9HCQKdyYEBdfcUeKBH12squm/rVVGrzkpF6ao4RLMzszY9M6ufJxiAdJGwZDI5W1petYWlFT0sKDexQOKzqxxxHt9jQhmQ4wAOhI62o4mxExhpsIDOji4FSlUwTNE10C6wgvYxFMaOzrupjwvjPekjuHMEobAxy5QuV0+Pd87o/lTKF1YslmxybEIJG+jg+vpXFT0TU9P27sN7ifLdPyOQEgMNInLVC4WCkqKnFBK6V3Rl6Io0Gk11s0gWmLGLPguUJprtkEiS3GQG/WKiqCDhx2gI4CAWD0577dZ4iq+fP9pffvpJf3dlddXevH2rgAd1h2SfbjGHCFSJw0tXApdCQIkxwIjeXmmnvBMVZN4ypfEOuy6igOa1qTN/0z0XUNG2wH8cj9CupBysDzmJv24EF/hN3ZF6IwK5d+bQZ+QP921ve8PyB/tyK4WGwd8BsXz/4YOCwh//1x+tWChqi5HoPX/xSiOnzs8v1Q2fm1/SEcKBMM56g4LND3BJE1SUWNeq6t5ilsMlwUU1NTFpc3Oz0gSXCkf29vULe/fO3ZIfGIAd1siLPWdkREFbZ0e3FUpl+5d/+7MdFs6scWc2O79kQyNjGssAxZFASRADoX7z7q0uUbrLAFnQ3cqVsheCAwPqOkD9c3fza0v3YzGPO3bBrq/KdnKSF1I4PDRqi0vPJQeAuoSjdqlU0AXCfF6N/QjmL2iOoDDXaiQD99adTCnBZwwWBQB6fpIxv8Bc1+5dTi4OHBnRjiWd1k6iG85Fe9/I3ZPOD1rbGyVE0n/JgKVpPUmfj0yA5qFXLriY60qInD1yKKdqupcRPIkA1MTkjE3PLMq0Dj0iqDKUHp7Duw8/2Oj4jIrbtqlSSEqU/ApcQkuK9f+FXVxWdKkyazmdGRBVau3zZ+vuTMioCjMgits47EdA45NB9k7BDmMXQjFFMgwzYX9n046P9qw30Sm6Hgkm8gfkEgxuR5cDsCNkdjBjI8OTNjo2bbncuIwC2YfoQM/LZ3ZdvZQ8ZHJqUkmKa4xgpzDbuyJwg8KcNVbnVq7mfoVw/+BGXDg+svPzEwE0gASg81DsALpwZeckgijz/yQXKnT7+0Un29vZEU2f9+GynZ+fs1evX+ksf/70i23v7LhPAbM2ry+dyp5w9JmuOueS5zbGrOm+Aa0Zev/hIbr1GKDdiZIsEzxABjm6MmGAzqEbeJB4AIAQx6Am0+GHJTM3PWVTE2P2/s1rjVSTOVOgpnpnxO8C3oe9zTzkT1/XbT9flO4Pej3ACOsGZY1zgsaPIgIqHnGC54XhFPcrYK/clLu7pO9DPwtYgzZ/Y+2z7X5bl9kbXXqSIIpbkh+SZwqQk5NT2HnqGKGvn1tYEGADe4LPDigB44fkOprAsA63Nw0VaZxBADGYSKKgPTxIUkOHtnB0YOtfvogZpO7ePV3zhnttY3BEsatC0eOyMw3cXCje1YBfbuzlVFWeN8k0rIvBbFZgGN8Jgy85auru8NfE0O/3f/efbHpx2WrNB6tc1tQVp1jxGOFGZxE+fcoAiqyttmYvGMSoKECHzSimMCO7LS2IV0vID9x+I4wdixQ7xt5dX6mrkRtMW+W8ZH/61/9pu+tfdGZUaCjJcxomYKLmGivBxfAn4QZeAkzcK0ATBxquB4zXm/I8Me28govdprZUjc8O5XEgbUvPntvLtx9saGxcsiPGJLJ+FAHVi4piJs+A88PPtw2HOjuV2GJaw/4DPAfoAMxEngZLa2lpWUUrvh8wd5irifHM5vpXK8FyuWVCA4DmrXTcyyvL+l77e3uu55P3QphxzUnt6rLM0KimR/BedJakacUxn6ZKX0p6ykb9ym6uL+z3v/3BcoOAYsx0fkolj5C55xVN67R86cz2jo7tvqPTDvMFjTsZHhoSQ4uupGiaPIeehNWqda2JNJIyHvWue8xBuFv4/oA1+zvbtr+7rc+Q7kNadifX2+4uvCNgUXVqvCP05Om5WcVV/FTQXeJGzPcfHh0VWEBTQc7/NEmqVXUYKayIjeQOSDrYx4yIYe+ggwRU0FxrdZSr2r88R7wINKM4mAVSzHDOYryS3AeGX5i+wrNgS/H98WmIo73oCsNORLrEOBlNPHl4sHLlQuZ1uZExm55fsNwYHhQZsQ+hfgsMCBBtzF0j0y5qscUaDeaYfO79g30ZLJIvj46OeSEWZs77qCZP8jwXcr1rZAzQ/U12d9tdvW7Hhwd2fHgoujYTRQAieL6sD2xQB5K6pX+mEOROBHQA0KWBAYiAYRhxBE8CckE1kWTIVNNnlGmuWGWYTzpfgTuOe1egSaJLJlCse9TLA6xq1GWY9EIMIC+LTCKfnJDU+YctKMp0AAVSqaSaiYCU3B3kFOxTvg9NR4FkSFRg5fT3yzlfctJEwg4PYdsihZyQl4KzJMJc6mCqRuymecUzYd/xi3wBIBh2EPlKpj9lv/319+rcNmFkwcgQ28S5hAAMuCB0PzTt/OjADjfW7bZ6KQkqWnkHUJgS8eCd8iAZ1b74v77PtuJG4Q8i5zxgk374SBxwRwvz2nhAtyQevWmbfP7eFt/8uj3nFr3YY4APnPgupyVvbOzY5tau9CxTU7OiCKEdIAnmgmVkCDxtjGQ4fARsCll47Bw8gh7jUNic0NA4bCBdaItISg72djTSBl0tqP3M9IzQLR4EVDoSAfS1GH0sLj2TeYujK8GAJLhthVQ/UDYeRyM5cie+UUi2uXB9jm38s3jYIm3Zu37+GlzMFKux6PJ7zA9WvCif6npIshQcCYItOOwXdqzC8lwzP1O9BEOTDopEiCRBw8ivr3ThLywva94tmi8dehBHZqdK6I2RV1oIYpyxFovb2OHk8ru4IpF1WiYX5c7OlgToJPb8LDoyogJ6t+4E9ARH90QZokPWn7ZuKBVhDhVdl4TorWeizNF9JKhTsLJGpdKpurJTMzPq2mPUwutDVx/DVXh4xOeaBo69MytDgv7EWr1dk0bjgaBba9OOQ9Ua1z4+p6fPMTbtnSLq89DaPx+epz9bT7zkSNrZsvvbhl2WT21nc0PGUXxX3CdBiZ+tPrPnz5/b1saWffn6RbN4U+zV2Xm5KXd191qt1tDYJoKcLmslMZ0CMq6uqvbq1Sslm3Rg5QhcKUujRuAi4EL3JrEtn54oMXj39qW9fb0qvbMxj1OD5J35EJ99ZBJwgRZOzu2//dM/2+evW4QVe/byjU3PzAmYQbsFokuRw3+vPn+u4F0oFhXAKGQ17DvDmJFuXZ50lDlhGNtQKF1dnlmxQAJ7KZdKgK1clq7AjLoB2MoXi3lrNKCHPnY0RMHtNF3qAFQUgYzqGhwaE3U6kexTAEZu0E2BFNkVT3RaPsLGnyMoqUxO1PVAM+rMAXec7REFGWSVz05iwOdindjDaIV5LjIxgzbb06PxAGtff7H9vU1r3jklOiaJJIV0pxM9mIQs29zckrrIUPnXSVQfHuzDr35jExOzdnOLzt8LGr4/l59M5Ab8zJHUgkYXi8c652OjIzYxPqrEY+3zF3VSnz1/I0kA3xFDqai1w2k+Sih4T6cIu16QSK+5kNUr+/zLzwIfmAsM/WpEZnYdls8f2u72llUuzuweDbfmxSZlijYxMS/N+NDQmOhLgFQyOOntlvkQGh0AGootuhgAdSQgFCBc3OrucrF3dLkruFwYoZTWxNCp16812gowM7oqcnewZ9RdEn3UkyCSVmInr3+NzvaY/eTIOWu4svrMVldXhUCvr38TQEHCzWtjKEMsE8W4wcidnE1Nz8tYbSCTk1EXuidpV+mKhq4GNHS6HBRDFJeY/ZFkkECgM6VIIZGiu8IdRYGLmcaz5SV7/+aVkWy0x1lEk58wEkZ7IZHUfM3Pa99s5yAvOiTJIPEQDwo6QnSNuSOQeJD8sz5Oi31Qhxu03s12cMW+tp3dHb0vkrK1Lx/teH/XapcVS/en1D3ke3BnkDwDPGECSXf82fMXtri0rGT28OhQ+xEAm7j04fvv5SNA15v153wj1eB+H87lxDIA9GJfU0CzNgA0WrdLX7fT0xPd/QBiOFVzNtFg0sXyc+23dCwIY3dYiXaofv3Ocfo+7+O+DDmBcV5UOPOLuEVyx8jAH373B5t/9txuHlp2cVW30dEJ6+nGfT7qoB/Hd/ytvCXeHfH3uQ9ILqGmAxRz38Z48EhVDJpcgNkga/Iuu99r3D10/wGcGM1VOSvaj3/8F9v68kkzwyW3CKO3KB4o5NVlDmY/kYbJWlMgyQSoLbMKgG7wGXC2mpfuYp4Fd1m//jxekkMg4fr+t7+32aVl6ZMhDrOWnLNyCYPBAX1fpwp6sQHYLTdjigLNlL1S4oxunffc+LZu5ZOS7pOXr15INvDzj39SkZBK9tjhzo6DRVBAr6s6QxOTE3qmdPx4H95P1PdaTU7b3Bck5Zj2wWzQ3VWrypCJogqTHjfY6VSy3Lyp2u9/872l0ynp850w4EiKgw6ew/F/TUw1K5fS3TJ7emtnVyDbhHxP3MmYNQcEhsatrrxvEH1OmHaiybacVYAUjO4pxjr5gwPlDvgDZCj87po61zxr7hueA0UN8+2fPV9VcUIetv5tXcUtcXT1+Qt7tvo8zCGt2mWlopjKmUEeBjuFfcXnE2suONzLLE+SDMao0UAIeWswWYwjeNDpc4Y1RUDjjlyHqc5hmJ+tiQPVK31f4mmKEVpoi2EIyptB5Yu7b8N06e+3YulUXdyhsTFbXFmx4bFxu2227FbMHEzwvPjke3i94hIDz8GDH46oud3KcQHvVNxOT0maQbyOmluBC0GS494dwcwpjJNjdGGCUTtXl7azsSGDvnQaScq9ZtviqYE3DblBHOMEeDk+yfSLERW6FOd8bgAZahaNQNIccoCeG/kECBiXVpqcA78Z93qAgYV2l/hJ3qZOarUq0NgBh+iX4j4EEUxyN3av18TgwFjszn1b2GvyIwmMID4bkha026nefmvcMHoVU14YaQ09M4pZuueAqOOTU9r/AkU6fJ44DAyePWdQjth1N6/i/6nlON+HBwf6O8QFclSAS4rbXKbfvv/wVppb3KgDJcAbE2EKBM7IPa17uywe286Xz1a7OHPJHWZTXT79heIWtmhkyypPR3Mbf0NogdyAo7FA1N5i0uGIpSw6sN0HWU8O2MyLD7b07nfWlR62ehPOt/+MLp9oXEMHtn5ja2ubonGkBgaFANAVPDo+tumpKTkD03JXp06of1WifNlNB30GQQmXVtEpGg0hz5j4EKAoID798rNomIQREDTonqBBOMtBIxudmLaZ+UUVEhiVQHGFKw4i2f6lC4WiMgw1Fx3ikWIcKZ0qXsPw9ahHaKOcUZ8bLloviLwGAzkS3hxox75B3f1QYTN0B/V5AlrMZ/FEmTEbzA1lBBDzcZuioKK/JDEjGJEk0j0jcGayOavW63ZwcCCEia6GdIGXnmQ5dQ1aoRcComBiXGFQtKaVoEJVhoZIUkRSyCzcu4aPm/CkH+0dZkCg/z7vDxSSwpQgzLrTuQXZB8GVY6YQYk+muQREZ2CubuVSz50EBIoNgYAEhU4AOlOQMBCdIElytFrP7lHE8IhEOzVGF5TzWf4KgPDl/Wvb+FjAtvc6IEacj6bC2RHy+Cv0vTwRcMxDSJM8w1v3uuzXvvxi618/SwNLUBwdG7bvvvuggurHn37SpcRFu7D4zOYXV+QkftNoyiUQF1DWE9t0CoBS8cROT89tdRUad1aFHs+TIoFnTGChu87lBvJKJ2RifMTevXlhr14suwaYTmZbS+9Jb6Ta+ZiKhJ2UKvYP//g/7ZdP31TcojUEKGE8kZYa+uPZuS5H9Ow8JwwvYADI5r87IaSUZ0NXkouGPXZyfGx3tzUVKFubX6xxQ5Cm4DBpbYeGx/R80RczQ1iFeLhwRNEPDoME2uwQI6+G1G3JDU9Yso/Zur3qtCGNgI4Wu/IyVGlSiKFNZRyGQ3fSJQVnRZYE1JxLg8vjikunVhPCSpFA4k1cYr/yvZM9GBol3AHTOqVhocPMeBlmGF9enuu7uQN1UowUzsLlZV0F4Lt3P+hSYOTJl6+fRFt7+eqdjU/O2v0DiK13/1g7wCycYKG0TU9NCLgDid3e3rS1r59tfHzMVlaWrHpdtfW1NRsZRQ/5wrp7UrqI0KnSzePCmZudVQLiOsSGyzSko3GKFp3b68sL++nHPymhJllbXlxQl5F9Rgf18GDHTk6OrMrcW/W92PsJGx6e1OdPpzHMSuhyHsikbXAQXSamIbfqmNWrdcUZ3jPuDQoBv4ecQimNquaRNmQ+QiePJMNp6q6zEc0Nba0SL6eAKrkPMxC5G8B/uaSLYaRZlIswiJ6uD4XqVbVux8deTLG30d6JhYFGsXErdk92aNQyg8M2MTWn9To+ZqZ4WkWl9pSSoCs7OjzSGaRDhdSDBIOOIWwNkj2SAo2G6sVwpmaZvpS9erFq79681O/FmZ9xLMoj4wBTn6SKbYrb9c096+rplaOo6PUpDPiYfV2VQRRrxvvyuVgTd3oeka6NNeZsnJ6fq+Dv7aXYrtr+9oYVDvasfFoQXRqnV6eXVQXAcbejrYUN9fIlxXifbWx8s/W1dTuvwNzosMXlZfuP/+l/F6hZubjUORL9VQZR7hfB/kK2gIsyI2t41qwl5x/AgA3F+qHPhRbnwftBiTKFEXcESRgdJlH5bu8UmwGBiT0kiXS3fF8GSnPb4BGtFrp8H4cEEAeziwSYovfVu/f24t0Ha3UnrHZzZ6Ojk5ZM0JnwrqfTpIP2N7K5/uoeUYnonfZudwfdPzhQ18iNVcK9FHIOv4OCL0coBEV8w+MkmFQRG26qVzY5PmLFoz37+NOfLL+7pfjIXQ/oT1LNM2W9SJphw1BQaiZ81G+HOyzeb6wP58f1rXGet2smAZWc2OMdW9dwJiydyUp//erte4E+7Af9OYZdmrdZ9C754GDbl0TFcmC/8BzZUyTZR/lDnTFi6+X5udgimN28ffNaNOzPn/4i9iAgY/2a0Y4YjqIPbolCPjtPLpgUkALoTVF7fATD41Ru2xRzmKz98Jvf62ywbzib6Iz39veVHxE7MVqErZDsMvvDb7+Xaznf34caBfqWiiA63X7rU/qeXlypc1s6L9vF5bX19vZpw1FEk9RDnSafJYfh/11C5fN1Abwo6Cg6KCbYJzA3SPjLZ2dWONi30vGxfo/PIffpwGwhjvILgA6TSgqnr1+/WP64oLjOXnj54pVNz84qryJHoxBTx+/uTnFdo6YaPlUAxh/v38AvJTescS8YjLJ/r69raiJFTS0gLoAZgAPnyPXtXh/w3sXiiTxFyPMAH4h1xFLyT6RG15WKXZUDxZxnid4a593ckLP8epJqqMCypMExD4DS5WdR+Ze6el6jxNnuUaYTGRusF3cz52FnZ9vKFxU1FMiZ3NgJKc6jIZVYF0FTrEZGAH+66QBby06LBdvd2pSO153kXWt7f3trxfyxGAWANVHLyxppDXNDbY0660MMJVei+AOckJcQ5mO97h2jEY7BVZ194e6/EXgG0PMOPJ3v6N1APFfT4Q7fEYpkWLC3yv/wLSD+JTSuizh7F4pbZI8+5548HEYQBfnk1Iz1JJIq1vdwzL44V0FKbEZzj+FuaiAtYJdYSC2DBAbzWr8Hu7QOACV0t2EvYBrL3tnfPxC4x+txH1N0X1XKApW+e//G+nt7dKdHAzbP3V2PhuFb8qFl1dMT+/bxJ6tWzizFWLuEO0Erxomp6WOc2gw8aMkx0W93pUKRFRMGvU2gz6rib7mhlPVmbP719zb3+gd1bm+aoHvtKkJvqELGOnQZffqypn8mpxc02xMNHxcnySMaPj30alUfDut0OnosCGgUqDfFHMk0lxeUPhJpitjOjgdb+/LJ1tY+q4ObZR7U/LyS4ePjgoorHDenZudFeSDJpOWPkzCbXYFbpkHuBkdgazs8BsP+CABEnVA7cX7aLfyrDmzojMmp0xOvx9nEjj5FumwsmIXaByOkdoEVTShCgazOrgrrppAzjdEJDplQi0dHh216atrnH2J60rz3Lne9qu9GwEcPes+GUCH/oMKURByKI2gnKNTK8xfazJqH9/Cg5Ihnz89jjw6yyWVGd4PPoJ8LNCkKMelbcBHsghblSDTaJZIwrgcO9Mz0lBJ1uicUZz682oERkhyQSQryOLtShW1IgB873VHvFIeaOyU8zjYTqheSufgz7c3fnjkWS+JIC9OJ8MLniS279/fbdXKg9Pr+9ldwbQ4FLmgTXVzo5F+//GJbG+vSTQMWzs5OSzMNBZv92dmZsLn5ZZuZXdIMYQxrGF5Ocduf7tOBBymkKACsoStKMOGzkZyen5+piCRpAJ1kdMBAChOLNeto3dmz5QV78+qZujNOn3bjgUfWgHfwADs4C3Ru//V//agiN5Hst2qtoWSCZFmOmIygOjkRGMV5hK7I3sUYjsSKz00yR0HLfiEhRTtEYVI5Y5bfte3tfFMnTsV2V5dNTTKjd0rdH9BWkuHOLtaT7ktYY/TPXd3qzkK3AhXNDY2quM0MjVt2CEosM1B97mSQ/ilokhBECos/qaDJbhe33gnirThbJNdcEFzKdEG4lEiI+Uc6myu3uecMA+SAxDKvN5GA1osZ1qGcFdGdQLt69eqlxqns7eetq6tP+k0SE5K9r19/seOjvL189daGxyal8SRpVDFO0ffgRkXolsfGRmx0ZFh7Yn9vx37+8d/V7URHCuuFInhh6Zm6FRgOudvvtTrk2hszcwKdKpeXSlqSSdgsfgHJxKKzQ8X0p08fdZE/owAcHpa5Hc+lUjmzhyboLONviuGCBHhoWW9yQCAN793RkdBZ5rPhekv3VeZWYd0pCEmA3C3SJSzIDIg9FKfsbbp1XPLqvHV0qrim+6dYE3WpocDg78YREzxHLk8ACPSknMejowPtKZVJqqFbctmdhG48MYNRo5JMCq/LCkUfRSNGZDCGRi3Zl7aR0SmbmV2QwdLe/p6oxtPTsA1cD80+w3BNdHaonzd1mfRxt7iPALr1qhu6tR7UpcEY48XzFXv76kUwu4Kq63RdNwMK0hdd3t12XW8YhlLb+0fWkxrQqDqARwITXQTuUjr8OGCyrnHUFTRqitFotoVefu9gX4yc6GKeP9iz0vGBlY6PVNz29WIU5nREEliN4BoZUUcFdsj29pZ9+vjRXVpbgCRJdd6ev3ypexVnWih1FP0ARpxjkk7uDf4hSSQRI35h8AbwDLOqccO4GihqzEPtEDU1m8WUxGdjkpTR1dfok3JFBT1/FxAJxor2T9CD+yxROtOdkm4gF+A88LPetcoq8ZNW+eJKozaevXprufEJeQ0kewBUA+gfOpF/Y9vQBjtjviMLzmBCSIw/2D+wxaUldUicBekSJL+Hwtz1UNj6NAPXeirXMBMzB4O3RMeD7W6t29b6F+lDiTcyJurvFyjCHqNoFGCJRi88AzE0AjgeX19rqxnEEtnrPeP4nMcC3E23ALmRfAwMZm1iesbmFxZFy+cZ0Wnnu6BphQJcOqPLfCvquUCGQHeO4DlnIlLGkW0wUkqFaLlsR3s7SnLn5masdHKs7j1L5J3WHiuXmULwIJkVrrqAnOwbXHY1p5vdQhJcvVYDAECP7/f67VvtDSid5AIUYRSCNFwAJRlHUruuWDbda3/3u19bqhe3V/fKEGU1NimElnj3tdnqUOf268aWnZxXNI1CTsDXVSX+s7OzylkBTUj6KbK5FwEfoKUS+6IgiNmfsKE4t3QHidXnxaIVDw9ES+4H5G9BJ6+7Wq6zQ+d2foE422nrX9dsf3/fqfMqVvttcXFJ6yYpkyZVdOis0bl2KrF3g4mvnEkBGd1d1pPqs8GhIYEFxBTe0x3K3UuAAkkzqwUUd8lQiBxNM7AxO6vCsrnSGg9mYFgNSKpFJ5C8EydmTPSgvvL9AQoxKsOJlxE3NK2gdwPUJpIJySjwOUDbTaHHIwDUdNdzGjrMEvZnTvFM8c46MjaTZsrG1qZqBYxRAbM0VzmAZ1B+3SCS4rylgtono3jBqDZUqyX/jP3tLa0T+5q8lDPGDPHK6ZkAvNMTxo+GnFqd6oSNjE+oaOwLDQeyR3IF0bqZwd5E059QjUOOwKKqgx7o/JwZ7h+BaV2dYk7S2OP3RQlXkeAjLzUKMXRkKbq5r2+q1zJTBDChEy8DXhkOun+ICv1Qv8CMhDnozCmTqRhSG541FHeo1sgQkByxJ7j7WH8c9/k+/BxxiHyJZzMyNCQAU2O6WMPTc+X+7MlcDt1up12cndn9bd0+vH9tKb6XwGrU/kFQRq3JPqNzy1znk4Jtfv6oSQ69PQ48ECg1xzmsBf8Rm7SiJcdCTcE5BGX3c2qn7O4sGEwVNMvsocN60sM28/I7m1p9bw+9WWs8kKhEvWPojoSxDMyK/fjLV/vxp482uwBddkqJOgsOygcdji4I1T6/R5eKRSFo8sBBBI7zeaHPg7msAg4aJi5Iujy/fPyLHR3sKslcXFiQ8yEXC5t1bmHJZucWpEGDv98ytGtdLuIOnWaCv8ycnrggi6oaltpbq66ZFS1KplOOAPH/0TH58aZ7RGTlmhg6ULGw0mvE0UuhgHJnP9ze3JBAiY10nWFNwyw3pytCebrRqBXa8yDgmBmRyDFPlREGjGXSrD6MYuCmYy5BcGAz3JN4VEULvrqqqDAFYHDN74MK24nJ2ZBoYwaAlulORS0JI8kZDtRfPn1SkZ3u71exQvAjCGHUAw2OWcFomrt6mN02YNnBnJJKqGl0glkX6HxccnS3oBmdnp0LkY0uzTwjrbMLgtoCcu+G++f1vf2EUsWFHlz6RB0O7ojeofK/Gy/x2BGMvyeXSBnsuPOdTkL7/f25dWybpQAAIABJREFURifLmCx7l8Cty72DC2rmBhu16oVMpjCv4dIm0MzOQbv22Ywkc3QhV5+/tpXVl3Zzy6zDpicumX51KBQ8Nef5Rk1vH3nkDqys+eLios4R9GA+3+zUlLStJ/kDW16as+8+vFZnsQ1YPekYiDqm/QHth+L2zH786ZNVKjV1bUGla/WG3hPnXSiuAE4UgCDQdKUYy0Knk04bzo2cYbRHFAig+bh9crnijkxxWyocW6MBLdGZIPxdNHywEEiaKRy74AVFSrgx6iGpeYuyjOjqVHHrHf20WVevjU7MaAQOY2IIeNoXIgnQuYXyEjXwfkqj0ZPnC6G4DcmnJzc+Vgt0FZSV+ESwB+nmDHAWYE5QsLh7u4/ZEsWyp1sGDgf7ezpTb9++VWzdO8hbsndQuuC5hXnp4gDmDvf37dXrd9J1EkMxKGG7y5BD7oM3Yk2geZ+fn7aB/pT0z3QHWXPXrjFnsWyrL17bYG7Mn1utLvrr/f2dLS95952uY/niSiPCSCyg0ymGhbmVuKfjrpgbGrSVlRWBXvmjvG1vbYiOneyhc4rR34EjyDj59vSqW8fs4cWlVVHJOMdcpKwFZ4JkmASMmA5SDVWNx0uxQmzhzykK5YKuIsXddFk3EF/2Lpc6lz/PFCTdu+lXPutVF2tN5+q+iUN109KaFz4oN3PilPS+0VG9A+3soICGsbFpJQ7MSN/4tqYCl44CjtrcVYneAf29XG5EHc9CsaA9RneCgpKNRnTlDHB38TlJyKenJuUNsbe3r0QOUzWKdBK+dH9SDI/VlSV7/nxZXRqncvqd4uHscSQQXhWX13XNuS2dX9rg8Jhd128UJ/iZs9KZLS0tKWEj2eX7klTrHlURh5a5pfWD+ntWPteIrsmJcc2W3d5ct+vymV2cnVhfsicAzYA2GMV1CcEnsYM6d1w4trWvX9rzDXkPgJ8Xr14pMQbdx7woOnpz56gTjx4Tx2sBQs5m4jvzzDM5uh3D1t/H+elVUo0rt9x8kST8f2y9B3ub2bKdWSRBMOecc5BEKnY4p2/yeMbzW2bsvzfjub7OPqmDssSccwAjGEGCxDzvqr0BtOy+t5/uo5ZI8Pt2qFq1gpnWDtpoPhNTYOXm8vuurgTwoTuEHYCDaLIyqTtdCQsUxHgQKGP93AtEirzShEHVx5n+9PTcUidnVtvYYqNPn1n/0IgKXYAPB1ULWafFHW0x802FaHCXZZ3FTODxsXHRYMVXylOq3ezJm43AFpPkydeo7hM8QLJQ609td3NdXg5EdLH/aeSZftNA0UhFh28KT8AmTW5vMXVy/xSBvlCEcQAPe0h3ZsgE5XnyfDHc1MpjUi2Kf43VNjSomYRqyV6kqL04d4AAQIrivLm1TfcHE3vcW6HQAq4olgYX1kzGVleXJGviDCW6kKb5OHVkW2trtra0ILoiAD3vCLYTn4/0BYri1OGJlZZXWnffoGo66ojr61tJUJwW+SgQmPvJWTWAk1DLXWvJfcWUn/16e4vk6UTvtLur3WoqE5ZM5OyHNy+spjqpCJg4UY+1mHJCNNwxeywt0xn6ZW7RDk5PtXZplrlDqSul64VpZuYusSQjoIesqRLI6BFXDjJzHvMbMbuDdkqTT87s8cGBJfE1wFSrHD4YhppZSQQ4d7j7oXvubu94mkSYONLEYfKpaol69zEngIr7kFrBARX3k+DP6fymRgNQr6ywGnmluFGV6p8S7h/X/Tp7192j43Q0I128Z/bivcLe5dnjp0DtIj+QywtpVkmT8AEAHhI0i+3WNzRo7T09inq7vEF/vWt7u3v6rIBl1KLU7eFA1M+FrIWegCYWZhtNFNIH7ikKpN7ubt2JS8srdn55Yc+mprS2NawR4/FEQEOXqO01dnuXkS8BwDgxbdGYiag2Jrfb6+tqyjRcS1YIyF9ZXAi+OAlpcjnzXfJkmuK3d3fZ0MioXI8ZMHEmikbNXiDJxMypy9XV6iv4PLCHOJ8BhgTMBZMomcIFkz6BVhxKIXoU6nKcRMvoNBi75ZAAMPg4OLCba9ICyuzs7FR7Vg5K8qhx4A5gihhUPg81G8a0gAX8N87Gju5eGbNVVtfoTIBaLUfkq2uX5WTu3NA0g+nkrSa2gIg7Yo0SB0c92K7+Df01gDcmcUj4vn/9QnI1ptIuM/H4KXEKYUJCf358tOvjI1v68sFuLk4sUfIoDxlgFs5Ofx4wXAPQTP3/b79vyUWdT/E0zEns3oBpqgOCF01W7u7tobTcqlu6rGfihbUPP7XHinrLPCb0DXRgBkpy1Cvc3N7bl69z9u79J+sdGBF1LnV0YjW11ZpCiS4rWsuhv2ymS9iWp9NqxngxuNFRUHgMCIUAOVvoLC40KcFRk4lYby9FckY6te6+PuvtH1STBQ1ZObxCBxhhF4KOEap7MRH0r2Ea51bpBRqxT24D1bUonoOfF6TI7wpfbD7pC4syoLTfXoqxyZWzZDC3iIL8SGeOovdIC/c8Lo/+OD3DPe3c2lqalL+6vr4m2tigKK7Vdocbocw1mMy5KRioN9Q15+SXyJabaQ3PkEYEq/i29m6beDKtYoNnBhoHDRyxd1dHmxphEPeF2TlN8NBtVVZi3+3anMqqWlHPsQ9n2qbmj5gQOcEF0OThQc05VEoOjEkQfzJ8r6+lT4zh5E4GcOqvGtPwf/FZxgmkno8QXLd7Z+NCVYsaw29p47rAA5gRNbc6nPR+vagsntTr94eg++jKHCl+olPivKmmOThq5nCK9AkutD+QvsX5WdvZ2bSW1ibr7uq0na1tUZdo3CaeTNl33//BqqrrdeFl7u+srQ2NcU6GGzRaHBRM5vknf0NJoxHk0AAZu7hCd3uuqfjV+bEtzX9V4fz9m5dWUeFrxi3WAxCgeBk3XWIayt7Y2Tu0mZlFOz6+sPYOImsSir1BO+b0N6cLU7zwbt3coDBp4PlDyYL6CUqN0cg69CD00zmMOu5l/EYREhtIzgAaXNYexgsR3ddeeqDxSlpFRa3MfdB3ohHhEqLBBfw4PjkTbbO/f1BgCoWdDvwihkSkqFOoujmTgxwimgUdj+93fyYCAlSsOjJKUeh5bqdqYDvaW3UmEovF1ITLk0OFcwyZBe+OMyl1dKjDnmKRZ1tZ3WCNjc2aOEBv2lhbts21DXs2/cLamF7r4gtOkzKg8+abc25hfsYyN5cC9igcKDAx80JjylmIlvPJ1LTVN7Tazc2d9gAgFpcJFwwTu8vLG6vDmK27W/ubab27mrojrMfk7IiS3Nfbo19jjfJrGGo0NaL7ytjqyorWIIUtTQ9NDQ0uBS7aTAy73P0YEMvNO9BnA2DxeTWBY0J+400vZwB7CA0v94Ly8oImivVKgcqzcKMu11FGsM6lDTfuLn5E3uyRXeoSzFlzI1RENL6X3qTI8M+BMqbkRJWx9zxX+94+f/xgO9sb+swY2LW0dlp9Y5uNP3mmO4OJJ0i6X+Q31tsHFbteZw3PmkxLmnIkIl3daJRMplUUBjS7clDGGfLhzirKzV5OT9mTyTEBlPkQ+2CA5k7sTpsrLUva6cWV/Y+//mLnlzcCc7IypgGopbg7FcgFaLi5ueHFH42v5awLM6xKqGJXckOFTcEkkWgO9h2547NfP9nJ4Z5dp89V3BMXR3MPw4CGmb3PXczX3t3b0RQgTpY5R5lqMLUFnBH9/MYlB3x/GWPJFO4hUGfRpDNlqhaowISiuq7Bausapb9njXCPiJZc4gwVWCE6l6V7dzCFJpcscD7H/t6+ZDRMTbppwmur7fLyXN4D56cndnp8aEf7O4rRgYLJs8O8jwK7vR2Twmpnk91mNKF8Ov1cOjNRb2OqQbh04kAgUpTzbKAw3GNtQqVfWFhQ4z0xMSmGBJPo2GS6uZvXCkzS3BQq6sZCBB20+sy17WyuK0INXT/ZkABpgCR8bUWglUE9rJSkByCDc5lJvScdlIkSz96QcSfgc1WVQNYo7dFtEMDhaAwjzTtRI0zM0SkLiHANfOrgQMW8arcypAxXkg8x0VUNSH0SNKKi5TcykHiw97/9Ysvzc6peWXeTz6ZkSrO7vW0znz6pxtP0vZSJ9bFyoKHBViSr7Dx9ZdUNzdY3OGr9Q8NucJS5t/7+gcBkMk0H52Zm9Iw5j1kLNOsyNLy81O9jndK8rK6ti1nQWF8ryndV0uzNqynRkgFD3Gm44IniUiqvXjDROktf2ccvs5a+ubXapmaBJbCYKPqh5/K9AD2ZKtLc6DM1NoiizBAie5cVSECOdHVllQxQuZl3dzbt7OhQ65bJG80h56XOV1FEGzSwmJ+bs8P9fVFRIoBPHcOQAOAUIPzsLJ1nzHgNBmPRYzJhQuj+Aygs9Ri2ZE21R9AA1iY5j9yJnCZLdZQi8tLuCJ/E68ANswAO5GuTTIas6yo1UQCrVGS7Gxu2uU7EEIA2RkGlOqcADCvwtqipsY4eDPuqBbyQv8rElbOV5hZAwaeu7lnAWY7BankyYb3dXZ5Dn8uJTruyuCgXYIYji2hlL68UoQT4z6CMPXO4f6DpOZN7fgYaW+5w/DNo7N2t1xtF6uqN1VXrH+gTI5T3u7ayYrvbW6LUNzc2yrTw+CilOwCH9s7ubmsSe6FSLKlrxet4bq3eldy0mWRW6yziM0lmIymS35ms0WLmgw8bcxoeCGQIaSA+YPHYqhJFZz1aEl8VMYiu7OLkRI2/1uHFhdddYc3wWWJcllJImpp0DwFOMFDhXkFahKSzvKJK7DP2FFFvMA44BwEH6MvQ38qNmcEDv0azfhFBt6oQ00cjfKs+44YIyMqkatPa6oqgc3fgJA6QFCPFekGqenxk8x/e2tX5kSQE0JXLpcF2wIk1rL4RVgp96//9XfPvJrdqcAOa6AdemOZiMS/bfKe63pckrLy+1QaevLa2oaeWq2pQzq2yYdWnBTdgubGC/DzYl5kFe/fuk/UPjyoehlE1tAYaUg47LlMWLK7ILDq5/66tCsXh17BAp9nl0IBeQSPM+4WSc5xKiQYJJRMUjwKR+AZ45PD4neYHJ9MbLTWIIW7IJ3g+qYlujJHW6hE/UbdZCBfWpR20lvx3Dq7oZuqXeWyOPKjZJ+gxOC58vfA14iTRO7dgjuQR0E5JEBM5LOhA0eTCghYCInN8dGANErpnbX52Rg3iwNCw9fQNaJMioBd3HffrnGkjcdBAgaGxZWEppxU3t8esRO5MNCafTCl7FMQWuijNDQhsW0uzIj6YFMsJkiiHo5QOLYoOnjUMCdyaB4dHpCkVahhoiRyA/IUmdXFh3na2dmwMhK6jw07POWAaNfWNTbHIwNEGPtCMnaoaNaORa+jPj+cfzdEiE8GbJNdL/a8Ahjh5D/hGUUYbrqcFKhl/Npp+oSMUtSiYVUUameMnfjgyueVwx4Mb4zMmQ1+/fNI76+7p1PNcnJ/X5Qsg8eLlG+vu7ldzsLW17RqKB8+mo1Claevu7tGlxUEN/ekszfsCJa+URhBL9/6eHru7Tdvq4pwND/XZ65dTVlWV9CY2aE0juKOpHUgqGl8C57d3bW1123Z2DrVviSCgaVa8VnOjkH6a6iYkATQy6Qvb3tzSZcSBzZ4GYWaiCLWR9Q81EboVrqw0+kyKZKTAIV9RYSMj0KiqbXV9TS7ArBdHQUFsoe40y6iISTKTNA5ZmlgOANeauTMnlzDFtXLrRId3B70I3MUpSzSToGCJ+9InuWGqHxpcp+04GktzqJzAszNLn59I8wH1ip+XZgFqI5ddpIDxjGh+ofco45ZIiCMcPTHCahaNk0v4YG9XDdH4xFNr7+r2fRLlCUwjbqDTPYpme3qaUrQNlwcNLo6inI/eq3lONoY+7N/FxWXtIS4bUHBMF8rK0AO1WX1Tq5x/abhkrPWYE2JLcwcqjZlJR1urzKr4/tBwoT3TJPf2dEjvt7m+qWcCskuhyvdKY7DBhAR3RxwcdUFDEcZMokZnL++KAiE2BjTAFOYquJOVwWneKcyBMJNvLpQ0J92jA4fsMmfYOIVXRhWZS026TlJQG/es5BEzjTO9t5AUFkAPlS9WVVNvQ6Pj1tDQJLO75aUFPVfWLc0/QEFnT7/19Q9Z+vLaTs7OdD+xvmn6uUt6+3qtqaFRRReTKJ45pmtElfCe19c3rKHJmUZMNECds3fXlkyYfff6hU2Mj4VJiCPykv/I+dELakF6ZeV2kr6yP//8m5rb9k4mylUqnPmb5qW3u0drAxAGcInCFNYBDQDPFyQdyhmND/pYzBr5fRiHbW+s2NryvJ0fH7lG+fpWurdXr1hPNWqmiFSan59Tg8N5x/kVJ5GY9oyMjKlQZB2gueb+4Z7iZ/K1wpSbKb4XQdwFFDAAn2ibyxIVur8FFsjMzQs3XOPlbE7xhlmKYkygrT/o52UqAMgiA6ejlP6JeQ2maIC/RHgc7m2LzqviBy1yTa31DwzZyOi4Ji2p1InuH74P5jYvX72x5rY2uw95qX6GhElHuKvF+ihDiuBUQ+4GJBjolWFZfPzwQT/j9PMX2mv3oQjlZ9f5ljdtClPBAN+KncXQLPdop0cp+/zpnd5LXW2VQGQaZ6Yr0JCVb6t0C2LlmpRJCXCBzIPGgKaF9wxLCBo3jQBu+qxF3S9ZJE54CZxq3URgmGkhU23qMH4utH6KDdzfsePDAzFx0LCq3roh2gepDBEopiaFGBeeDWct03aaoeWFeQG80t2RV4451XffieY+NztjiwsLWiswYy7Sp/L2cPOdezWPbd39No58o61DQB2MQNYd9SEMEU3wjo7k2M8a8CFAiaRTDE0GB/t1XwloE7if0IS4piJhtVUJ++HNczn689xjQ+VAhuhc4X4os8eSUjs6Pbdf332U/ra2qUWfj7XI5JYJYktrixprpQcEHxqmzZypfADkWNsAhoZnSaMkdrA3Ls5ObHtjTUkLeztbOi9oBMcnnlhff78AB4wIeVY0mQLwaVKy0PhN5p40hUz0j45PJQdDl+xmRnW+RnGJDlM6p3K6dwEAN3cmk2aMujTxzWu2TfcbTZX8VbJoujP6PNQlYkhJ/46uvdxqyIyvqRZLkPfO5BZpCJGPrHx00JNPntrtXdbOry6tqb3NhkdG9Ax5X0vLSxpk4cyONCDSrv2+fpQDO9rsqooK6+roEBsQzfXm6qqYY4Dfm9vbdnt3Z1NTpHFU6oxUTiyO0i0kLFQH1s+14q2oWd1hOpqhmVhnW2urooF39XbrPjw6TEnCwhndUFevRpeGGWCGs5ZhA1KotLK9b1QBQhenwfUc4lLRoGEr6a4Us5H4NeQ87ongLYQzDCMID3NOdOJwTrhQLgyM9FiyMlsiWz59emJX6XPLXNLUuomb4nMAC6E1c5YGB3fORBpxmnJAISRQAE6wA1g/jS2t2nOYxHKm04vRR8CwAoiEks/X5HlAT5bUUpLMEtVHnJty84cxc3Nty4sLAqk721vtzctpa6yrE+AbU3b0rmFOcn5wdzxm7fooZQufP9jN2ZFVJ8v0c3paiY8RHTwtSq9hclusH80XVcqY8yBmOaSJ8uAUTQrHzGOJldY02fDzH61zdMqyyTq7z7lZhZAJKxgvOHL4YF9n5u23t59ES2a6iD6BC4FMTtBnXLTWVte0UYlrQAvKJHJjfV0LyA2iTrXR7+6ZzF46xeD0VAc82iMuRVDD1vZOIbJQLdCeOirpuYnR/S+iyvkolNj3qJnx2Bf9LNGBsYjOGn8dyllssvK01qLfpwZa1MicNlT8q7jYjlPD2OTGTFMV1UIkoqOiF+ogvlHnxWdnIsZFimMqBzvoNQZOI6Oj0qfQsERdmz5PLqfLfmlhQRuXUHgypmRKVUnj+ahLn8IOmgZB9lEvxKGCsQv0IiiXY2Oj2syElC8vLwuBZ9qB2QkHqb4Omj4V2NEkp1zFDZFCGNTwbCYmJ/VeaM7I0qMQUtGkRsx1tTpkY1EQ9LJ5wCAamIWN7siPNyURkXYWQiiCA/igJlkAQsizzUdDFFgLTjUrZDb61whNUfSyCg2to7r+9bQuHkDkH6UbgKqMqRPa27nZr6Im8s4OcYFbXZbLLc+rrdWnCKzB1OGRmiOo+O2d7SpCeJ4c9lxANJhkijaQIVtbq8Ls/AzzkTa7y1za7taa9XVj0jGpZoyLUM9WWiJ/Nt7QP2qqxiGxuLxum5t7tr93ZGdnl663ub/XZIsIGCgzff19opn7QWyiKdPgakoHu0GADLQ4zyWkMKquwpI+I9M33CGJt+A5Yerx/PlzNfCzc3OaRDAp5dyoram3xpZO6+rqF02+pQ3TiUrZvis2JVDtfA8FcCNmLxZNIiLtT3tMDX4ht1KU8yBPyNOgI0ugCAspNFGPavKgWINwsiah2mDagcGC6IHJpGg5gD9ENYF219JMVlXrHZEPSlHIFB66Ek7Yrmvm3fqBzdeGeswlA4WztQXQB8SUOK5dmcZBqyLrGtorjVVVTaVNTkzqouJZ0lyqgLu8EIW8p7tfexNmBVMrrh+ZACpz0J08YWQAPOEa3N7aoqYdUxyPErm33u4Oy2YzKhJwpIcGDj1JkROPjizrmYDIyxQQyiB6Ir/M3d01qUteTpk4bAaQws/VIqfW0OBGNlD+zA508whiMY3i4laMwEPG7u+uFJuyu72hqS1/c0aSrSfdeczGRsdfUiLDqLa2DjXXNHYwSiiq0f43NLba4PC4nJKvb+40MQRMomjh+zN9oWmDIodXBBN6JoowYe7voVknxSzgPKTAJkMWoCtzkxZ1+vXL5zY2Oiw2jAMxvh89VzUYZOicKlNzS0Gdvr615tYOq2lo1EQT4BE6H3/Oad+1mrhS4NMAkTLADw5YzJ6sqarRVJlCnwqhva1FEoa9rVVpbgGZWac0fm+++05TGADQhblZSVmMwiLso/iZmSyRi8708yx9IVMxnhUgD1MBiiTWICCW9pJbGWutUFjzQTCmoyhn//Br3JMyKylP6HkfpnDxvFMxKJOU+wdJA/j3ttZWaRGZItDE0wDmZKa2bxtrKyqqBDI+kgOatF5FQk0LgMXQ7uz80j5/nZHJH+cP/42oIxpS6pRIA4SCB9AHmM7e4t959pzN1HR8BmnOjo/s57/8WTnAL16+diDJI2y9gQxJCBFwEWU+yDAc+PGydWdrw97+/Fc1h431dUpKaGisV2MDSL2zsa6zgmaDP8GaBfhA8yfDveYWTcA5H/iL4pP1IS+CzK3WgKZxivBz/RyFNhpR7grAR0A6KL9kTR+lDuRtIo8NxZkgKyAiDWCzUu+dBoFaQE0TZ4v2ZqkdHx3KbR0/AwpXgFPifyYnJ3VW7uzuivYvWchjVrFfTOSYEmG02Nk/JKAJbwrAIhpcJsa8e/YrhTASDswNnUGXU13JHmB/oYGnfkyljtV002SL9lv6YI11VaG5rWBM6Eka+b99+CHapGKRykRh//XtBzknN3V06U7y4tr0/aFTS5d4cmqtbS2+7tDftrYKGAO8pnnUuYBu+i6j9/t4n7H11WVvbne3Qw53tf3w/Q+S20GpnZ1hnabysh1+dk02S8zqqRXaO3w9Qv1t79CgB10wgAPaWL0PGeGFLxHqJ2cpBjZBiFVifys6SlF4SKY849zXr7vF80Pz+ZnUiZ4bspXpG9ir5QxZ7u6kr15bX1FjBKvrxz/8ZFe3t7a9vyetLwwgpBS8s4XFRYFq/QODAr2iVIM6mq9LXYz51s7WpmRxnMFnNPSplIAfmmcoydSQT58907PnXVCPkCnOGQTwxyQRrT20aO5NLluPN3KpDr4p25sbNjgwYC1t0M+vVc8AYvJMOPeJR4S1o/VVXSN6saRQMDiQ7pQRY9mkO08TbbyFJN+r1p7hPuSM49wRSKHzP3A/g/dLrF2Vgx7OCe9xOUsBG4g2e9AdeJVO28HujjToTHMxoD0/PdX9wNnKhJX3pR5HnjR+70gn3NGuWgypFP0V+wT5AI0//jkMFTS9BSBpaND713O8u9PXjmcLOnJlKKsOcDM11pJiDM9PFZuH/GVkqN+a6mstB2U+UGTyg0MkHgxWMWg9StnKzGe7PT+2mmSZlTyiHXZGZ+zpeGfsAw0amdxGamwxLVkUVlm4g0th0IHLqE9JoIne58qsqqXTBqe+t+b+Cbsvr7N7cydSjbqhH8rpimK6XOYmc3NL9vHTjGJOiOPhwW1urit3D66+DKB2dmxne1t6DA4ECit+DXQG5AVkkSaMKUNZOXlfx1qwIH+dHVBgk9rM0GH5vriO8nnV2Qe0LppF+TSPC6FI1xQQkdika3JbNImNmk0VWUHwTCGqxkkNUEHPye/RNC+a98TfU9T8xq+TR2f0IX3UrqzHB3LiHP3Ov4/QiIkzTxF8xRT7wFqb3doeyhhTNL7OwNBQMAcA2XM6sKhQDz7tlpYzmxFqwmVF4UUBS6wEGpKtbYxJ0Dr5pA4kbm93yzbWV0VzQNfw7NmU8tcOj44V9AwaC93v+PTMqRfVNa7n48ArS2hTUTzy7iRYD+6KmAkw3eGAcfqgGwhF6q9+LfzsUdugBjhQDb+dzqlxC7pZepTi5la08TAdi5Qsn/447c0BC3++0j5FCkg8VAJtOTpc50dCop3F5+yGFJFWKuQXxWiJyfBiY33F7m6vrTJZqn+nsOM51tWhj6vWpaf4jXRaegaQPtY/sUmDg8NCVvcPD3XItHd2qJiAJgpVFR1d5vbCNlYXrb+nw15MP7GaGhxQy6Wv8Pq5gOZwCHLpZXM5e/eeOJs9ufa2tnToEF5dXVOzSjFQmijVWkD7o0l99kEFIYe73BTr6tx0DlSXwufuTv9NruZnx2puKThpkDDvGBsd1QR6cXHJttAP3TO1I1Ox3oZGxq1/cFwNRmUlubLlXiCyJ3PsbQ64MNkPCLSMJ/IRUYFhEYjY8YL0C9n3vVMrw7S9KJorHvxRaiAzngCeqMgpwbDp1o6PUyoOofOwztPpczVsGL4cHacE5NBc0/TwfDiAa+dNAAAgAElEQVQTBgeGQiNTIm0saW7sG5oAFgzPjKgfjIGuLy7UnHV0tCkmA53uzNev8iDo6emzltY2UYAVwUU2XdDMbG9viXrF5al4rZ4e6QcBRgD/FClxiwun6fyNe0k/09GhjPoaG+qkzzw58b3MxK66slwTUvYLhQdGL0xj2efsq0z2QdPAxuYmXW6wDAAyaXJhZYD0Mq2lcC6wYpwd4dN2x6PzOalRHx31Qfll64AX7xI9Eqg3muCjg107O02JnnzAtO7mUtnglRXlKhjRC4uCTZMh6rpZA5Ouji49n5OjYxmgsL6YQEFLHhl9YvcPFAGlNjo+KQCGfQmlkmKFz06xiAauHWdczsODA/v44Z0KFc41aKkUPxiCXV2d283lmT1kb+0Vze3IkKQ2NAk6M/LMgegnUGq50jI7Pkvbl9kFmdgQK9Xa2aVceC50Yn2gxwFSAfRCUaZBBRCm0KOQxuW8vrZORSpaeRgWnONN9XV2sAsdct+21lckl+DZjoyNq/mgaEXXvLa2rN+Pq3YkwVAj8C4Bk/k5iT4BPGloahUQxwSFXy8LkR8yhQvSJYHpwRuBn/vuFhfXjIo8j3WBvuwMDM4nxYEYwA+OnR7hxZ+LsVFx6guIwH6kMKXBpEngvUu0ksup0CT7lKKTDG8mzjiCptOXtrCwpGgjztjRSaLOaGABbJzFQ5OI1h2wj0KQGgLDN2j7ZPR2dHTaxMSYpU9P7ec//ckGR0ftxas3VklDWeIRIIcpXOSJwmnWncjPQoHIHYVWm+epSB97VMThl48fxRKB1t4/0K8imSJ+bXnZNlaWbH9v21lU0DdzOU3BO3p6raO7z2rrG7U+5fze1KTnRfHNGtYzJ8/5DqoqUUJkRDtFlZXHu42AOIaAFMlQHQEObsjfZHqnzNysIkN4RiouA4hKDSYvD/RwZaa7f3111c7OTjwLGjpsRaUSM2hsaMz3D1Ni5UGbfsBUjp+LRuT2Tj8P1GTYJ0QD8hw5e/r7+zWJVFOsfOlbMZoAAGDVUD/iAHx4sK/nzp/hrOEeRl6CPKC9ud5ev3hidfgpPHjDXkxL9iXrWelWlrCTs7T9+u6D3WQfraWzR/tTvgGZO2XYy/1V2a+YZPW7PvnxwQ36LjFaTLvp0929GgKYEWR9VlUkpEvmvcNw4v4gYu/F9As1igBoS4uLaqwCPhTMUB+tDJCng/q3XWcsrBrWN3pJ6Va5+8npjQ1UkM6plsyTroPuMRZCQHDZ+xC/6IZOTO3dIdi18FBz0bZjGEbTzfpiHSvWhqxVPktzs57r8sqC7Wxuyen75ZvvpLM9Pj21hpZm1RqY9FEzI/+AdchkHmBMbC7VLW7cCTuC972xumKb62tiD9Hk0vwjUaDOoYmEeTj1/Ln6DfYtZwPDHNYtAzSeEc0bz44/A4whY0OMK2mgT44FeFJT8fs9vufatre2BfzAGmA/8LwBtqgF2E8AoEwrOTtoAmkK2XP4AgDqMtkH7PY70NmfUS7DP6NjOXvKGZwOPMQJaBywsTfYS9H9mIYPZisO4w01tQ5MXV9pKIX5leQMxPBBTw4DNz6jN6K11tLWqvfLe+SZ0TxTkwMmcXbDapH3UXDj90jWWw3dVN+Ukk1/I5YI5zTnDgAnz5PnQl/R3NSgtZC5vrKu9lZrbW6wSgxNQ/avMzC9NgPEqEyU2v1l2uY/vLOb05RVsZSVfw6gjou5O7bzh+LU/X9qbmOxh/mQ6ESxsAhW8Swwik/Qqrr2Xhuc/sHqe0Ytm6y3bIkjra4R8ibNs9OY3GZtY3PPllc3NcXthWrwaDY789UG+vu1MN16HDrmpqjGFMPaQORgNvBwSm1zY11FAI3vTeZGxhZ3mXtrayVGgOlusyaNGJww+cpm0dn64qGQkUYA5CoUSvkJXGHAF8ADn1J7c1LQicbmVgVxuN1jHlw+JuabaU+cBnlj6f+x8P0LFFoWaKQzi92t2BvXy/qf8uYrfg1t9uBiTaF1fXkhMway+3AaBK2kuCWPEIt3L2wjZRpNWEK6W5AdckW3N9etpqZK6DOFGQUGU9iDg5ScJNEy9/f32GFq364u09r4FEssqP7BIevq7ZfmhgkkmhQ2YbQzVyQzUUagdJsbQtwqqj1rjkKMAx4aBw1NbE40uQ4mCWr2i1BtPY3AJAgS3t+hWf7O/BXpnYUsP9f+FSbZ8XnEBtb1UEHdEIrsSJ+MU6VIXfW17vQJn2B6U1v8F4dwWEgBeSQPF8qGRwWtry1b+uxIEwWmdCBfHR3donZVV9cKceWirG+ok1bv+PjUpp6/sIGBIdH/Pn76pMk5GhvQNHJwKc7R8xJMPzf7yUYGe+z59KTQsSQ6K1F9XUvuDQ1rKieknn36l7/+Zmvru5asqLWB/mG5w66trlpvX7ciYZZXl0XvoQBS/IGophkh4uxbKII0vzhpQm8RPUymFLd2epxSVM55+tgsl7WW5kabmBjXZbK0uGznF9cyfINWOzQ0YhNPp6y5FXdC1hPtDpSw0KmqweXw5f+jNp5jhyLUp5FiTYR3IDQ0vDN/ZeFF5xtcf59507Gihth/3elf/u/81NB6+Do5AUWbGxsybeMdgjy3tDbrvTEJhb5DcUqD6yHsvO8DPdu7e49XGR4Zk4FNfCdcohQ2tTXVaipoOOvqa0U5u0pf2Ows2rISGx0bs74+qFBt+uzkl64sLwrR5rEwFcCtmf0yv7DkjUg7uiIu/1vlp1LoR7oXjevW5ppALwpTgIn7O5wMmZ5difJLFU1RiqEXDxlaMZcKchB+DV0YyLXYOfdMYKrVUEhHH2QesXCMzBVlKgYJQGxyveJy44sIMhS/H9/LnjEt74DTE1tbWbTsHYZGGU0bAQZyuXurrvJ8Wf4WZSoc8UyaWcvQwstKyzVdgC0hc7yyMk11iVYqLa20JMZS/YMqTAEHmFYyhWGdi5qVydgQbuW1dSqyMN0D2Wd6xnPhzMRR8jC1Z3c3F9IE//jDGxseGrCKcjc59ELT9VURgNFZV5qww+MT+zy7YBvbu3aTubeB4TGZnHBmOr00nW9a0JzxF8wmHp6KkNuMdXd1e8YsusxqcgdPpDG8Sh+rsd1aX5UulfOEuwOgE5BKFPj93aCHLzS3ivKprdd0mDXC9+3pH5STOQwUikbWWpQLiGgd3mk+/i7WGRH4VWPlRmMUROwDCiaKMP5SREVNtdYGtE2KNpnQBU8MJiEAgpgtMt0EjKVRQGPJn8E1/OmzKYFpNCUTT56Kpg1tH3303Myc5B/jT55YoqI8XjGuv89m1XzR5HZ1dyqdgWafxvZvf/mLmC1Tz57ZZTptH96+tfEnT3Vm56CI36J9PbfDg0MVt4M43lqJpVIpeVqwVzEWcjo/LLmszl7WET4KY2NjagrQpq6vrIl1xaSPyTQGLexFPh+FdHtXr029fK3MUN1/uUc1WOznWIPwT/f48IgkuR4HqiKMIBo1Mr85K6Eossfw16BJ5T6CGuqxjx6hCH3cv76bzMgYBtpleZnouIBlPv3fddZQ0OLzs2JoA32bRgMfAc5QpCxEhsDIQ+ADYNLW1WsjYxPyLFjf2HKtZEOj9fb0qPlj31BUHx6m9DnYbzS21EYwEtSMtbRJLrC9vaks+LLcvXW1NdmL6QmrryYZAmaQO9DmAdGwH2nAcqUJOz1L22/vPtrZ1Y21SCJQ7RTN21uBI9BUWa/IrWhuBdbc3KhBwmSKtcrkjjxw5VE/PojNVlWO+da1zc180dCCswCwbHhoRGsCnS1TNTcqdeDddYeAGnWqqYidobliyAMDD2CJ86ME13OlgjDx8jURZzu6D0N2qiQ6wTiKNRK9SRxwYRiK+7JrRZla0gSR04u8QWcc0W2AHw8PYgLcEztE1nZtbchuJ87rVnTp68ytZE/sG87hRmnG3YmX7wXoBGCmO537l0nyzbXuUtYj/xvzRqjC1JI0mzBZNrdxyL+ymoZ6xSfyLrinST8ApIV5MRJo0JwqTLU5mwCKudhpQKkTlPhweqpGFrq8ahrW1wEAjAMhTCnRpvL+eR/kw7rZrLt98xcu0NwZvBcGF6w/gQwydorNXGCfyQE5qyY+9gqxD5F5UkiwiTVnXmsqqRxaYb83k2TA81o5E3CEvkMHmzZMI8+OjyVN5N1Qw0RpEjGOMg3c29NZxffFdBLQRI7P91lFHTGR5ZlyRrEOI22c2oa/uJP57+7+HD1Q0Nq3h0HHmfTBHS1N1tfTZRUJpBoxx9glQ5FVyH97wBfi/W92ebhn1WVkED9a9pE0hZj55s2tPhPMv3/3Q+v/pLn1PqowtQIVZzTMi5eeMvto2VypJrejr/5oDX1MbuvtQU7EXnDSbbNAXIOLiD1nO3sp29zZs8PDE+vs7JYOa3F+QTQNJrWgXDxgKDSgmPqbiQ/OYYlyUQGZktD1szAJj2dCSWEFlRVTCLRsMi5yz3TPi5NmrtQeg0mWv3dfeL5wgjNuUQiwF3qxLwk5pqHRis2L97ax8S04u+Yh7aKYIL9MAj9e389dl/MvQpokR2jyTVweuXCQoZiKkG/KlBVJpuSdECYKaOifLGIaVGhoPX29moA9PHqYuubYaACZfpeUaEqBtqOmplJ01sXFeZkyQJF9+nTK1jc27ezswoaGh5Szubg4p4nUIJStu3uhiNCJcZfs6enXJVVannTn7EDv1nrKuX06X5sQc7J0axsbtDFwWOSgoKHz5t3/1kRbGnD/pVjg+rMIKELU4+a/V8AggxY2NrfeEPv7is9S7wD0MditRzRMF1rRi44NbuGXAn1HQeJOPY/T++Lpfr7RjZ8xOGmyqfkbvc/S4hxQobSogDlMwDgkYR3U1jaIXsSUgMYRo4pXr7/T/tnZ2bUvX7/qvTClQYdGLh3NDWZGtzdpm/n83oYGum362bgKC2jnblKAFik4f8sZ2IPPM/cP9t//+19tc/vQGhrbraOzV07JgCedne2i35K7eHR8JCMxaGHQi9xtGWbHgyZJXRS6hJenL6U99CkLDd2OLS18VQ4skzSmkUyQQFpPTy8sUV4lwyj0jUMjY0ILcwZdh8OXM8VN60Jqu2jektJjksXBFlxGtXpi9hZ7HfggLwvwve3Tu4I+Pu6x4ubJpzVucuCslILhlCijvE9p2R/VRBA5QzGFcU9FRcKePXtqmTsH4do559rb9dxmZ2ZtfXVdl/bks2mbfv5Sa19Ua9xNdXkV/ibKa2dn25aXl4SQw3bgEmatcO45rSmpC9OnS2nb2d5UQ4LLI3qhg8ND29yAakTBgWFThdxHMbECSNAlyIT54c5WVxalD8f4BDCxGeOpEvSbGNhcip4OiovOkSKAz4I+O2rt4gUM4stFLndkjL5YB6GAivsxFtqumYl0f/cHiAY7TPfiZCHu/HhWSqpBdAN5ipcXikGAdkZBjdb75ORQcQ7olYlpYp9RnPP7+aKiiJaV2ai0l1XSHGMO4hm+JXK27ukdsmRVnTURC1RRJQqix11Vi/JNoQ9Toa21TYYioNgAQEzzAJ8o3GgUWFtQsgAf0NySQ/2v/unvbbCfjMEyy2F6KBTS15Y/o1DwWKkdHp/a7MKynaYv7eL6VoZqQ8OjQswV0/XwIJopBTYMD565004v9NNw/qPH515FO8ykAbo27tAV5SU2P/PZdjbXhOoDjDK1ZbJBIcu9AHOEwlaFsNdPrm9rbFazzIft7GIK12sdXd2K9sHzgrvgMYezpeeiRtDCqb76SgGgCo2vfku4L0NUDT8bpmFIIDzCJCnKMvQ23idTGVgTnJ3sIXSmTMkB+ijoPn78YMsLc3pOz55O2fff/2hfvs7o8xBFMjiM7r/Otrd37G9/+rMib55OT1sZwugoAI9xcIoC2RGThaYTUBipAHrkSLm8SJ9LS4+mlMaZieT27p7AB2of9IU8f34e0gJYIzRBuPlGJhf3+tzcnPSySDcYBACgzMzMyOQGjWZPV4fNff1su9ubfq4lyFZulufGk+nnYtjgjA1g8yD3csAGz5Pm+3Dv0mRxtvFn+Z7sCWik3O88T5pLTc6RXFQmfYKkvFV/R+xpXLAvLs7VDMAm4+c6Oz5RAQ0ARN3W19ctWvLB4V7+anSPgnsZ1oxNTCqGEM8N8mq/fPygmgEtI4AnsTATT6dtYGhEQAGMEibVyNlwECbHmyEJ74C7ks/OOoDe3NnZKbALWiRrk58BzxLOi4e7Kxse6NHktroiYbkgsfBIOcrswCwRSA4lMWFX17f2y9sPtrS2aTUwFFpaBVLyPFmf3AHcfdxXXZ2dmjDxTPjj/DsNBLR97lY2EkAMMrH7m2u7z9zYwtyMPi9nG9NeJCyAOjAbWXvFfgOCfRPlOmsB61iuxLsAeLIHifhhgltd36Dnxd/yJhH9u8A2LB4g8PWj7CuetWouVdIHqVwWna0zs6CaK9u9BD1trepSACCmuNR43LeSFCQwNKuws5Mz7QUigLjamf5xT8AGJFro8vrKqmpr5YoteRrAzf2dpy9gaMafLU/q2QAAb66ti+lJvQuTjffOmYtOlFoEsDF9eqYVS7xYdzf3ZrkkBTT/MExoSJms4unBtJX1jsM2AwOMJKug1+YePKcVxhW9jfaBrwuZJVZVivbLuVJR5WtB+cO1NWrmuaMjfT0CfXlCoHx8/KbTYKu4HwgSyXi3xncSI6UKQxsHe0sCIdVBC79TpF8lWvL6yk6PjlX3wxLwjGCfklI7so/YP1Dn+RysK1hKZQmyeHMCLEU/JpZP+bsPnmGbBUSuloQ0TpOZcqOz5lyhXuT8ga0CoIonS2N9jQ0N9Km5dWZjAF9Y4UK7Hx34vbm0+Y/v7Hxny6pLc1aWY29mQw538GcJ4KOa2//rTZNoyb9rqvIaT+e2i5DMg4XOIE4z+6FUbskjr/9otT1j9pAEWUPLh4X6vYoFoXJB/6bmdv/QDo488LqutsGSiaTNzc6qcSWQGtSGn8XjaMgIPRbSDFWGxo1xO4cUG4NCD10DKBqIOMUwegQMDSiE8xzsnCNbef1liPuJhW5sbnWwh5gfTXeCXT/LTFoGkAiNzQsa3DjlKaYUx3/n5C42NVIBp0bNqd3iuUfdZjjm4zvwxsqbZS046eF8zBBRHNHDaay4pLCJz5kc0TCEwQiGmA0MYDBpYIqGJTkTbEeKvJkHkeXS50Km0Xg6SXGX1MVJAwqqNTo6ZsvL7oo6PDIsNPzT54+KJcGVj6gQFu3m1radX5BZ3Oa60Q7XzQKEgAqxWckBQ1uK3vfNd99bW0e7tJw0tkwcobApHzcI6fMHbUC1oq4yAhPe/Dp9WAhkQLNikxLfz++m7bHBLVrzcVoeJ0jRgKh44ltMOZdBWDj48z12qLjj1yi+JPLvM+/E7c9DxWuOeJ8rO9jdtpOTlKYLrHeMFETnz5Bv57EiTC54Vl2d3So40+cXKlJ4LxR5HKJMcxNl5dbY1GCX6WNbWZyzvp52m56e1CECsu1TMR8Mab3qc2W9+Xh4tP/0n/+Hbe2krH9wwurqWzS15/lCNeVdUmDydUD1QMI5CGl2uCRokLmcYGJw4KGVotDnsOOy//zxN9vaXLVs9lZGcm3trSq+YQeUJ9EB9snEDOMonFMphtXYBmkBdHdvzkNlrZI9TlsD0yEYDEXAQgBGMOiJjYLTkEGB3VY/ghfxLIxryJsmP2R9ournreuvApUL07AwCWYqSPNPBAgF3ejoiJ7t9s6W6HVML5ho7GzvCLRA7/fk6ZQuUwC5CHgxWaOI5fLgAqagxC2ZX8f0SE0kRiF19XZyfKbmknOQMxTdL+sIii7UaRo+gA+XBjDhc70yU6q6hibtVVgvAuoeATkwQzqwr58+2O7Wpui+T548VaNDs3+Y8tB6XWCJRNBBkqlaHTKIy2UuAzBD4yuNd+jSon9BpBMXA0H5szWYQviZ6WBC8dmsCXzYx/E9+fvzGEppsgJyzGGCcQUxZTvbazL+oNnFZIjLVeTnHJEnJvYPKDsUU85FAXKl5WK9VNc0itaHqRkFKXRsdNOwTbiHWI/sUZxYJd9hSnDkJn1QxzWZybmLO1MrdItlZTnFFP3D3/1Bjp8Utzx/3TeBXsl+c/CMuyNhe4dHam7LK2tUsFLcQydtCCAhTS26VNYoE36KP0LuIw2WMwIKqEx2Dilq7mU2giNofU2FrSzN2d72pj0+3nu0z+RTgZiwD969/U0FI7T4SKXjPqMRgXYMUyOaGkmr3NRsre3tNjA8YsnKaoGr7MMISrpMJBhPBtlQoZuPW9x/f7ynY9HHWUghq4lJDXRbci1LVScwCYtTQdYZ7AMKYFgHNAxIcYaHhm3q2bS9//hRABMgAZqyxpZmOz48sr/+6c+KSXo2/VzmKZ637JpLvg/FLYDGwtycmmvo5qwZAA0aGCbd3L8wF3766SdRbrd2du0cJppMV2rVxKIvJruZaRv6XkwDdbfIDbxMjtNfZ2Y0kX/9+o1ALRomDFmY4HXgODw2Zj//9c8CmVmDyA+gLjc2t6jhoVi/YIr2iENrjM1xyZRieqB6l0AlhFHiuZSSl4Qsy2j4xl7XhFBZeW6uJUBDwGEwXTKPm+Gux52YxhZnfD4r00gaXOQWnE9+73oMHfuF/8W0Gbd3mjKGKm9/+VnNMKY0Pb391tzWYUOjE9bS0m4nZ+fSALL2vn79qjpoaHBAgAETUiZP6OgxJwIcJLMbxhggJMAPexd2INnrVxcn9mxyxF4/f2rVlQlp8/l4agID0M2elA5eQHhSoO+v7z/azPyS3edMze3wyKjYKdzBNIBoiHn+GMtR/DNR5vPwFDk/GxuIJboV1ZX9D6h0vL8nV+yt9TU7PaXuLdG66Onp0dQP6cHRQcphhVCPUgdDF+W8pbmlMeNnbG5tsdJEUsOHpjbYjY3e3OYBo4KmP9ZSOkuDiZGb2sWhgt+5uv5CgxspwoqvymbFzGMfOIui1OOQ0EyfnekdE9sDTRnQkX/CLkxUVIjFx3PoIQmlpkZrc//wwGob8RrpVD8Bs4fnhJdBOTR1ItWurlX7dHd26Zyfn5/XUAxQiuEJjs9OVcVNHnrxvhrxjnb8KjpsbXXFVlZWrFTRTTWWqHD/B0ys6CccNPdeZGVpyW4uLtRoIaOiUQUgpv7VhD3UOawvfn6YBdyzrF0ovNCjyRLWHoospTzEE4Y5KiRCtI9Abv8r1icyw1Pf8PtUlzx7MbJiQp48Z4gGjnIQpp/Dqdp5bsgQr2HKbqyKMQA7hkkxYDbnIw9uZRn54ZVYfUQ1Cqiuq9dag9lD43pxmVbNRyXJO+T98b/j3QyYSASRMnAz96oZWF/IRnB1TiZKbGJs2GrwZMkid2ImJuhGTAKuP/xiHjLXNv/+rR2tr1oF0+LHe9WbPFOkOPEcitPifHMbi/VYnPvYyrtoDpl8c0uhyXovK7fKpnYbfvkHq+sdt2x5nZE6pELB3NZeD/bRQ4bJ7iQGA/t09A6EcWPeQQwMaOLEk8nAy6aRc4dHNGV8DETrxGsw/m9tbRZ6s7yyJNoI2WpsemgmGBlAPeahgLXFC1jZR3knVMdY4jjfG8rCFFcUjweaz0BblD41ZNnqEnBkOf4dm9lvi7Ti5kbf0SNrC9PGsAhVmIeDxKeKIVM10Ariwo7fJxZ5/G/x5NE7Mb1NlmvxgJo2NTaIQsEkAaMnfvYnT57oAuNA54NQNKITWF1eEfI0PDyowpuvT8YlE9+J8XGrb6i3X375xQ4PD+3Fy5dyBV1dXVWjxTuCZgItkgJhd3ffDlPEAtVYb9+ANTfjCuj0CgoiaCirfB7L2fj4uC5W9BY7u3taC0z8aOgKU9U4PA90UTX53pQ5FbXAy3cwIk5mwz9DA1vc3Mavnf+98fIKWl6ternRRcAnHC7hkOFrxUmtW5YXDntRnovcL38HegSwQiia2D9+UdL3Y3UOXY6mb3eXyVpGRXJXV68dH53Zzt6enlV7BxECmCDQXFZqagbliYKcBggUdmlpWRQtpnVEzNzenFtPV5s0tzhtyqVTAEvxhISfA1fkpCQH//If/6stLm/a5LNXVlvbbDt7B6KrMT3mTLi8wnGUA4t4lQshlXIpTaV0qPHvOGyCoKOFR4NIAUV0wZfPH+zsBES9ysbGx1VEwQzA9K2nd9AGh8ZExS4rr/JpqzKOA1quAji4PfvRqYug0JBGynC4nEWfcnMICkoHl9xAwftTQKw8vJm/ZorXiIwrinTzfl7ExtqVF9FJk6/PFBckk8YGAIjC7fz8WHuRpUtBU1lRaafHxPfU2PjEpKZau/vQYB/0/Hh2nHHsT/5ibwNWVFdXCvHk/ZHT6PSwhJgwNDBMEnmei4sLcgdubqy32ppKz78uLRVli+9BZIMK3SoaZLIJsfdP6nKOZliAD5vrK/bl00djAtXX168MVYonomCgv/FrFPhrGxtWUVGtvymoOYv5mrwrvTsdyYVcaW2FeAmHCWDco5ExE99L8R5Ss8u0XeygeG46WMiv8ezVDFNooftTtIrP/zDZuL+/saPUnq0sLdjO9rponNJhQkssK1GzMTY2oXW8vLKss5UJTUNDi6YemVs0zUkbH3+igouz9OT0XJMJ6L3sA+iDSCxoWPAV4JykuWUP0HjQHFL8tbQ0Kl/cHu/t73/60bo72twVPxQuMQIoGtgIxSspE0BMMY0pGIXq5bU3eXhi8P05GzAU5D0ROcI7lm7/4kKTWFxtoe2hT6SZwdgNt+6ryzO55kNLBmh7eLxXMc50sb+vX1rFublZFXKisQYWA2uYqS3fg0aKpoQpP2cJa/L+8cFGx8elAdX0tqj48i0I0OpnOWtF93SBolPEhikwmsRwKnU/EIAxJjIy0qqrFauBdw+lUXm3FRU6F2m2OBPr6mpc/lGeFLvk06dPursAY5hw0kQAOn38+Mka6xpsfHJCRVwEwMTUKPHsUQpY7skvnz+JlYGhDSDA6sqqUxWvb7Re/vGf/kmU/DUFoWwAACAASURBVJW1VTWXTEOlj4MqfnOrZ9bW4dFmPhHz6Rh1C+9ziTvzMWeTTybELGA/Q5NEL8r9Oz42Zp8/fbLU/r4au8HhQb079IasP85jJl+Y/aGp47/RlIpGf3enaCC0x5x7+j3K3YSt512N96ABUIxkqQAmx6iSR+X1RSAe88QSxajIvfzm2lKH+7a7tSGpAOw7JBPQnJ2VBVuECZDJwbpnYFDSMhqh1cUl21xf1fIfm5y0to4eRXehuT04PPJM0mSVLS0tiQpK3UMMFGsDZhNSKujVa2urelZMRllzeIjg5t7Z0WFHB3t2fnpoL6cm7PmzCassL5WemPXswKiQbGcJOd1PzuVIOt59/CRGIjm399I113ljnkDik7HV9XXVrkTI0ITxFxnUAhDKk54Fn0gKvPDYn2tN0q4vzvWMLi/TOpMxVvL9XGm7W9t2fYk5Gq/Hs3JxTa9jXzc0asKG5pbJLcwZJoGXVzdWgpM/spdQjObPUU1F/UzO18WBaSg2TfCmiI10bFoCjc7pwi5AzOeUAtgD8tDMA2LDkmHfsS44f9izgLxMNqNzMPVCe2ubQDKaoYOjI+sfHtbf9ATKQtdU288w6tZTDFQPDy1zfWPdPd0uvcjc2tDoSL655D3yfdG6y3Dq8ECNFaAXjTLPj+aZ857s9zp0uK1tosfnAZzHRzW3C1+/yIEY4JAYK4A9KND8bLwf6hzeLznbAoWqYJV2qn5THRJ6Da8x4z0YmDCBmei4fYgT/UaKF+V5riaLyTZhGBfqXQcDCxrdOLzxgYqbnPKu2PfQumHuUCtyDwAWcsOyL1ibgPDIJfi+zS3E4sEEaNKa0tmRKPN847pa3UPK0CVlQPGuSNHo9WAxAHjcW6K8QrUBMi0YE8REEpU5/WxS9w+gkssR1UHq87rZa85y2VvbmJux1OqyJe4yjFIVbwrNnrUbtcg8O3lFMbnlIUf3vlhkQDGMkw2n3pVpJH3HpAPtW0nCEvWtNvH9P4iWfFtaKaqyqFyaZDjNljxZlj0d+87ugR2dnNn6Ji6SWRl4oIvgIqaoa2pu0gXN+xRVZ29fh54Q8WbMpY6EaJ+e8RAzcgRkeoi4GSoyja0OokhD5n/ExlEXZoHmFc2CNK0IC8inxo4Q6aEWTegKjVPxBVygCn87vY2VcpzG+rTW6ZOanEY3jkjsie6RselVZx4oaYGe+21Dzf+OcREUNxLMH+znixc+w9bWlg5XJi8Uybx0xaNAv0in7fzk1M2B6uudrnBzIyoVf2Z8bNQaG+vt/Ye3claemp628clJUQtYgEKd0Ra2tQhgoMBharC/zwVSqqKovq5BxQXFI8jQ2tqaU2zkslpiqZNjNTcDAwP6vQ6MBkfjfCyVvzcBL/ns5UiNizFB8agIzWgRnSOugfhOYjMU/xmNpvJT9/Ds4/eMh3n8/fH35Q2qQrddPHnPv38dMk6pzH8fbcbgRv7gygI3mUrZ8vKcnZ4eaTKA3q2uttE+fvwsZIpmsKW5VTpnaN0KHw/OhNBSeb445KJ9g3Yz+/WzqIZ9vZ32ZGLEGhtogt2QpdDAiUOgY5bD+O4hZ//yL//NZudXbOrFd4pBWV5eV7wAuiX2Nm7PamyvLuSaDJrK4Y5ujAaBYoppX3VNlQoU5Z/d3optQQ4d0wGQT/4s64XYo4HBUVHNqmvqpavNhsYoDEsd3ZfBmn9OZzI6vd51eyFfO+yZaMgTtZvREEbgQtxjYU9qz//umYS3F/Qukb5cvB7koqlzwg1xVKChaxGq7xcLVMmTUyiHu0LlAZ+ur67ViEAxw0CKYpX4EfYAzticnzwvzjwyqPlB0S7JmVWxGM7ioElFigF1HdM3YlegUTJBIiMQoy7YGBRLOJJjosHly7lLwUyMCsUXlzpILI0pBTDriKKLyTx5xFub66I3c4FRWPFz07hx5qIjRVuFNAQ6Z2trh34mgBf00WpsRUctxMLpyRa9g4D4+Z4PhVTBICzkNwZDvgi8xn0mo43AkPFJQtToBPBBgKKXba69Z69lRVFeW11U9M3ZGdnLSAtymq6+eP5Sv/fd27dqCGW2Vddsg8NjlkwSu4Mrf4iXkymLgytc4gA+cpnFJEcT6zI7PEoJBCTHUm6pZaXW29cj2t7Gxqq+9//2j39n/d2dOgOyj54Z7RSBONnyMDGaw83dPZtfXFHTjbkaH5acZc5t7lCKq5jvCf3cr0N3UvWGBjMtjD/c5ZQG6XBv16qrK1RkrC4veHP7cCetHFo1AJnFhTk7ODzQ3SpJjbnJCO8biQSsAbLJ+ScTEH4YIjhk6IKpCY7ZAiZC7F605FBt4XuXPOu4Nnw9uGNpXDIBRnSfCTWB7u6O/g1wkOlQNDmkgGKCEg1k2DvcaYDjmPkw8UFOgfbRDVuIt6jQhJWim6aZd9jRhbwCHbxPKymcHyjqFGNULgOgz58/2e7mpo2MjgiAhDa6tLDoYF99g/39P/yjmBZo5Cn6RAk/OZFRTm9/v54PhTQFsCilsaDlGWacbs0ZBK0WuiGacM5cgEXArIGBQTtKHWnNMMEWg4fYPkwomXDdXOldtRABpqbgXgUrBo68SzTVgDPcUzGmD0A6osgq/lXHxbtZc78Cmyy8uyjzik62SDWuL9IydEMjur66JFMbyQfI3Ly8VKMpaqyMmgiFL7fOnj41+xz4pD/A9ILuOjA8bD24JXdhktWgyS1AKGfN/sGBzLlglMAk0jQthQazSxXWu/fv1MhA/af+YA9j/MW62NnctOPUrk1Njtir6SeKq6MJBiSmkZV3iBoCVYteX2JWdH1rb99/sv2jE+vtH5RZk/SzdfWqaZmWb2xsiHpL5BtyBUmHLkggKBX4AfirqRcOy3s7arRxicaYaW1lWawuJtKsG2os7tatDSIYfaghhiQAHIZ4XV3W2z8g1hdsA/Sdd+g2g78G28uBYv8/P3vDxNApTW7OEybVqv+L5V/xrP2GNSP6bGBX6D4MAyMmswxbAEeJqIFRg8kQa5ifhQm/srjbWhQVhRxxa2PTFuYXtfeHx8dsYuqZtLDKpb5HT+r55kz4YHVS/ypm8PhEhmZMzRkM0PAgnQLAYGjCZ8Hr5SHj5l3koLNGyHLHbI/nCtNKIGnCmVFI6+SzIT+HhO73lcUFZdyy/5lk4hAOWw6wkHMXGjSNO01tc2urmCAOjmUDVy/S+H1gFvXq1N7R/ycO1rwMLZbQFe5O1mBsWiXlEXhfqDPjmeoyH4+X0x0oNi1DFe8vqDN5pjSaqf09SQDOT04UZwb4xzOhRqN+YxKNAz9RY3dZDPYSYnJSm1BfYWAZzeUAyTiH+EuylYZ61RAA69yhvCPWOB4sVcmEvX4xZTWVSYFhAtRcSCvtMJ9b3nOPd7a/umLbczNmN5cymYKhChBI78d6j8xW9bOxuXXHQ0fuWe/RxEi5ciHjFloUETMydilJWFl9q03+8E/W2D9hmZJKY/uLssICDA0ZiB9DcF76zu6+mtuPn7/qf3MxQu3ih+Ywrqyu1IUD8s2kEMoglzYPEBoBTpSp1IEKaQTOICfoe5xO6Y5ZTldzGnJ8+QKqwobzAtU3dTQkcqpcmKu6qLNA2SwuxIomg9EIIzacxZRWvldhwurGUOKAB52La6q8cGMSpwPEV15eF1hchMevx+eUWUSkietrRMTUc86g4tAkguDy54htAIlm6sJBziaLIfL6usE8gn+HfgBF45aYiaYm0TZwT6YIY+IGij88PCbUMhoJ7e7t6WtSVFOo82lwnNzd2dfnYBE7SAC9NGurqyvSpXV1U5jfayrJYuew84xLp2SH1xF7RG9uA4WWQs0bzNDQfNOY5MGKoj8dJ6bxueqfgV4a/qHfrQuDgyYUVfE9CmkvmjbFTfS7Zukb8b/WnA57J5fEz6XnUQojIDZITALo0jBt2bDV1UVNdXBOfvnyje3s7AslY5/QUOCGTBHCZcnBwdfjc6LLYmpHrFJDfa2ohnzN9pZGGx7ul+YWB0oZlUQaWd7NmXo5qabyn//Df7W5+RWbfvG9Nbd0CJSikaYgxxiA5oCCmu87OjaiCwoqO9Ew/D53SaxQAQpijy6N4oD3f356bq0tbdbb2+fmDTe3cu4l4zdZVSNDqwc1RN7MQqEqRHLxvGhuE9oDugQk2MuP8sMUl+1UFAYegY7oOBjYEbFZ1SQ7GHLEX9NXDVPdwpopUJKdFcIa9M+ni4kDX0W3gzA0LhTDFC3Q/Skg19fWdam/fP5S+hymW964mN6xdCkXael7KApxNSf3lwaDQodzk7OZ6Qt6eLLn0J5hnOfRG5gqnYqiRVRRJuMXCMVkczNnQgg5J7YC9FjrvczuONNzZSqC+ZuiCz002cg4W+O4C3jC1ycvN3Pr+XdMpECpWZcUdSUlnnPpZzAuszHSJrIqokFfaODizMCPXP8rCpDC/4zyjjg5iOBS8Zmrgix4IuiP690FACzSyNHpIETKub59fXXBZr9+tHMa3JJHXfQTYxMqjj98/CC6MZT4isparc/GxlaBtGhuKVxoFmMEEp+eZopzjLVNA8l/P0ufaV9S2FH0UIQA6kDjv7m9UtzS3/3xBzW3TMqcdlYwlMqDpvK7MFvf2rG5hSWrqq3XXQodXU1bW6sADM4BdJsUFzQl7C8YNRQnTFNpbjkAmFKwvqH2EUvEeXFzlbal+VnRSNnnTH9+/MOPuhd++/VXTUNxDqapLK+oFOVz6vlLgXDcxxSC0d+Cfcv7wO2Uta0iLnhOaBKkybtPEljPKmgiGB262eLm1u/ICFJ4m+Fghhfgymu9v5PPxMbmpgpamkEmzvvb24rN4vw5ONzX/Xdxdq691tfXKykMWmKmSDQ83KNt7W2KUwFEcFAioaYU0yj+ySdgP9FQIQX665//LCPH169fC0RaWV6Rdhcgq29gQJ93c2tTDacK0dLSABw0SgoStXjQaXkWyvgNPg5QU6EPNjH5yz2qaWMC5WdfiUcjQrGtrNS/w6bgmTId4Y6lbkDGAkuDrw+ozb6neRPFsKpK5xeAmQN1wRQ0NDw+zQuMFW3PEIsTwCSx+oJFCe+f5oXPiVEZzQCNKZmbh3s7MnfDyJK1ih4TcMxd0r2OwYiSSLTxyafekGxtOgPi5srqm5psaGTCevoGBYBy9mCcdCJDJvwkKtTAwlBBe81nQT/Iu8PZljsIxhDNJECVGIEXaQGu6bOUffdqyqafjtv97ZXoqjDSADY0BdJshGaE+ollUW7Xt/f29v1HOZhXEedTV2epo2M7Pj4RfZh7ivuffwcwpJZ10MpzYDHpo85gXyLNQ/eObhrfFM7+BfKkb5j+Q7cesqlnUzIWW1xc1J8FmECv2tzeZr0Dg6LVY/TDPaDpFcw+NashxjOaK+o+dODLj9tCgys5RBE7UT83Bo353/t700WBE9Rj2t7F3MRoVvWoaZyiaE5OBVagy0TqQEOLbw6sCLTxTPI31tZtb2fPunt77PmrV1bf3GQ3aMDlRYC+N6O1BZtUDUyg0FN7clYqrujx0U7Pz2RKhtyG8xgJxtHBgVWjL69IyhSK348Wmj0JAMnPjuZcEW8ipybdL4A6JJuVOzNnNM0f75J1wPnK3hOoqQxgNOwVuh/4NQgPnOeRUaqGLdYbMUUl+iEVGV76i4nAvdcUBeOpIhYUX5veh8jWIh8feaAETxEHj0IEYmCeeX3j5ykUb3q2R87PvT25T+P0zjCDM4d7DTYQRzA5y8hMEhWVAgY5b2jqube2tjbcdT1RrvuIM5WaFTCBn4T+g1zy1NGJzkga5/WVJU1sf/rhjVVXuHdClG/qfA9SLbWl2YydbG/Y1uxXe7y5sMoys0SSoaazK/LDowDCqLmNTWA0NNJkkelD0EKAWoA+oJmRMYyyPBNWWtti4zS3veOWKa20+0ArkuFERM0pUh8eVbjt7u3b0fGZffj40U5Pzq2ts9NGxyZ1ie7t7etg4GHIZc9MJjkYe9AbgCRgiACN6jLtWrWn0y+ssoroGgpnGm6/6GSNHRaQoyOuHdahHTQeXpgWmo4CHSPQqfN0gHzpnDd5YKEoSiYcAq5h9QOkmOLsDNRAswrTpdgUxQY6b2oTVrNfLIF2G3+eoOfjv8lB7TEYLckYygvruJi5uPhZuMz4PCwwJjU0n2xiRZJwOARql7K8QnYsKDHTWLTQ0LvQo1RWldvhwY59eP9WC5uCprqmwcrLfcIOmBEpgTwTDlwcR2U6do+O05svR+azogeBQlJ4XEGLXluTCQMuyZGK4XQLMonDO4tNRh45jpTxUDAHenD8PjGKx48Gb1JUJIZAQb2RoKMs6n/1r/mv8U1jU5juF9Ng/QRy4MQ/SyzAv/26xU21uytD1w75qrjN4lydMBXdGxvLtrmxJnSenEkMgwATUkcpS6WO9BnRXvX3DejS5GvT9JAJjZ6JjGjM16A319dVW1NDnY2PDYuSxwSRv6L20ZFWX2+JRIWa2//vn/+LLa9s2pOnL625tdNOz87lqNfUjK7NRGPBdIdJHloiJiGfPn12QyOmHAoEd1v3VIq8QQwH7qSvYd309gyKfk6B0EEeI4ZIaIVYM5reBasmDrZIj5JVPvMiRycjvVgu3Hnnc6dQaXpa5LrHmnQqdiH6J07h9b4jQyMUyXENxOY2Mjh8b/tl7mvFDeCEk7CvitzLtV5Ck8Kkm6KaC53ie2lxQXr2sbFxrRsaJhB46XtU2GL2ZZoKZTIeuwEF8vBw36O7gqaqu7ffhoaG9dwy98RfZDxOBBffpgZN4nZ2Nm3m6ydRjih2mWwJ9S9zHbSmtpU1VlZeaYlysv9AqstFM8JADDdrKKpIFdCPDQ4Mai2SrQslVSYTyih1nYwXQlzg7k+g7M5C5ZvfL3n6ZZELejGTIrJbor467qvCWRvOwCDP8F/3SZUy+9QoOVWu4LSMoYbTYMmcvr1O2+zsJ1temlVhSfFLLN2L59Paa1AdaQbLy6tEl8dYirxFpuRMR5jocLbCOgHEWN9Yl54VerifqwlF7cBYEHZp5gWr8kTvrLuny3p7Ou2H716Jloxrq5rboEWMAKh+dukwS2x1Y9s+z85ZQzO+ChVaN4C+nP8UdvgY4BqrGIvgRLu1TZ5mRu8KiiYFGQAUhSETKgq2LPFPqQNbXphXA8IkYWJyQvmQs7OztrS8ItCZKQZaX2QnMv8Zm3DTt5zpuWh6J9d/N0aJk+04dc1jGbGBj272QQ5SSBwIM/c8q6po+h+a4rzddQQvgv4QoJyCjDXOpI6pDrRPAFvuP5gGFLGATBTJ1BxErfDcKWKZatIUvnrzxqq5l8IdztcFqIBmi669orzc+vt61UBBjfzt15/VtL354XtRtTnTYEJAs8QIDjouPz+mNJiM0WTRBFNEN7a06PMyTQUURoPLfc1aRUdMfA7NAOcae5zPQkNH44XhDY0Bfx4tr9IguOuJoFJxSfQTsWVubAM1GnohEzHdBYENFYtDb3h8Mqu7zbEI/ysP9geKrsMMnm0ezJZUe8GwOzlShEpDXY0KZ0C21MG+MkjVJPKsT4717xqISEKS0xTy1evvBVYsLS0qB17SpkomRyPW2tZtV7cZ6VtZ/9D1kedwBpOmAXsIwIcaCI0gPxd1JFRW9ISqW1SX5mxm5ot8BZoba+2PP7yyiZF+u72+UMM7+fSp7h9JufQAwl3Jz1yWsJvbe3v/6YuM3TCXYr5NowFbQRpLnn1drRvMlUHRvNe6RLKCYRJ05AjUs3+RkgBCVpQnRJ1dWpzXeUADMT393Hq7e+ztu7e2s7MX7poy6+7vt4lnz6wDp2gArQASxthOnRshw9bB9tg1RUlVmJBFoCg0t/kJbgA4Yn0jcDMYVsXBr6Dcb7Lioyme16VQYEvENNjd2pLmmOYemjg1ATIe6k3WN5NdGqQRSRnq7fzqUvUHdwz+Ekz2MDpD2gPwq7UW8oWpO9gPrHn2BxFQLW1tMnODwQhAFDpVpYRwXvJ+eCoyhQqSkAzmSpIGMC4s1Z7kbmVvs99bGskWv7HNjS27gjGDsVKIJ4S6Cz2c6S/1sGvUw1NXo/YNI7SI5p+XSBUNQop9e8SgCD1LsbTKf503XgD6fKvGJhh2hOdqRxNRr39hwpGLS1Xla5uJOPncxFAxzWXP0Jzubu/KiI11TbRZa2eHpyGkL1Tjc5YCqmHyF+PYcHTnzwICAjYBQFAXkPneQDRQiSmHHmOoP373Rk2uIoViTRU8ijjnxRXKZux0d9O25r9a7jpt5ey4slJFQ7oqwunxkkLGya1+6OgcGmgxorSUueEK/w1UgppOk0MWeGnSctVN9uyn/8MaesfstqRClOUol0GY6zbloPeY0GSEZFKcv333XhcsjnU9vQO6KCn0j3DWO0+rKersaNeof2NzXYUACw8jBQ52GqGJySfW3EzUARe/6/LiIlJjFONfAgpZXKByQBfTLbwO9SaFJRLjYsK+Dpq64L6an976go1NgibekWMXNLYxJzNfSAe6tJ8vnuauwqVoUhGpIJGR74h1uFNCFhaVjj/bUFjHg1faTTJvj2T+wjvjMAWRZZF5g4WpCaJun9D7oNob6ji5ZwP45uHd5+z46MA+vvtNiCgFVWsbVuHQmBNaIyAZTCJ8I1Lwi6TiSFO8Eym+cPtl6q4F3+yT4rVVGxufkDYs2u7rR5ZTbGjEZGpQrIEtrFc9yqAf5ffnwYOghYzvh98Xp7Cxic3TivNaheIDIT9HKjokCsZrcc8UN0yxgY2/Fg+Y4qY5Tvpzpe6Gx2fnaAEVJFqGSCAamvm5Gfv65bN0rrgj0+CCFv7t559Fo+EZog9srG9UY0t8Fhc6y5BYCgxrmMSQi9jX023j48OiCPPfiveCTxidOaDJ7WOJ/b///j9JR9TbP2IdnT12dXUjKlxne5uQb4oOYm+4xIdHhuQWOzMzq0OOixwjEdaDJjKGLfudcg3Zu52dZLk2WEV5lXX39CkuhMIIe3n1jM7JcXVIcFr388rfB6BMBJAi4CCEPBbBRTRGvYdvXMi/BSm0ZuTEG6jwwewtDvbjO/V36GHnOjiNMzFq8H2aEUEU346RmQFlNSPGAggnhcqXTx+EqGMQgy7d9XwUowXzEhYGcQVoRcknxhgKU4vVlSUBfOy1urom++6HH5WLTI44MVGHh0fS3Pf19gjIODzY1lo6PNzTJSPnxjvQ7Zy1d3aJnkfcV1lZhSbmXJ7ospARMMmkMKHoWliYF+VoampahoJk1yIJqWE6dAebxx2HkSaIuhp2fqRvR9BRZ46KwwKwGPdsZLTE+iscHXkdohv7FYru+N81gdZZFlz9A9DgIFZ07Q+AhFzbnfJLM3l5eW5rK/O2uPBVmaisvJ7ebj0rpiSwXtD0DfSPSOuXrCD+QKtBmncmfEzMmPKy/yiwm5taNTnlXL/J3IoeB9hEVAaNB+7gFPW4y7Y0NdgPb15ZR2uTCgxpbfOsgUjTDUBsaZktra7b24+frbquwbp6etVAoYGG8i7ALJv13PB6N/PinkVCwHSOQh9mBVRkFa+4D0N7RBJxciz6+eryovSGVZUV9ua7N1qv3NeYykFDAwzpGxi0qRcvZbqCE6kiL4JjrtZPyBAWJS7ebaDdeYJFTBiIEsZo2BbMbfJ9VACr80WaNxjeREVAOWjoVeDF3qtE/g4Au5gsYnKjCfXDg6j7NH6AF7y7ro4ONbTk+n768EEFGs/p+z/8qOadxgnAjXuN9c/3xpmV+CFox5j7UJCx59AJYm7VNzioQpyvoxzwhwcVitD2aL5am5vFDiDiZ3V5FbqQAAMolUyaBvoH3URHZK4SnZ1fPnzQVAOtoCbKAHYYNmo/O3AIYEHDDJOG5pwGGSoh9yrNBEwR1gFNl8weo54yNKzxPowNjNcvvBt3Q45Ao5NznVYZZQFuLBX8xUOh7e7dWWXMQrWFzs17oLlDRyvDtdSB1qCkbBrIOz2c+oX3sr29rX3ljIHSEDfYKA0pDRA0+I6uTv1s8q3Y2tLehakAyKRszcytnj3AFRnPgKq8T4ye3v32m8CKoYEem342ZoN9XZa5vtB7mnzyRD+3pt9ErIT3od1flrBMJmsfv8zaJVm6F1d2BWhUiTO4n/2wq2CuASZomKB3iUYfyjvJEDWiMTswhyTsSg0GTtNQsVeXFnUeoOV+8+qN3uO7d+9lSsa+52d/9uKF9Y+MaP1EamY8F/O1cYhm8frWdf0RvNDdWsSC0+RWw5toJBVNDj3H24cpXi9GEM7vZJ9uulNlQUIWvQMUf0jtif7y4kJgEOaIrF2c7VmT1P0AuZwraKkPj4818OI98VctbLTDQ0vj8t7YIKCWJpUJP+cxTRVsN+RbTE01LaWOTCSUVlBfU2u1lVXKdoUmP/vlqyj77CsAFtYKZyZ1M6ykqvo60ZqhkvNPXIChtNdV14hFJVCxLKF78OjkRN+vrZMYUo/40XEXnpeDs17zeU0RzzY/s2KdGkH44hqy8D7zN2L+z3srUYgLcq+3OICJv79wbrp22fX+Oqv5p5z5HbjnvuceQj4AYwJQiOzgh/sHmXGxtjt7eqyju1sgAoZSkkhcITHIiTEqL5ogZfVzp0bPGLkSTT9SKn5O6ouD/W3LZe/szYtpa6ir1mdhMUWGBOcvtUIZbuK5rJ3vb9vyp3eWu0lbhe52TAp92amWC+tSz/nfftecd0uODyo/jRBdJGhnpbNxEwdx80vLLVfTatN//39abdewZUrK1UHHbqYkFJZQ3mhuuWRX11bt/Cxt73VZpuXgi2aiu7fPKitrRJ8QNUa5iej0rm15aVGFMg8eKgEUDjQ+ZIEmy6vzmqI49eOHdWq104tDf5R3J/ZmMToR+2Ea/3Laa9i8kQYbJkCxQc3/3uJpT1E2Zn45ReQz/ELxZE+/lM9EDRTYgFbov4kxWyh0iwX9fqH4onQjKv8GTu0hk+vS1tc27NmzZzpUQZx+17xHdz3FOQTHB1ACawAAIABJREFU2BAYrW8t6jQh8q49Bh27ub6wL5/ey80YymJbW6e0oGxsFTYl/O1GG3n6UkCp9DWddaavR4PDu2XiyMRPETNdXUK43VDEjcAKk079dHnwIU7Y40LzV+kUY2+Ii5qUyDAvMo0qvsCLm9vY8BUaP/+e/J7Y9BeQMD/AY7OsIq5oKhifo78TR7+dFeF0YBXx0JL57xgkRUAFXQ/0yGSZMk1//eVvopVPTk66jraxSc6ZExMTmgag9wDlRx8GVW1kZEh6ISZ8C/MzdnF6Ys+nn8lNeXRkyGrJMJZ5TphkCsiK5lnoFyrU3P4///5fbGf30Grrm2xkZFITquXFRevp6pIpC8+IAmpre0vNDcUzDRdoJhN5DB9k619TY7V11XaePpUOlBy4ru5+q6iosb7eQXdufADtpgj2yaymbboIIz0uAFFOBRGN3xkTkeYdQJDgfiw0Mlwg8ZD36WxYm3mQpHDReBNeQD2FroZpNt/Ie1X3HVABl2+AQ0xV1FOH+j2COo6m+r7k7KLwIjaES4P3SiHK9IF9BQhYDHJRSK+vrYjqyES/IplQ86VcxnLPj+PMnJ5+KY1aVRVmXzA1jkXxQyuPpmV/b1tmDtCUKTQ9dxxjOdxwa6yvb1AABhRiJsD+HljPnovH9J9Cj6iN4eFRsSxw3q1FY9vWZo9xOusjOxUIPDqBb+iORRPzM9cnQeG9RTCVCzVqZ/OZkoWpnTcy0UiqAHL8bi/mXb/pE6J2yYszXqTrPIO7q5pr1zopnqLk0W5vLmx7e8XmZ76I+UCW4cjosJqj3d09NbPt7V02/eK14khw+ye2Cd07xazoVevQzbOBnQA9nClU1u7IyoW+PzKsSTwALUZc9w/oHk+sqqLcfvrxO+tub7MyPEzDWeL7MjBTdLahLSq15fUN++svb62zp1/NLYUujQ2TKwrwt2/fCiHHlIz3GxF+IoswF2LyzlOEjolzLJrs2qoqFTFo9HHN5J1DSRsfHxOTZ2NzS3cz+xVTn6dTz62rt0cgiLTVMR4lSgii0V/wlii+vwrllgOt0RiswLDxItgnHFEqFNdNKMxDRnFcAzr7Nc118EmvXXKbR01Y0dphzsP9QyYwf5OBiZZ1cmJc7+Xrl68yvONe+vGnP9r3P/6gxv3m9k5TPgpnJng0TUz4Keg57zCUYp2QuUtuLRRIaXozd2pCmaQCSsK4oLFDbkBBCIUWPSJ3NJ+cLGi0t5zzaOmhsnrElb/Bxbk5+9tf/qScTnS6P/z4R+UJS4O56eZMUCyZWG1ubclHQ061JaXSx/M3d7cX0aFmCMVGlADlAX72NGBVmJzk6wetx2jUGXV8/szVBBdlijvQHHS6Oh9xMHfwBnAJ/xRckNGPMjmFtqr7EtltWakNDQzYk6dPbH5uXuwuL14Tyk9uae8SFZmfaWxiQkww6hDOWKZ+rHXWEM0Izx45AOdtE2ZLHR2iY3PnQLNnGsd+v706t+7OVhvo7bS7m0vlIo+PA244KO+6RV9nijdEv36Xtc9f5y19dW0Xt7eqY3m+xKdw1kLP5NkxHQTU4vlyT8MSoN4hzxWKrpufOT0bQywm9dt6Lhu6h7o7Omx8bNy2tnZsbX1DsTXoPYdGR61vaFiNLe8ZyaB/Rm+kYg3luaOFprPQ/Pj+itFcEfhVefrNHcqvRZp1PJc0wS1qZuW0HYZhBZ+KIKVDvhOkgWrgsg9qUvlZAdIAoJgMEmvY2d2thgWdrUxi+bnEWrx306LrKz1PQAteB/UGABK0XBimTE9xJgY04qeGPcOQp6m+UY3a3c2NzRPFt7KscxIjsnDY6uyUMVdwNy5Llstx2RkMvn7vb9HvbklPDWuH77d7cCBAChMvnr2mqR6hUADe8/MSv38iOJA/x8J5X2DvFNJRiutNr0tjIkyhNhFwEbxAfC8XGmf/d29oBUSHyZZkkQCd5m7KfGQAA94fgOw+Du9np9pLTGlxhUZCwc+J8RZgBd+XdRwd3qnxYYWx1zif2IPsBb4G+4ZWGr8PWDWHuKbfZ9TcNjbUWgmShwBOex/kmtry0jKrKMlaen/HFj++tYeLM2luaXzl/h2YA8iBWGeSgf6771vyObfxcIuFuCMCTHTccIHCCKSFciNbVmFW02pP//hvrK572O5KkoZkOv4ZB2q5oD28HVH94sKiDp/3b9/Z3v6BrMrJl4M+0trWKVMTmls9+MecjFgoNmrraoRqgTiARjJtqKwk9Dpqb3z8LqpwaG4LB7W/YD6P0Or8Aio4JEetVugS4/37e0Qk/Ln4HwsTwtAoFxsGhQmpXJrzBYqv7G+LMl/kBcpV4d+9yfWDKtIg88bgTgWKja0uLEf/MKyJzS1Okbwv9mTU/DqJKDYSBQ2T63D98tJGDhsRGgiaovnZGSGRBNuDSpcnQGHK1aC5rioI/dUw+UWkZk4gh+dnOU2T5op1RCTGnowP2AigZYH4E5qIQuRSLIidBhMOjCJwICJQcRIdn1c83IvwjDx1NP81gzA//uweQ+VrIza3kVqdL8yKJu3f/lpcd3kdpj5nIaomf4EEZ1QVASjUY7P2+GBJdATZO+UJLy0tKLIEOgzW9BgPPX/xUoXK4uKy4oDQAI6MDItGmjrctY31ZdveWperH83t2OiojY2PaOrqvWFoHsIkTI9VE0zQfLN//g//2Q5SJ1ZZVaeJFXsSaiIZi2RSU2jTgKKXolinqOD9AlSwVhwBLBVSnr44V7GFeQaXFqHyaO3r6pukE6W5lUQgWNZHFJLlIjZGcK6OBVgekMmb5OvT59dWREGLJQf5iX6e7uNFtV/4/m5gK/gkPe61cPH/L5zRIwMiTu+lt5WG0NkKQbFQ0BWCLmY9KomcYCjoFHZcAjS2w6Ojovj6ZDK4HD567MHW9oZdpE8tc3OpTGRiW5hMoMPq6e6TCy0FeG1to85Rzte7+4woYGTYQQcaHh4S+r+4sGDrG1u6wBubmNaWW309SPeEJpICaWSo4Roc0FboccR48P6ePpvWz3Z1fWNd3d1Ct6OTtX5+0aoddtIlI7dEUHFvUOPlKgBDU/Aw2csjdHHiHU8pb2bjJERHUswcDo2yzqqAqfLuWIfRTEy/P+9AH6NLHDTR70LeQb5zgqnDjRyU8RaAnouWnKJ5fn7BUgc0L7X26s0PNv7kqV1cXquh4XlzdvEekVtQ/GDOw9SAgpV/8gxwF8e1lfeOWV9tbY1V1Vbr/MOt+V/9w0/W19mui53i0MEUNyCMUxLRrUtKbWVt0/7jf/lvNjn1Qjo7il2KKM5lzgwyUZncAj7xvaFP8w7QBtP4PHn61OqYcl1eSAuOW2ZDXZ0icn7+298EhBC1B3OKyTRNO0BIS1uXJBJPnk0JtQfIQNMXG9tYTOnciw7k+bsvNupBthPAjwgaxXtXe7/ofXpxU7gz/fWHOK6i+1h3X9Ea8s8Ssh7NNNUmNYCfpa2FrOkOmdxAO4cdxnkLGHd4cCjpzdSL53lzJ8Bh1m+kAENppmHmHRLDA5USwJ2CEeos9yz5wZyZNFFM8NF7bq2RSVut5wqTgmkQ4AGTDIo/TVSyTMeS0q9D/ffpNEB/QpOiX3/52T5/+KA1/erVGzXSrEP8SWgKWIuAn9RJmHNSTOJJAlWdBoYG2iUVvmPyniOh8Yn1Cf+MdMj8M/9d7RLB9MIZGcHmCMq4NMEN32L0CewTAHAmNhgMMWnd2dqyhVkyv5d1ttHM09y2t7XY//6v/7UMMn/99TdLp2loKmxwZNyGxsYFHvAu8O6oqql2J93bjCbU3NfyzggGSYB8mgpiipOEBVMqOinvZ3JyXJPb89MjGx3qs6H+LsvcXIkhMzn5xIFATey9xiopZW05S48EEPTvaG5PL680scfkiPi73p5e7UHWXWNTo5gEMJQ4n5ku8jmZciEVYu3Q5FErAZrQ8H/98kn0UCjsA329atjXVtcl/esfHFJcEsxHTI9ERQZIRLIWqORKBwieA6qHCl5tYbt5gReni3rn3+zb2ORGYFe0cblahzWkXs9jaXjmMCP433FAoHtSMh4340KuqAx3mS6WClTibkHzCS15YW5WUqeJp8/UnCq2Mkrz3KRa75W7VGe8Mtm5J8/kZUGty16iR+CsQo+dBUg5PdFaaW5stLbmFugtesboSslfdYkM/gCPAuwATRi4QIV2B6FQi3NbPGTt+BDGxrrO/WfT07rXYKa2drSHgU9g5YXJbXyO/DP2DRrG5WOWgjdEKCaLhyXFwxbWTPxvPBvfw74HvYZxCejv61//34VaJZo05tsc7UVWghu/OufKTR1zkg7gws4Zylrc3d7WWkZfjq6Y3yMjLWqO60ut7+srpDqDGnSkDlMyBsYDAVYK65PziWfOXX2wt2O57L1995Lmlhro3uOAQp1KGBK3NeyiRO7ero8ObOHDb3afPrPqpP/MrH3VivSOYZAknTyTWy3Y8KBZwKAi/kDCQ4OTLR0NXhxobnN2z+S2us2e/OHfWF3PiP/vMFFxQxVveMwSortdXl7LLRB05f3796KJoNGbmn6uaR25ZUxxaYYJg+YgAlllevv/8/UezFnlS5pnyjuQhAxCOHm8KcrcqtvXzHRP93RH35jYmP0SOzuxX266d9rc29eXpXAFhRcIJCSQAYG818bvycxzDnTHEkEVCOl9z/s3aZ588smWtmZRfkCimXVGpQHjmfQwJSYhXpGKmRkkp3F2nDiox1FtyCpuVbm4il6V1Ro/CEkZqF56pyb6nLasMPgBzopEidzka+TPexLpjfL8MI7MEQh6nkuKbR5MfYYo+TutIIL6iqoyFw5EaWxsTMgt6+gBv1d8dSEiANF7UZECAYkRG2Wy5sPgRSvZ3bFnzAKrqdEIH4Ji+vYc8XMpelUhk+JqKGsLp43+DAyaI7LZ34sgzfNnz6S0dqi7S04HEERPqQpZmVzm/rhz8SqcI1cp/BWOtFLFFuofaFtWgjNhzQpSOvM8+/71EPgqAstIfj5Qzq7uof+cv3lZOXh/3xMw8Lw4z2EklULPYmYqqqZSWDZbeD1r4+MPpU58qKNDFDca+89dvCSAB5GF9fVNrR1BFBTyp08fSpTq8YO76qP77LNP7Py5s+pfZ61VCZDPKSnjmZEoud3dt9/+7o/2ZnHZ6urZGx9VwJ2lTwyVa+2RWhXqbW1tRbM8SZy5r/RZNTY12JHDfQouHjx8aO9IwJvpWxxS5Q/kb0/9+xxc9tp7JT2Q594EvRQRiXSkhRhGVvU9qUk6ffF5CiGpoK6TrEVfbeE0ojSbyKan+n6HiwDPDUbx96Rp6bV03wXlubPy79KYHu8xLVkMqoBScWbo+8qSqgiHD/eo15GRWgTEQ8PDokti0xJY4a5yDkhYQFChd6+vEyw9ssZGeuvaVJ1BbIzfjHDyqs9hUUkfPXigKi/VpcN9vXbp8mWdn2fPpgSMHOk/LvEn9obEyEdEOO2XYJoAApSW56SaRaUStVXaSjgT9N6onzISFTAcPr/ELaS87TQ8Ahvd1azepjOWQnVZFRc1z9M5V32Mu+z33Onljpx74KA7Fyq7fqcClKgmPWGPwkyEg88+bpgpbj8o3NfV7trO7qa9fDll9+78YOtrK5pRvPT2nY0/eizq//DomF28/JEcO+q0axvr6v3iz3xuQANaN7Ahb94uqrrCc6MyTEIFLQ7bTGLTc7jHJicnbGtj1f76L39hJ/r7RMlyP5LMolRMVmRoVltvTyae2z/807/a2fOXbOT0GRt/8kz2kN537s/9+3etv78/lGj3Vc1DlXaRERivX0ulnKQVpfOavV3N14WC9t2336gNAnooQBmCH9BGZ6Zn7FB3j50+e9GGR8Y0KoOzohFd5RUJ4TxPcaggezAdmxj3I/2b35ZAQfhzqoKK/lvS1UPTtcLiKV/P/XQwrUINO9t83He4z1GgVuvz3Qm0YJBBVUbYBlVyKq6AttDqSFSHx0ZVAZtbWNA+Ul2lfYa9JcHle1MN2EXL3G+TbCFIxdqw31R5mRXJz7GGxE3QL0nsnk88kS1mrB7gE68P4wGqKuJSMDKoFkGHrWuoU58olV60Dh7df6DPgfYFz4KAJGNi6KfmrL1eeC16M20/MNxgy/h0hNAyCLA1A2MHgMLrB/spR9wVX3eXVTWIRezhPIioEqb6aybCmdxmlUrsFw9qFVdQbCB4np2127du2L17d8Qk0HiRlib74vPPVd389ttvxaCAXQJLZWhszI70H7PZ+TmpP/N5CZih/LImJAGI3zF+C4BKVdO9PZt9NavqEzb61dy8lK1Ry0XsCoDr3OkRO3G0T0AijMELFy4IaAcYShEtXxPv46egeP/RuE2/mrdd6KlHuHerqgYTqwL20q4AoMEZ8JEpB1Xl4rzJhh/q1J9hPzF6hTPJaKlbN66LecPPjgwN+xSKl7P6/OcvXRJrowaKp5hgzrgRS0UMGfrvQ7k/4pmMaz/8fxHXVsWMJDTqPdtpazOxLYQ1g5kpm12hxWbcXSRuUY8QOyoqbIBtxA60zUBVRzQM0AnK8eOHD5S8wxBhHzeDQeCNLp7807MNeMtWoAvzcmba7v34o76f56Ud4PS5CwJ1AI8WEDObm7eOAwes+1CXktqVJVq2jtrUC9SZH+iuNbe2aa4ubV/4ZOy8qoJUhQFNGupt+d07UZoBPGBdAPIqoUbcM5JhUbSzLzlGe1UTTvUnF4CST9OoUsX/IxZgMgg9Rgoh0mBR5D3NntsymXVWRe5JFsqwsQ5yRYy67xV/6ZUQz+xmfLqvKi6VceIA8jL6nbmvMAxYHxVCa2tsa2fLGpsaZUiwsYCqtKi9nHmp5Jb4BlAHIIcYFrCdjkYUwem1vXLpgh080KSWN+bvktwSj/osEYR3zZpq9mxl/pU9vHXNtpcXrbWhTmwQJbfBiCwZffZ+5bZIokK10ZM7T2wLZUJmxu3u2KbUkvvt3F/8nR04Mqjk1jHn4HLXRvWLJHS/1lZXN0T9oWfk1q2b9vSJzzsdGh5V1Q61RXrwQCwx0KCj6iMy5jE2i1JFv8/JgWFRw6BJeVAeA+555mrgk/Y6DkM1Ackk1QPJ0qFmQlUkuARsldEp1eRWhzeoijos4egykM6eOz9IlaA5s8dKYOAxmFdRdXBTmCYCfqcfe3DnVFfvI0tkP/vbeGmSW4SFEBWiKkS/cvYoJiUxaV8p3JQlYMUiIYLlFRNHWrmMkxMTCpShyIKgCjmK3sjsFUT90ulDVPZ8vqguV1TIqBJgnLjMIJxQHRlZQ88Cn8l7gCqzSCOAcQp29IHoGfNSenLzIa3DYymv1MgYZL9QlHbLZNnFiNIYJP3ZvX3Z75VCa5nQ5hb6npXK2ApMYzxNxgtZWcqfSToK54K75T4pKuXqimfuLYiUz569e++OVCdZO/pnEYdBaAE1SXotEe7K6uZGiFHNvpq2h/fvSDTnZz/7qZ0/d86GBgeVdEqkK6XjA912oMT3jYTzy6++tvnXb+3d0qod7OhSIEVPLaM+oNG6NI4/N70sq8vv7GDHQSXh7NP2zqZmDT568MimpmfUn81rID4D5cdpogQHVApz/SJ4Uu93uLKCQudhbhp2Fy8Jys3+vgCzcu5p0ov9nLhNyz4hF5dT4B3gUdQeigpZEetFYO5nK5wV9z0qkv486aSiVz8p8SE4leCVXpMAe2tLTBQqr6gnP33yxOYX5nRnP/roipgsomiHgIur1EMR4v23bGFh1l7O0Oezp+B48vmkHMnAySGbmHiuCg40qcsfXVaVWP32MRako7PDzp+/IFEkVFOp1FK5XFujT6wlVHqdSkVC/WZhXlRz3p8KUH//MSkdEsQraQsUv0hgYv6wq067aFMyT1BXfv8+pLibWwZV0YMNoXSlAiwUYFAAe35KAlRIBfzUS4iessLEhkCYpyDRBxZ3TslVVB4UnNX5uAHWee7VtD1+eF/Bd/ehQ6LkE3gxaqP/2DHtE89M0riw8EYjg6BgAR4wZxL/CIKtucPNLaLSgWK3H2gXhZS733uk16ZePLPtzXX76//8czt+pFfBG0G6V/5zTSJx0DDYehufmLR/+vVvbezMORseO62xenyQ/v4j+oz4VsQDsWn0okEHYz2pvDOygs+N6jkBf29Xl9D4qcnndv3776SATsDP+QEUnZycUjXw9NlzdvT4gII/ki+1DDi5qriHDtgF2qTGrwQRIlmNHMqVkj9IbrNKUNnH9M0FPam6h2H/M8HVe8f5yPta0LozuA4lUV6XSipVQ9os8GkLbwi2ugUKaIQRAjKomO/vK/Fk9BrgAH/m5/h63+Ee20REKMQZCfoZVQNlmEo3oFVnxyEJeQESIKizsboqBXXo4LQYkOg4ocnjEPYecFEgI7RM1H0PtKlPlnuIomxbS4uUkpeoFi4uihEHQwBwE9CQBIpeYpIrAvtUgXc+Q2kHC59ZABBJcwwmmYyWU/wTmJXfjPhAiVTYZwckAsDKIkLSlKMFQNX8APC9l9cVzdGaAChE2f/bb77SvE0CXKjAAydP2OWLl2x8fFyMBGKDnr4+Gz512o4c7S9GR8F6IQHFf1HNxqZCkWVP0ayQ6KIx9mrRnj17rh5ARMOWVlYEGiB2NTx4wi6cG7UjvV1KsKkiYi+hD+fIomyv0uFXbFZrj59M2OOnz60Doc2D7UrCoaNjn2kXAIiAtYGwFrEhPbgAGrQd4YvovydGIymHFUXMe+f2bQnP0UN97swZ6WvAOmhuPWBnzl0Q/RWgS2RS9UM7oIrmgXodERMDfKWiql7oENgJwD4pqf+e4ebxh+Kh3NMAL9kwzrji5Zj7ngCWYp5KvJ1+L+MqsWkKsNJnzvOMqubW7KsSyv0gWXzw4L4SR+4RCVL6egeu/H24T9hk9oW4CJoyFGWYioADsBiaWto0roZ7gZp/xs+iE09M2PbGhp0+fUqifrPz8wK0YJPBwhCjClq/hKIiudWaYjueC7QAIKS6y4phKxn5pdgqVMW1tpHYymcpBnUmRsakfsWcAuziU8F+DF/oTDIXjRXHKFtVMjaN9ypjTE96My71to4yn8j4ybcqizGAgM5gU3ESZWhRy70UJmAeIGdrU8J8sCuYxoDdBODu6Gi31fVVW1pe0t95ltUVdJFc34F7yf3r6TksbQr8Imrf2qOGenv84L4d6eux0eFBO9jWJOFR6TWpn5Z4NMSNbd9aYKa+mbdHN6/ZFsktADrgeczoSeE/wCMB5NCSk+PtAber3iVtLJVdVY2NXjQuznZdk9V1HrMzn/+1tfUN2E5tvasjBiWNwNrpqqAStba6tmm3bt0S5x2k5saN617qRsK7tk5ViNHRUxqKDMoC3YaNYpgwJW82A7QKUQ+MCsrNSrizX07BQNCWwghD8dLBiiQ0A7FEMPIQ+CGL2m4izgH3c2Bd8dGRjhJZ9kOUQbZXnjItctpF5Po+DzMVwKKf6D1UOxLawnEk8hlOvBBnUb9KCFvJK0aaEcEgFVj6L0Hvx0bH5OQ4TBK6CecmSfEYJC3KeV05csAT8uh7DSMHiooTgk6HUYHCCLLlo2Q8ME1qCx/ZKYROcU2lTF8IH2/BZ0GICtoACqxQdkAscRbuiL3i6lVpT6CUOqQzLZynZwweFztNxunQue6pTlRsQzEHTP0gQZnOsxC84Lj0oX4cVeQ0SA7cOCrhdLkI0qT06RQZd4AeFBRGpKLUnNVD7990I5PPzGt4pcGTecSEoKOhrrv4BifZrwCL4OnYCebZHXMhItTIN9bthSisb6S0PDMzpR6Gn//sL+z0qVOa94eSnRSzU6CrqEa7AeOZCLC+u3pNs1MnJialyjowMCyxjI0N5sL1W2vLwajSbYvat7T0RpUz+km7uw8pgQPNvH/vvuafHjl6woYGR6yjo1vJm8b7aGSMVxQSQIrLWlQFXKq+VKBO4CcFpAQ2KeEsAYqyQu6OOkGtKniU4FXewaS1pmP3nwukJ3ZJdiRm+JHgss+JtnIYvCCStaZErspKk551F2rytDU1N4rSiLgXjJTvv/9eQNSlj644rSkSXJ0FjWWr0bxZ7WnnQRscPCFq462bN0X/uXjxst2//1A2kz41qvR37txRcMWfockhOAZ9nXNDRQchqwQYcmaehLVqTc/IKAx6oTrbGSvWZS0tByQghogJwhA5SKKoBOT4HwFeft9rYYQEVSqI8L7F8VvrH4BeOvzSLrqrKuxtxdHnvmYi7QlxWe3UnlPrRr9BtKW0SzXyF2XNL2l1LhbjAZiLa7x9s2BPHj8UYozHHx9/JHvDqA2qZJrl3Ngke8vrQbuiCs5zoIJNUkIyqaCTZLan19rb2m1yclKb2nu4W5X1/b1N++v//Avr7+uWsAaBn4MbIXyVVkLjwxpsYnLK/ve//psNjZ620dNnbeL5pGwNFWM+961bN1SBJMmh6oXoEfRInpfqEAE1NDICaoXC22gqrIkRQJJx4fJl9Xu+mJ5Wcs5YsZ7Dh6UOS8sC99X3JJKlCpUxW0+KPY37lz44gytvqUkxxAizFDtUZzoGHyLPU/qEamU+QJHc/0yIfR/TUHvVXyBXCDoSdxCDnDx+TADAzZs37fjJ42Il8ZLYKAmV7MFiaBQzhs/M+qmdACXeQ50CPBBnozroAk5dNjDkSvBuDvbt5eyc+imHB05aW3OzPZuYsK+/+rOYUAJ2EHeEQl1f5+I1Dc1WU99gja1t1oUAErPFfQGtr/ewnTh+XEEn4lckTpxFAcrMRR8aUf8fZ0gVtjj3JQhQ1aPwNanGIcVdDpChABPDT5RA1vsK9QWIF/FPaidEUc+D8rCP+Z6qxhC0i6njUTX6APfv3rEnjx4LyKM6hO9iJ2lpA1g71NNjF69cEfVUbXI7uwKVsBbMDq9rqBdYw+enT5pxhlTESUAAKJhBzPoA6DGlg+R2UaI5TXbuzIgd6+vVxALmOp89c1Z3XAr09BXrXHl8o4hjv9aePpuy+4+aRVRDAAAgAElEQVSfWO/Rk+p9RTQVsB4FXaq4jKICIKLqhX8nYYUSj6gbCQF92iRgANq8PKrePCMVXwCrEwMnNL8ZluPQ6CnrEruRQo6fzyzuFHEYLWBiWVKEcgowa+6zinlov3d8Tef8Ax+ZPtBB+gD5g9ZaHSFZJFuhcZHtBBltVX2st1gkYlm2mWBBOANry8uKc3p6uvVZaWMiDkHTgfNO8Yv75RViT7pgQCGwiE+lUo4IF8/X2uriVIwvJE4idyCOUJzZ0yvhOKqvCK9iL/qPHhEjra29Qz3v5DBqE9AYp0o73/6+nuvlyxkBFzBbADGWmFlcXycRKe8zjpg4EgNfl2rrYXrAeG1Yjqk0Hmsu2m76szhvGRvpToZt8fXI1kdnZzoAEaNcK741C3Oe5Cd44ffOJ8uUc3eDsFYwX/Q9YrZt29IiQnpzYr8Qh3F+KZqgTC0QTtMyfO47YAXtPJoXLa0PX1vGRnKvW5obNVqt61C7nTyGjk+L7e+hYB9jjOgPZrYxe44A5P6ebcFe+eG6bbxdsFbiC+YnsyZBLc+JOYrF/8fHnU7qqow+KQPCPUdYIsGjngIipnEy9U3W0HXCzv/F39qBIwO2VcPYA/j4HmyqiqeqHX1Y9Upur99ElKhDamlf/elPWiQWFbSbwwt1i4VAiVOl7SNHFVi9W14SknJykFmtSIDvC9kkEMwxHkkDTqRFaccH1KhMKAonSCIOfbbSVyfZaYx5wNKoAYtqFwim95GUKIoHthyQoFbq52JzQl7bR+SwuTm0+X3KVlb8MtERNSAquUK/4nM46OCValdmDbUzMT5cypshyXfu3FafHUh0om1+17zEr86+6K2Vs4lgHiOACErGK0kdAzUGraJnh/3w/sRomleOGcknRDWdJqr1JeXWKzj7UufMIINxT4/HH8uggbCqvyGESTQjMQJW9QBgkCvIf5Xa6+VuNxhKrCMYLICLBAiKrNT7Q2TcgwLuUurVZNUDN4QvfIyMJ7uZ0KbhVk+17MP7szyrwZz2Mu16/N8r5F7ZSOEHfSnAGe+ldsNPgkuFb3LyqbW2oGKLmNOKaDAIj9TXOUUQZ7m8/M7W11fUL7S+umxDQ4P26aef2ODASevrOyxU089hVAvC+AV8oDNMsHDjxi2beP7cHj1+ao3NrXa4r199siimrq9tWmdHlx0Q7eqtzb2eV2URgZqf/OQz29xcs5mZFwrioFFRYT51+px1d/fJFmCsPEB22roo+FLuLhOUDIRyDzN4SmCgmtwqjA1YuBqc5ddLW1aKp2WSnHlrFeRKO1hlehRnKqpTcmLvgVQp8BAiEQX7odI6ELNvmVnJzNiR4RH1YELR+vHHO3LmjB6hV13j1qAGiS5bJ/GVB/d+lO0cHYVe3qSeLKp0tB+MjI7a7du3NZYGZgWzOu/c+bEIkKAdAyaRWG3t7NuJk4Pq16V3HlvqtDYHGVjKGzevq9/ro8uXrYv7Xltn75ZIkLZETXZRCL/3uSc8b45c4iCzfvRYuW8JLYbYJ7/nMf+5YKuQ1JVghqcn3p/PeXAl5ZxrnEyXAMKiYOjMFheVEgU2KG1FkK9nduEb3TBV8d2V677rfvq9w3/BgEA9uLurQxRtEj7Qeuhn7BHjnKge4KugbU/PIBLWbp988qmCYvofceaMouhiNEx9g1oxoCX3Hu6xx48fWH3tnv31X/3Sjh7ust3tDd0/KPs6k27YgoLNfanTnNv//a+/sYGRU0punzyd0PdASyZBguoO0MWcYnrkSWw5G5xZgnSp5bY0KUjb2dxUcsWYLypJR/qP2OipUxJ7pBp45tx5ofHYciiKTm0N8FLnOWn03isbeGv0PIfYefbMhXaEfy4PUPNXAWBVVEPfS7rirDl4HeMwYg/DVDqIko4raM4pSCW7EC1TYuGQdM7MSJm173Cv/XjnjvryPvn0UyWLCbp5q47b5QT7G2prVO2mRxIACNAXUTE+FRRk2qyIVVgrKvovpmcUYwwNDlhLY4MYazevX1OyQ+WW509V8s7uLuvs6tUMYcAEKkeNLc2e/NBHyqiZrW0p1T9++NCOnzih31QjUUU+fvykUyPjTAf66kruWjtftEw2iqT0AxCiahf5c8ZNspvBQstSXDXh1dtm8F1pAVPgHLoisvsVESKfdZxVf+agv7EH9+5Fz+lrgYCc7annkzY7N29NrS02eua0Xfn4EzHISCA7u7o1eonnBNBDPZwCjCpwhzr12bF/AMMO1h2yV7OzAg5QrYal8u7NvF06f8qO9x9WH7zm3I6OxnzajYLeqeqhCgTy0DY1/VLJLZXb5raDog8DVLYys30TkaRFzfMFUGJawauZGZt7NSv1e495DwtAofcUcAn9CsQiSdJHx0aNsTSs9eDQsBJbjngmtR5qlgCqzr/0TbwtzrUOEiSKEXoVsSkH3hz0yYQpk6D0pRnLpD8tAKqCPReFi8IHh22tACQlE7HMM+JAytbubjNG5rX2j0o7o4IQRkS5fJiWnYGBQjcm7y8L4XZjX6yUh/fvS8+i4+ABG3/82NY3t21kZFSzWLHRAHXHjh21hw8eyk50HGy3l69mlCCjtk1uQR7CXmQcmv6N9YE5+t233wr4o7WDpI61eL24qK8hfOWgQha9yopprqGDBaVQoNYl+rfzLvKamsZQEaLKP1fjnJI5ilBZsisyuXWAI6nkvGY+23uvG7o9qW+SbYoVwyw7zbms9ctt+zu7ivXQi8AGMjKQdV1eXRHdnrvR0d6pfAGWAoUwZ0G6fYbF9OTJEzt75rQqt0xiQCyzr6dLSW5tDQUe9yfe8ugnGO9Xj77PypIqt6tv5gyVJ3gJFAmcteAxvWJrklt6boVyR6M4C1EV0PEfrFWCF8P2hGqu75k1dB6zj375K2s7MiBaMqV99U1KwInAIQSlrM7WNjbtxq1bmjUHanr166916XHI0CwYsry67JLfUGqoFo2NnZEUOA8N5ae7ty+QEZ9rpN7MypgAJRIkXWyGkDDcQdRlPkAp00i7UmrS4zKgqvPFcaCrCMJ1SBQclX1B1cMCBSRVzEqUzzcVB5cVpgIBixlzSpBzhlUkhXruSjWi+BiR9GnDw4g5BdeFv0Dhb928pYoN6BJP7xeBbfOh4vn+Wr90NFkhCwRHgUQ6JFV0PMh00RyPCbM/0lBLVj9FKCzWOBVGwGLsgJYtDB6vAZL66PEjGXeS23TKrDdUhHSqRQUtUWEZBEeaMgHOKnnSNvhZCWghahECUWq2D4q004wdQHDqdKga60NXgQc/O1k9knEJJTanMrpojkxWJbFOY5ZGJcGIdBBCUqOymzPKnBmSmJnTdXg7+pRBGR89vGsLczN2+vSYAlMuPawHDzJqhHhiyOlRn3kxJbXbn/3sZ3bxwgXNYaR3x++1OwR99uipcZCk1upr6yXKcfvHHxU0/3j3vvUe7rfa+kY7dfqs6MUoNr5dXNLVhr569Hi/dXYcFFp+4fx5m5h4IhVl0GdM0meffaGZ1HV1CF94r0cZZEXSE2MS0nhrPUMkrawulJS6XF8lUO/RyktJfb5HAWG8dpn4lhX9fJ2Sll4mTWWFoazEZwW/6mTS2XuCFKJ1lRmRnFG1LITgFMnO06fjqgoQFPNZMfZUXS9euqy+IU++HRykwoYoCf8fGxu1nm4qFnvqCXvw4J5dvHRBfVvXr19XOwfjoaiuQ2MjoKPaBMKMOArO575E/XZFEz95clBCJaqm7+4q6cK0ffvN16owXLp4MfozV+3VyzlVDxBMqosAoBoIlXfIE0tVgSv00Vzj4mvJesjkNij9hT2POyl7m1S57BGKeK4KQBTqkcEucrpnKlKWdjyfC4CWvmIlZVIi5gcCNIzeQILcWQVAs6JZk1QAxGBXfbYfweiSAleEgGAcQaWjkg4QcPXqVY01oXcv56hCiW3vaBc1eOLpuLU019lffPGp9fV2miHep3MfaqcV4EYslZo6m5p5Zb/945fWf3LABoZGFVzzWanycNahjUHjbGtplQ8gyEBBmXmFCeqJSra8JDsARRZRH9qFTg6cVD82FUTu7MGOQzobzsDK1oAc8xHrFTZL/a2hcFgFyrPSEFmV/pcJqSe60VYSIGBZfc1ErAQ8MgD3u+khWBBcC4C6mpgpcIc+TzUjOTnRT4hNheEC6MdszXv37xnUfeb6kpxkUMUDpo1febdkG6sroVyxZwtzr0SPpD/25ctZ+bvPP//Czp4/rxmya8zCfDGlu8TsYaqUAJXvmO26u6MKUtopPnc7Y0xOnxU7gPOo0S7BWBCjYI/9WrQb16+p5/AnX3yh91xaWpGeAQkVDVDJmBKdMdXDJfZTMlnSF31ITa2CewWttFJZUtwUsUL1fssmRiwhoEF98pXWoGJygMcP/EqGkrOc6Kek329HlXF6L+/dvWOba+vyYdgndB/eLr1TvPhf/uZvVHF79WreViRwd0xUSEYHwYYhzmTd5+ZmlcgCAJK4NNbVy4a9mptVTEvP7dvXCxKT+8nHl2144Ljt727Z8+dP9frEdDCW8KeBSXu6KNtWb3Ov39iDx0/NGM2DkNsqVd59gVycG/wy+gdHqcIePyYbwhnooedQvcWtOk8wLOgf1fiqxTd2/OQJ9Y6ub23YiZMDEpMkgQJEVKU+mF/qfY/iid81Tww8jfJ4ohorKTGXorgD9sUUh0Kg0/cmqfJ5n9Ln+f0Mnxi9o0HAcVX8srwQoLPHvxkPa99xMtl+JxVlUy5AXEOixAckIQUoINE9f+GCqrh+ZrzNj3Y5PgdjB58/f6bvPzU6qtafq99+Y51dPTY6Rqz0Usq8ALzEmpwhtAfOnjmjpHRhgSrkaynB8zNU8x2silggmKj40Zs3btjw6IjuGuvxGqGqpSXFry6gVoIE6XsK5lGR7Hs1vQQTXJsiY8hsYSx8XkwZKAVho+oOMyOe8T8C54uJGJWiZcaXea/955z9qbyJ8xOFs4yXdMcRJ0v9Ak092RGLE0B0fXVNSWznIYQVV1WxPXigvbCf3ANeg8o274/WEu0BYyMjAZTR+mhiGfZ04aM8d3SNjmBmakoGglL7ntzeumar+OTtTWtEcA9QniIkMWkA6ZqVm2rJeYiViMXFSfoCCLyadncQF4q+rNpGa+k5aed++tfW0ntSldsdqYbm4HYXUjF66/ZMg5Bv3PpBVCnU8W5cuyb5bxwtsttcainK1dZJJGBocNR6evtseuaVBo4Pj50q1TllWALX/sDRFQiuEPzAh5PKGx6xkIr24+GOLyiOqVYaNHR3oEWVLdEiPphXbwLs90NC7x+BQBGU+GV35CoGnQdNLQEFR8LdJmh8xHZKzrsBlVGJPFcIGz6jmAEb1dMI5AAiSG5//PFHOzU2piprKjiS6Cf9QQZKzsTFsORc9LplVaNsqIoVUqJVb3U1rorngYX31jkyDLIf1O1AjZy/7z232WeT68SluHvvrowZFWYfmuLJAUaStXAwwIN8KTtGICUUKpKFahDtRtaToKRnQJPIhDUdbhFwaV29cu8q776f3gvrVOeoazsIHmJCiZqxN7obkZciq/5hQF9NwFQV0jxbZudtebWhKCNR2Y6G/lCuZk2VkFJFmp6yH+/csMGBYwpY6UE6cfKEDQ4OqDpE9YHEFOrxq9mXEhX6r3/7tzY0NGwd7QfVO4hz92V0sbdq4MnnpAq8vLRid+/ds6fPntudO3clHnSgvdMGBhGZOSpq64upaXs1O2etLc02PDKgCggzQZnfiKgUDokq4rFjJ+yjK59aS1u7eskKum0mPelAKsGSe053LCkg5l9ICxWtBxkUa1RD0HjyrsY5adBcvnJPChAi7IDubjVx8iv3PmqarIakRBXCV2UPcDpdznmCJRozIyqp33+NY4jKyeTkM1UPpLTaUK/klorDRSkvOm3cZ3XXqK8ONJ9+LFBt7h40x8ePHigguPzRRTvY3mY3b16XGvKVjz9T4ooyLmJH/DyzwweGhmzg5IBGxzydeCaFZWwx/bNSugxBKIBkxIXoER0eGtSdpzryUoqHh13VuRinFIlJBbV3p5gK1JmguNCa7nCub6XyrZ+J/XZ2hKs+6n4FqKYAIAIi2cToZ8rvV2JaVPac7lgkt1G1Y3Nz7JMDYSXQkeCdV4h9hBy4Jzd0fn5WysKMy1lZXVIPHVRDZlQSPJHsAsi9XnijoBZ6KJoEr1+/USW0u6tLn4UAjLuBkipyTPRP49A/+fiCdR1q0yxQf2bspq+J25OwPXX1Njnzyr67dtM6ew5rHNDy6rrUQnt7u0XHAyymp4nKYE93j2ZqPn70WP+GuNTzyeeiex7qaBfNDBAK0SQSW4I9FC0P9/frzov6KAqO+0l6m7gwSb9ze+z2VsFPzItmbbMHvgR/wpflpUsqTKU67b6oBCQyeCsBrqS0Z3fV+zahGuRFnaGoXqQf9ypsre4dST1HqbW5xaZnpqVwzR1DVwBKnUZmaFpEvfr6V969syePH0mMCsGxxYU5BWr9x49LzAhWA+NjADsOdLRrEgAqrbwfazb1fMImnjyx82fPWndXp127+r00FJjx3nqg3eobm/TzJGIkzIAKrq1B76SLWz178kw9g4f7+2z01JjEzKAiEyNR8c9kR7FJMBgIGlLULf1RBq8fAnu5oglcpW37/0uGc92TYZaJlZ4h715EDL6nVRueLSDBVJAP3lPfLev14+07mg99amxUgqT3H9xXRfsnX/xUM7dxaM+fT4lVhrAUWgP4OSqyVMaZRfpuZVkMF0Sm8PHcC4AHkh6EbQAb6PX96Wcf28jgCSmnT009s74+H1HIZAcKJs7sCJ0WFTJq7O3Sit17+NgWlpY1loc4eXp6xo4eO6ZK/vLSknpo8cGoHvtoqkmdEWKX1ZVVqQXz2qj9MkaKBOEolPndXSXt9Pq748aXOHjhyW3s9+6OzqjHomVlUHscPZ6ZLCkBC0X2jDnznmU0nDFnwYRIamyMc8z76HFTVDpiX8tCclkYUCxW0AFdR4Kzop9VvuFijghTcjiYskCfJoDu1e+/t57DvTYwyAgzZwFlwsh6ARag9cH+Ahi8e7NoX/7pj9LwQRkethK+lQTs5MmTAn3fLS2JEdV3pE+AFr6ZRHpza0fVfNgbMFxybj1xHTToJ0+f6DlQU2YPpl/OyD53dff4XpAEZoIb1N9qPJjr7IWWUu9H6x1fqyaxeUfzLlbvav753wGJAaxXweSqAj1fr76O73WAIFH1LF8zmKYV8AQfzLrs7GzKDgIMsA+AqwiEYedW1zZECSfeg6JPzzjJLa0xiH/V19Ror7gL7DHjJdsPtFlvd6e1NDd4cqtEJ0a6erXDGil8rSzZkx9v2dLsjO1vcHdqrBkBzP1diatZHT/vfWKq3GZwmImhI7xu5hRHaDZmzEFkADBJR12TtfYN2Jmf/JW19J6w9b0a29NMweCd720FlZRgzWxje9uu3bgpRO3OrR/s1s3rUuEiiMIpvl18q8NBcMDvkZFTtrm1q4VCdIqRQVxgVRnigvN8mcAmDaNo2CZYr6jYKojlB0OkJS9boVJWT8Lkl8epaT4vSX3ElZlh6ZP9wIWojIxNUH6DvhU5qSdt0ePqh7VG1Rn+L/phjCdS8iuZ85jPGM4gXzcNig5eJFoFAhZy6+wbVJip58/UsI3Kbao4EzTna+jCxdw2PqcLupTJm5DfuHweYDpSyCVX0BlJve1t28rKO9vd2vS5rQrKfdalLrJixwx0PYH316tTNfLhwwcyZPTKaG0CVZRSrOT8GTcBRTNmhkUVNcf1JC1bVzNolU5dKynTehZofuqf9df1HMN7tknoRLFOiXp9LRL+QB2K6kDRixluIBKxNLp8Ngx3GrGkY6aBEyQSs1IBHXwvy+QrZ4MKmYxnUCK/s2Ov51/ZsycPbHl5UYaECunTiXHdT80agw7S0ak1I/lBWONv/uZvZYgJZukRq2/gDOT83l3XxcjgWZ+tXnSge/fv29zcgn1/7bru34VLH2mEDwq7HR2H3Baq752h6yv2ahaq1UufXby8bMvL9NK32blzF/QzzM4l6dveDnXuWKOiwiBwKVf5/cDHe9m9EuBJkNslr0CXg9GdtRFq2klBDHArnWE6eE9kymzZ72WqZEdAVmDQHibn3eGOZc9yBmkZMPI9ojSG8EYqCao3VOer1iloc7M2Mz2tHj9EF8bHHysZJVjj/Ei5EeVVZhciNtLQUIzy4j0J2KB9AwwCLrS3t9rTp4/th1s37dyFywIV2EuSV/Zj/PG4dfV0i67MfQBofPN6UYkvszIJtMRQEBOhRn2bKI1Ca+XMMp+X5O3IUaivDba1y6zzpNR7r7bfqKich73UCLkcqp7CaYVfiVl0BQDpNiduptuksBeZkKRNSsdUOOYQRtN+BJBYMlZCkClgTIEGWQEGeIhzJUArlOv9vNDzuhtjS/YFGE0+f2pv3swpQUYJl+B9fPyJ1q+xsUV3Ty0DHYfUawQVjvuX60LgDYjLvkPDe73wyk6fGrGL509Z+8EmV0tWIuLnOpPbtFU4e5LbO/cfWl1Ti/QnoLDeu/ejdAuwC5wvkmjea30FoZVNsWRIzgjwmMsKfQ9xOloZqCLRm0j1gd7ak0ODEsESSM2dCDA16XS5z34L/VeB8odCfVJTyzz2fbp5kfAGKqjkOFTw835ngFVNWLXfH1Qr0rZmdUhtQ9Hnpp8NZkfxrKE/wWfe3tpQcg9VlQAYhWPACujZVL1F6/MylSuuQ6tbWLD5Vy9F/W5qatAoNALitZV1+TH26hFMC7FaTtjRY0dF8b774x27+8NtW5yfs7FTY/bpZ5+pv3Lm5Ss7dKjH2ju7VKUlRIH2iDhOwbCqRbRm3Z49ndAsUNgWx44f1b8jWEUMBasCIMKPTdi2GLkleFo+PcG7khT+YXIrO1oJdqvJ8IeB+od/zzUu7mX4WZ2ZsMkOXpTAIF9PJd0ExvgxknmYFVPPnqk63tnRrv5YWjgYL3cqZr8DDGxtIeC2bQtvXPiL/nOAPGwBVGTKDYA22DbsLRVewCdAQwSdbGfbJh4/sCuXztuJY31m+1vq/wUwaG5qUXKLwJWLPPraYkdhIjEW7Pqt2/bqzaKNnDmj8zb+mCRoSO9JXDr9Ylpj3WgHQKUXMJj5x9j22VevNH8XrYo56LivX0t/BvCT/mLZ3AbmSXvlPfvxPWktwVlnsVT2PoBbr9xnPFfa6EzCxIyrMGz+oztW3sHQmPE0umhxKwEsX5ts4/JKN219zKn108HfnU+Zqr+7AlAxuQBx+JqTx0+oBYf7d//ePfmlYydPFG0wxIf4YHzbxNOn1idmGjOl20SZ/eqrr2TPsLPYZ3o8ARjPnD0b6r61EolD0R6QEo0EVoYK/+K7twL5UBunQABAzqXCPrA3CJlxhrAVDx49UiKMn2UNNX6mspZZTMq8SrYrpgZkfpUsxIyF8nzlmleZLEXyXBHJTXvIe1XpzDyLQLWYIf+hra7e1WqiXK3Yq7UnGVXxA97C5jESIlPMY+aOMlKtr89Ho9EaybhAbBK2j70gLyCZRSzqYFur+s6JY3h9RL2YBjJwAj2XRoG8gEnq082CG7YcnYidLXsxft8WXkyabaxZQ+2+Elx6q3dhHzY2uRI0OcP/daVDc279wjpnPOleVALd6cSonS2EClA6q7ftmnpr6xu0s1/8F2vuOW4r2zGISs6F4BG0hnI2VYEaW93YtKvXrmk24A/Xb9jtWzcVtCN0s7HFoN8NLRuUOkSlmMM4v+DBF/QrFGLFqZbCaqBXEZzn4cnNz43LzXWhnO1i83H0xeEhmAjr647QLQbGS5cUpTmU51JoQpfX+2u9yV3Hy6u4UUbPBFSV10gFc0SIO0rv1RTFJIfOa0SLS7h7H3GoeeY4JgXyETyGUmsBQkSPEU6CwPrNm9d2uBfBmIw+2D9H+jRHTnPmQmU3HFAhmIX8dgSkXjLwwIO+IJ0NveSe+rU21pbs5TQD2Ff0uh7Uc34cKCgvEEmdqwPL4KG+tr0jdU5m/wF4+Cryn+yzc0Cl4AJFP1aeTb+QWZl3lJqeNgWHAjFI3Kj++ggrLkpdQ6O1HDion+PSiYLX0FgEtZk0Y9CkUqtxJgFyxGJmEkbPTNKgS+PuZ8ODiZBQqAQbSW/zgNqVdt2ZJHXHARI/dw6c6AxjODfXbHJi3O7fu2OjY8O2srxoN258bwuvF7RE3CsEE0hOuUsE1f/1v/6d0Mr2gwesi+RWn8eTNa/e+ya5EwJ1a5Da4+07d2xlbc2uXr2mPqexU2ekZM6oLkSsNN8YFgcz5N7MK7ECaSfAfjE5LeMyNDRqg4OjVlffJEQtinN6x0J4oUKZCfCyoBdmMulOOEZkhZP2yqBTwqsAQpEMRE9xCshUDXsG0lVk0+2fO+zcSzlh0fFivmFWe0N92SlY4awrgIYHb+UIBX6sGLlVy5i1BvWdXPv+mn3++Wcy/IhykWieDefLz5OkJIqbAaH6aGrrVDEk2OXvfUd6rK52T4nX11/+2U6du2DHjw/YgQMkXE36PAR8Ul1tbo650y7qhhgSH5tAmoCB70WUjsofd5JRCdxp6LVUs7DFDi46TTXvIPc0yCeFMrkzIHz9cq2UNAZ70YGAQLrjcCS1X8lnJMFuQxGZDXDjP6j2+55lO0GqY/selPtc4hlpQ1QjEkrsiXTaYqlXqq3BmRzq8d7bs6mpCZuaeqr+W6q3AIj0O1JpaWlps8HBYa11b+8RJZK8d4qD8HqsKxXDwcFBm5Po2rKdGh2yU2ND1tnRIqVID2acmeR3wA2jbF1tvb14NWdPJ1/YxvaeHeqBVdFh3377jVoPSMgcODWpWapq//adAg6Caz43Spcg5QTrtAehZklyrmDw7GkpvqKI7FozKaznIGUGvhm0ug+NnuowJKnT4GCpb2K1upAB3nsVh4JKWY5PS/9cTbbeT5ByVGFMEqicAc+Zo7e3ELwzhiQAACAASURBVIR0sMB9mN9tKg0EWDAcCFihNwKy019HLytVGmjoDnyiYl8nwJzxGNjRd+8WJYpIO0j7wQ5bmFtQckzVbWpyyja2t2SHP/30M3sx+VwjTOgjZC8IirnvBNEktmgbMOd2ZXVNAkmybfsuYkSrCSAEthnxqhPHT1hPb4+U6qkOkghF2FJU0rNfW3tQiNy4l81zlfFK2sRqQJ22Lde/Glvl3iVomAF4NWAuAN2ylOc+PvagSMDDhuY5SYaXOrpRid/aslevZuzJ+BM70NbqtPtHD6z/+FEX/dmn17nVTpw4KbuICjLrg53k3uL/ZhfmBPjw94HBAdlF7izf29PdLbGaJ4/u28cXz9vRPuzprkCsAwcPWFNji2LOnN/u1dHQLKlrsNX1Tfvu2g3bRLSIZLilRbOnUc/FHyYYmgqzCExBoyQRQ1AKphOgCF9D9A/1a/r6Tw4OWm9fX6lDslsmlgW7pSIulIlUdV0LVku0piXwr2ioAvwqDqiAD2XkllFZwlTRa1axwRLrczXFItjM19azaL/dzjvoEZ42eik1mxxdH+Ywb20K9IV9JsCmrk6VQdbpcAB3zuTz94LyDWvtcE+Pfob3g10zMTEhG4vyO6JvX335lVq4Tp85rSorflDJ6YMHAvawm1T5qf6T3HIu2EeNX2xuFqLAeYGFgQYBvhlF9fsPHtjgwKB+Nn18fsYq2SwrrxnT4/dU5JHwqhe5Sl2e0mbKR0pg0OPAaqKb9yv3Kvtr825W97g64jBfowrIkxuVLFF/P51xJbfRnpmx6n5U3kVn3pcC/KP793S/DsIO6j/i4D/Fls5D9mbxbSSoNarwdncdEsV4ZmpKfpQjwazqrs4OGxk+aS0tjbaHH1Se6YWnZH7Wkiuh6fLkkb2ZnjLbWrMGZmeLCbltNA7AeFHrGzNvEZTKQJIFcSPmAYJmuCbirWqfOyoCSyq1ncfH7Mznf2UNXf22vktPkDcBe6zgtE6JDzHndm3drl67LkN88/oNu3vnB2XXUCuXV1xeHycDqgYVo6amwV4vvtNsPcb/MMzZxU9cslrdvMUcO++1LTY2AqPknVcPiT5rkE2VFNOkzGZm75VGsbhgkl6P/uLNTQUpLCA0FZT2+H7oeh6UM9YEaghjF2KIvUcAXiEMAQK9ZvZmRkLq/+4VtBTDKpLbMBkK0qOfWM7BSxSqokhevAgEUQh1IQUcgY8tCXVcKfbSW+lVTt/HClUs6LHeU+uy/vw7tAF+hNmXXgnfl/T667lXNvvyhS29fa0eFYAQJQJK2CPZj35U6FUAHQjWpHOjv3N9fVWBQmtrS0HrcKSJ5Hdb66kxVJEg+Iw1T84TOHBgwQPprHBp+LcGUtd5ZXYf9HDf6pta7OixAdvY3JHqq+YBRm8O55yq9+Lbd6JRYCzVh6pEFwqSy9cruQ0aHgFfNRnK4MAdTEmlTZAhlQvdeMTYoBho7shdOs5wJlF50Pik/X17/PCezc+/tIb6GtvcWLEXL1DQnVZ1pr29U+NIoI+urq6rR+VXv/qVjQwPi2oHLUo9TXTihCo2sI5TsX1OMOeJQfEIv7Hut27dtumXr6yluVUq2fT8EMBDT8UWgKCjjDw390rng9daerdih7p67Px5VFc7g44caXSRIMbA8Uhuy8pqiYxnICSnHcBGBkB5hxV4qRpROt8otJQjs8q0q1qsdSplhbLs7/c+rcufq0yq8pk4f8nmqL6GKnQhupK9T2KMJAUpzhO0qO+++9Y+/fhjBUCM8IEmd+wYlZ/3+4YdwMlE2kdp6d6LMkqSuaXzgPjRH//4exs9hQPvs96ewwKH3La7ZgLiHQln8Pz695it7ZQ3nzGM6A3I+ZG+I+qjQU32/IWLdqirW3Qj/+V2iOeQmF6lJSAdb7l+aaACQI1ksqBgpS1MQamsrBcqtwQ+jDTzYClpRdlPXTr0fJ+g86oSlvbR76ROe84qjtfTmmiMWcwELKhaXnEHCMAOrK8t27Nnj21u/pWqDKdPn5aNwd7yUn2Hj6g/D0AMkNb7p/0zk2h+883XaiPgN6NgENI42t9rQwPHrbvLacL0RbvvCcp3JiO1AH216rmdnp23je1dq2tsVm/n04kJVbUI5Am8BIjVopy/ZG9i7umrlzOyZ8wQJMAAkCIZoBeYthDNdWzvsG2NpID54gF8ZCTRcxWgWyQkfp2jMpTBrUfU7mH177HuMoK5BylM5EmmArGwDdWes+rdcjtbTj/I10ofVgb1ZYJcJF/Z4lARwcm2AYBZgmRsJ6/JmtHWg2//+S9+oaosfl+BqCove9ZU3yDbd/fH27qD586dFT34D7/9ve7z5198bo+fjEsvBHrq5cuX7faNm6oinhw4IebGxIRXO86cO2d9/Uetue2A5k5nv7VrTfg4uMePH6p1gd55qpIE/msbGwrCqUjlfM/UgEjAPYPiImYIG+cxC6+f1b7c5kqrhUaAeBW8CtZV/V0mvv8OvEgguKi0+zmoVrXKBKo8H/xYArtKbkOkjB4/6IwACYjQvHj+VJWaI0ePSlQKGzYwMCSghl53YsinTyfk+6jKzb1esDnES/f2NLsaQAAbjBARgpYUWZ4+um8/uXLJjh/ts7qaXdveWvWJF8FecPtDf2CMF5TGSaOS2y+/+c4aWtpsH3ZEb4+9mHmpyhU9uyRJfO4ceYQ2BXEKs21dsXdXoDR+HCEs+r1pEUBjhiIS42ycueTXpwB7EjSIM53JbZWFmaBdtmplfF9NfNz+O1swX1u+0Q16MRbGfW6CE/EwYbelx5MJc8Qsfp8rQLojTqqCCjJMplb4dqiq3lI1KwowNokZ1BrVtbAgAT6KESkamOdHrXqhv0IfOpVfBNgAjUg6Ya189eWXovRDU+Z+AmRxV/C7LZo9fMAfLQsvJJsUFgIEY12Iq2deOrjEz1PJnZtfUIuJWhi2t8MC+jlXfJDjBrN1yqlI743r8TaxiHuyPSviiPyMeb8ydq7uVXmPYm9iL6j2F3lPCLlW46d8DcX4ErD0fMDB5xjXFvuf8+Uz3iKOcKaTszhnX87Yq+lpCYMh0KeEuKbGjh0/KcYBvcm87iFmCB88aDubG5otvCz1/h2BEL09XTY2OmTNzQ2qCHNOYJ+V7BWYuDW2v7lmLx4/sNln41aztWbNdS5OiM/a0dnzItwuRUJ6brNq54tHUuBOLVVJkx4mxIR8r77B1nfNeobO2ujHv7Dazj7bMkbKRGJbGCXvs+KY0Gh/7eYNa2lqsWvffafeFY4/FBzNsD1wQOMUQMlIOlZWN6ztYKcNDrmwhURohKj7iCF+iZJMkiflVQ9sirJ6Zf5oOr5MPjBQ2uhowBf1KHq7OHxcGKoakgRHZGfbAw44+VQ5mCenyzE/7xWvegZ9M4eXpIiZWnHQMhALxEquOZQ/fTapuYhL0DSKC1ugNEH+KBJvgoJSNECV2kI8CyPFcwaXP97TZ57twsx1FevouRD1OpSwc0avzFf0neaMK6hbvBSy3XztNbM2X0za3MyMLb17LenuxnqGLEfQGb3ZQrvr6iSbjvNdWWV4ujfBk3xSZVWCt7tjjY2u4ks1kEvJGgEm6PyJyhtS9gIOQv484lglFATq9SSyHig53ZtA3YNSzQ7dr7PG1oM2PHrWVte2NK6Baieq0gSGfMbFt2+U3JK81dXUCUnkPOGMMF4kNXwvjgqk1XtznY6dztsNSI6nSRptOTPXz6hSnoI9ICcaKJ2/Vsj1F0FkjTU1NNja6rIqdDPTz9WAv7GxbI8ePZQYBRVo7hC9rp7cHrZf/erv9fk62jusrbVZAIQHTF712Cc5x45FosOIl/v3H9jNW7dEcf7h9g/qz+Rxj/QfUwJ8pK/fjhw9rjtClWJra13MDtFtZ+fUkzsyctqOHR+kUyx6hDLXjx7mqM6Xn7UUiKkadO6nC7g5CJWBloJWJSYOwmUC6DGVp29VoKEI0qM6mwG50NNK72aqeHoQFj3XlcpDvn+1KpEBuF4rAn1HLssEy8Eovx+cV+hoiPygAunzSR0ES5Q/k75UsfR+VXc88VgxhB37US+HgOjR73/3bzY4PGqdnd0KhNlPT659hqaYExXalM5ZVMAzsOH/k8+fKbnFGU1Pv9DZP3YCJVb6oLYLITe3NSlKkgrvqVqb4AG74Z+P70/AVIJqMYP6w6A3g7HUFpAoV/Tu51gzxUdiFTmwmTQ3v1uVQDpAvDwPagMIUb5UlVVwEYGYQv4Q6vOf0SoFs4FRHYtGzzSjcwieqNJhE7BxL17MqIKHYBe97gTZ+evJk8cSF6I3luQS0RyolkeP9NrAiWPW3c14ta1A6kv6ffYqA/ThoxCQmnv91l7OLdgmY1BaWvV1zYY8flyBnWxpVIr5WNgOKsawb7Y2Nm353VtVw6hCYANPwO5gPi+2M6m8Coh8/J8fusxNy6p6jo1TdVxnKdhGWZ2Ju1hUcgoNg2BDYcs197wcSZOVdrdTnoRlYlvsbcUuFvWiIiCvVn89HvBEzhlDRe9fzBOnqkE1jWAY+8kvEkls3y9+8Uv1s25sbelu67wF9Z1Rhm8WF+yzzz6VUM2Tx+P2m3/5V7t44aKdv3BerR2MCRkZG7Wj/Uft26++ktgRiTAJKkH8g/v3JW5EryaVKejsAvBVtXB/hg/66qs/K9H6+NNPdb74zEwa4HmpuOf6qBqTAptqtfGKWelzHHjw8+4mqfj3oEsWVVjlH+//bLValLYzAVklRBE3egKSO5NJeoFJFb3uBYYUo1Kg3Xs1OUFXb+Woq3Wg/enTJ5qHu7W+opFMXT29Gne4sraqz4Lv4TwTt9FWM3hyUL2Yc69fq9eSnvNjJ2itqLfp6ZdaA75G9Wn80V374pMrdmpkIBRbd1RpciZfjQAOMamijUcaBQ1NEkr9/R+/tBaAod1dVQbZ23fLK9IzgPYq1loNc3bfqAeX14A+S8KM0BhaGfcf3NX/uYuosLcePODq5C6H4nuVTMAQ/mFfuT+Z/FRBCO1V3r9offLYyMFJqX9HoSUZaP4z/qtITaPvX3eo2FP/rgSi/P3fHytVAlOh7aHxdl4FdKpp+XpqJRE9vU4FBloqKILpPu7vi51GbyyifZ54B8uIz47gXaj0YjPWN1C23pNAHlVZ7u33V69qzrD0D7p7ZPd0D9SX7jaBGFgAQdj/VPjmc+rre3s2PT2t/YS2THUY/+qgmP8SsO29eCoKMTM3AViSrWy10fcGu9DvkX+eatXVC2/vg7m5vw5Yl4Axa5SV47Rv6sHO3t4c5RQV4GSy8u+eQ3i1VvseEw7EgguGJSxLFoYiT7YG5aREYmKS0WdPHgtAYIoG+dXG5oYdO3ZchQ5eh55Y3gNfBIthfvaV7C7ziRF1O3y4x8bGhq2tpUk5QcYWyQBS7EJuur9t0+OPbHr8gdVsrFhTnaS85APF7M3Pwmf+n58eClqyq4/xoiQb/PJAxJFcPeC2I9t1DU22tV9vvcPnbOijn1pN+2HbrmmMflsPahT4K1D3N11aXbObt35QgnD1m29tcoIRBvsSFOJAQSMgGeF7odTNvJy17t4jdurMWatFaTUayUvBBJ8ByRYL/Q2BKXeOgXqrChn0z4L66clrVh4UcMJXZ1bo5qY22sVBXiuABA3c2dkXVaimvl7qlzSrs5iTUy+svrFB87H4fmh7bQdaowqLAqlXfvWUKUikg78tWi5rycxLZZ5xuTOGkAHSBYweGP9QQiRcRIlqzI6qMV4hz96Gko4lGopU0HYdiYrklsPnlw7V6RzZhLA9qNKOFAXrGCq/wWw2EkEC5G0JgI0/vG/Tzyc0+BzWcO0+FSEfn+FMNqcBE0yTFKIMSo8XBogLD5LDumyTOO7tis6qCiuiNkqy3FhLOCB6GLNSK+VjepIlrOWBNYmviwy401aVNZB6N7CMt9mxAx3ddrCzx/r6B2x9Y8fW17fUgzg8PKgz1NDcqKSDUTVtrQcVZPCMu7vbek6qzJxnPifzP9taWiTtz4BwH6EUVBOeUVSOoPQFQv5egBEgjKPzlUQsEnM5w6wuBR3Tk2mzu3fu2NzcjB09ethmX07Z1NRzVR6yas2Ro/oAAkzlFil9gmg9a0O9buOeupDCjUWfOXcPY33zJiNmbgk9vnnrpkbKcD/obaL/6FBnl3qJqIhvrG/oDLZ3HNSeQWXu6uq14eHT1trabnt7vJsDXo7IBz057nJWFgrvUKGoZcWzUBbMpFWD6cvxXdXgrWrwPTHx9066uY5nUD3LPnq3V1J5LxSvi5D5PSei76vM9Uwnk84pBVUyOZX/ju/ntTlLfs737MHDhwLKSHDdzpYUpMJ5RY4jai9VAw2+D7XyHHtTD7ugxtbWlu3LP/9RrBcQUxIrgLlUpva19vNWVnQ8mPGvhzAQI2NWl4VGkwz98MMPesaew31yoFv4gAhSco1zDzLA8TXyBDNfO4PWnMvnAEAqspcCGwo5ksofAKWernDUZf9mtggUSWoGyYWQTVWUyStEDowEUFAATW51sxLp58gD7KK/X+vkv6enp+ybr7+UvTh9+pQCbCoCP/xwx/b3vHWGoBpBGs4vtLrHjx8J/FxdWxIrhaptV2enjQydVHLb1dVh2zubSmzcnnlVDXssbQH1+JnNvJqzxaUV+/76Tdve3bfm1lbrPdIvp45oFEka5wma2L1791S5AIy7eP68gnVEyO7d/VGzCdlXVERR58ViaYxCRTSvGMkQua0XXt0PibUSd1IgVCiuy+cEC6Xo080KXiUpLel2WUn3lpWsNslvZw99sU9lsFewYJLJVNHfyP61tK2py+H9+xFExlQI/o32GK4AFTTAZtoG/vXXv7a//Mu/FAMGCqPXbX0sENWhJ0/HbWRk2AYHT2o8D/7/j7/9nX10+SMlKACEqN5SwWc8F60HVKBQGaUXEEr70sqyPYfWvrMjBWCo/9AnC22Q+gZRkq9+f1XvhWou3p33ej45aSdPnlDffZHU0NqkBKRKRc6RUuVcW09so60g/UxMIUgwLMUyM91xi1hNVMu77YmOz3h3BlqBMRb+zW1vWaXiz2UCFOr96GdFj2BWkvT+YqmR6G9p1ve7xdcanUP17NjxY4q5mAtLbDE6OiZBp9WVNTvc2yfaKL2VjGU6fWpM68WKMKKJ5AOhPgJtem7/089/aiODx6xBxLBd29zYDGXfFLoMQE7tDDxrg62vb9q//fb31tHda+9WVqzt4EH1gu7X0vp0QOCI+jZtXwJmVO8J6PHPVG5pF2Iv5+fnZUNQ45U4WEWrQDEqhidiIrdOMQckRdgqdG/ZxYhxlcBku50EO0lUKnoGBdOwnEaQ90QxaAJCyXpwT6HPQ4yXtt8LNP5LOUKqOUeyoUkZmQD7zMM4gyE2GskuP4c4Ja0SVEn5xX3EdsJYcvtdvgfglM90djuS4BjtNfxqami0B3fv2eMHD+3k4IADDhpvFqJ39NXniMqKMr+f6ch3Iib12eaN2k9Ul4/RHtDTUwDN8q2RMHNWPQ/y9ilYqkp+oyUsYx4l6xW7lH/Pqqt8bE6FiOdJkcxYbK1jVs9zXctYp7Kv4U/5t39X4c/4SuNKAQxy8gl5nPdss5YJaEhAdndHoCkq36/nZ3W+YRj2dPWoNZIEm8o2qt+IUOL36Dd/+WJadxp1bF4XO4b/O3161A62tSgniCPmmhjBKCPprd/ftZmJxzYz/sBsY9laYIzSNoCPIgdJcV1YJ//j4/Z9d0ZZxfBAgqBEM5+EaniSysIJJalvFA35yOhFG/v0F2YHe2xjF9TDky4QXW+vwtiShO2r5/b23R+FpHz95ZfiXHMUoOKxCB9//LGMEskF/bYgX8dPDNoRlCU1CypRRLexOngRfPgFq1LSgk7l8yAC9feqSUFKjlEoEjHa31evA1QSklm+a2Ntw1qamzWUm6/R19EiNclOrJqquYvvltTzBMqEMAR9NNAcoJbxfKKlBUClClH0vW5tb2r4u8/GdSBTqrgRtKdR0ScSrdtTESFrOKH4PiGzUWVS/FChBvL9SgJEM4u+4lACxkgqiYzAQJXRnR2rJ+nlEG5t2ruFeZt98Vy90wxXfvt63jY2Vmxrc93Wl5dpgiMc12+EFgi8+TD0Dfkqe7AiI1froyowCjSb82w4AIw8AT+fQQINlQqAnK+qNe4w0xFW0WgCQRJBjfJ4TyUwEfugEFmtHR8csfZDh62j87CSW4J0qscYTcZktB/qlLqlkrE9T1CJZEhqmRm7ub4q5JW5kKCCKGwylgUnRV9GKvMqARdKWVYePKCvBPARPGfArm2uBJWJwPu9zJFAzJuukSNmLFBzU51EL5qbGqSQzeeHZoPfev1mUev1q1/9N7tw4bwcemf7Qakbw6MQihY9v6kyyzOS3F6/cUvJLQHY3bt3FFhJLbSeqh1dDTX6zNxz/k4SBfsCMQ8oWAODI9Z7+KjV1SKIwhlzZ+RVnhQ2KelvRWL4QYU0UWRfI+/xdKqT93zk2qRzLSoOhR2I3viwZd77WVU792CtrIqG7HxQbT5MlAWcaJSStyD4v+eYqJhNB7qpPrAQR/JovXginfXYZ9SooaaNjI6p2lZ1KOmYeH2BYKE2Xtfga5lUOdlpAWA4oy27fuN7BQVnz53XndjeAnDxs+fLm+GH30u1eFQCkgxMoK9jOlkbKsxnz51VRUK9mIAtwToR+6Oi2pmfLUIcr3QIePSee3e8/q/YG3+opHFVqoOBgLtTdxBOlFrZfFfFUXKToipxRxTGF5TIAI0qibF/Pg/8SwpWuSbu99xmepzj+5gUPeyR1NH3dzVL/M6PtyUEA0BLMktPZGsLPf0weehl7dDPopAMAFTfUGMPHz2U0i4gGbP+RgdP2sAAAipOSxbynErRVZ2B2jrNdn/5atbevF2yr7+9als7ewJbR06dsvaOQza/MK/kCPbLm7ABba2IdyzZ0SN99np+XrMJHz64b4f7jtiVj6+INos/y7EzAlZC4VufXetX9sulP1N+G4JcPC/sqaz0eUtc9NvlDEaPxIo7460vAQiG/3aAMio9Uf1LMCqDwTxAAkuKs+v+sRDHC7+fSVxhY4LxkbZC7R61tbKb62urEpKCckgC8s///M/2y1/+UpVRBIt0ttW6sinVVOh10MCx+wj4Me8WkbdLFy9J3ObGjZt28+YNGx4ZsQsXLyox432p3lKJos/vwqWLEiCbeDZhi2/eWv/Ro4qHaH1KRgQgBXOnP//8cz0brCcSZUZeqMcagTvNpg82TlS28i77GJiwQ3G+cy0d+I/IKUcBRi+kAHO/Afr21CNJdkzVL3uw7P3BVcDK3yfvZKn8XeiMVEa5sb7YowIQC80KFgLqIv9OWxNCXlB7ETCcmZ5R+9X5C2fVKzm3sCAhRda0Zh8NjkaNMoMeSu8zAC9njvPJPaI1CfAdVeapiSf2X/7zz+3k0cNWr0rxvlgO6Qeq1S1iMme7Iapo9uvf/FYtT88mJ+2AVJDrBXjBViS5xSZzRugnpdf2zesF+UySNgJ+ejdpyeM8HD1+XDYIO5AVdoyREjeNwPG7qFm3CYyHQm+1PzP1DlJ136dHuA/MXwUwrL5Xj78KHxm3NdsFsuKfyZODtd76Vd7sZKWVFOfimYJmLr/+gY6FJ6z+eQATUTgm96AqyvPQtgjYmvFtSk/qtfBJUbiRX9nd9ZFnFNdIyBobbenNO7t29ar2pP/YMcV8+5qh6vYnY0qdvYzB9/d1Z/keb+8rq8WsyXfffSd2DvsrSnP4Jdhweea1lhXNBmcfRcU4NiFZk9UEt/rn3OP8mm7UB0wXJbfE7xF75M/k92aslHoMZVxZMgr9a6GnQc4nzYmkj5PHmTVIj6dMfrEOJLYkMLS7MFJrfnbOWpqa5N8RuwMw7KTPFoBnf1/zcVFGnpqc9P7qpkb5TkbjjY4MiCFKjK24CcAUuxBs4lriq/0dmxp/qOS2ZnPFWihu7eyqOKm22Bj92UiL6P/9SUfp3algqU8oRaV8B3zuqAdI0GRq65tsY7/BBi9+osrtXmuXktsa+oK0oj4aQEGEUTnbs5X1Dbv/8KH6Nr/88kubfPpUQQKVJR6AWYALC2+0+aiqogJ55twFa2puVVWF6pGC0Uh48uAoKaiEbXlheQzEIPLA58xVZsVR3WPz6B+j8rS+uaUxACTWUFqoUJHcEoDMz88pUEGMiGdjFt0G6nw7u3aot0fJLpSx6ZcvldxC54SORHUW+kIiOVmBYsMIatkQnJhXXX00QfigCLyCllCYIjcY+fk4zI5UhRFUoBl9z7wqCbPmALuDSmEXybAHgiaUNoNLqko1Zk11tTY7M2PPHj2wN69eWH3Nvpq811bf2c42a8LIml0pe0KHhLasRBfUuBZVV6dOJ2LF+1KxRTWSPQNAwPjTG0MlYX+fkVFuVEBehdiKqhb932GkspKp3mYqy8xeJrmlktrSoqDjQ2oHBpLv4Qydv3jFNmDk1Dba+gb7bqJRaLbhufN2sPOQ6PaEc5vrPJcnZAvzCEDU2sbasj0dfyTn2gjdurlJqF1X5yGJR3CB2W/ujytee+XWnYWDLxlUOR0k1X5LsYCkrVY/h++5AzcCAHe27Nuv/2x1NXvWfQiqDkj+vAAV6HS8x+s3b7S+f//3v7KLFy+JCtne1ir6JDmGnkNGONi9MRIJxdfr12/YjZs3NMCeoIr+MwyQ1EW3d3QXtjZdnRnq87Gjx2XgX87OSnAKZeWWFsQZCDbpd46kRkCIgw6+LtlzHIFzGO3KcQ801ivzmbRwVtKIZwUyQYJEYN29OHpd9JVHopLGLu8S9sTpQmUVPR16OoF8Js60q4t7T4pTmRyVl12qjFHLpFZ3L+ZFc554Riq2Dx8+chGp8+dVcasGHd4n6pEiZ0lOl3njAgh4uxT6yfuPQ6dH+qaSyDNnzyjB2tok+KjXmcyerJxx6LYjZl4rcPJ+W19Db2HgfjKuC+eDOjS01gAAIABJREFUqqjup7TaQimTanIAN1nZSdXhBJsyKCpV7UvU3oMif60MlNSDtOdItLNLnGqZVEfsdd6JBBi0vh+IF+U+V6u+SU933xE0WhlI13HI9xLgEX6Mf3PACsaJ25ucn4mq9PrGiuYMk5TQynLkyDHr7uq1Z88YQbGkz9DS2mxDQydtZeWt3bp13VZXlmSgGdd24exZG6F1QBW4HansOj0+RGs8QtFvEpqZV7MCr/70py+1H4e6e2xoZEw9eqh5zs4t2MYmfdgNNjg06EJYz59rXMLC7KxEPLB7Fz+6YmcvnBfzCCGVyOY9xgwgROsalYMM8qvU/2TZFHuX8ysLICpAxooCr4N1pYJrApcZiKkKyfcEdVZfT/CvcJAOUWdgmCBVBr9F0F7QzUt2TGbEvKYLQ9ZoHAvzFwEpqHxDqfvd735nn332mYA8bGkGlJxrYiD17QU9knEk9+/ekzgRVdqerm4ptP7pT3/U3NyBIZ8njY9grb76+islW3wvdxOgG2EyF0OCytflPb6wKNbWNIP3ypUrCvBJvKHYtnce0ggq+fUK6JOVH53pYB9UhQOTOVEGuGU7QQG2RvuE7m7uR1D1ZVlTgTenRBVaLQEmRzUq7WYJOLmNzepPNVZz2xNtANCTo31L1fto8fDJEezlrt26fl2BMgko1fPh0WGbW5hXQE1Fd2zsjFhu3V3d1hRUfRVmzLSmTyYm1GeO3sf01KQtvJqxX/7sCzt+pMcIxRCM3FyncuvP7Mlh+MwYwSMg3Grsn/7pX6y+sdkejo+L4cT7Xf7oI3s1T0FgU/RaGBTEk9x1xkFh898tvRMFl/ae4eERu/zRFWtsaQk6soMV8n3ZI631jqka0VuZlT3Zh3hG1tXtfYJHTtcsqvWpZVCpdGaSp7sXVdTcvzz7eT4KIDlGEslaZXJXAZCL9RKzw224X2Gv+uX+uy9yn4d9pfDB9ADYnIA3MCdIYHW2kyqf+gwplmYec2a1leRW4GttnURLv/zzl7rbxOjKC7ISHQCr4ivuXIxUwrYUFO6ApxV7hi377ttvNUcXHYpMDN1qy3I7AM+LxnrIpwnQLUVHdReiWOXAXGjyVBJuXi3j3DLpDW8bwD/74nGxg/74/A8n4Hj8WCqhp10Vg63CINzbR6nYGQpeNHL6WD6fQGZmxMfs21Q6b2yos/WVZY252t2CmURf+ZpyLYo/Gn1VWys7i8CpRnS9fSuggT74trZm3Y0Dbc2evKQYo/p73U6TzaEyNPnonk0/vq/KbSsVer53Z89zRLHw6I3XnNtD7yW3JATZb+YOxwMeT24JQnaU3K7u1NnIR5/b4OWf2G7LIVvf4UVjhAJVWx1gEkmql3VCscbHnwr5/tMf/mBPxx9LFvr0mTNKBKFH0St44sSAPZ96YYeP9NvJoRGrq2M2p+SaQ+ioRJ6Sz56HojDsESiXFNegW3HW6OtkHMbauq2sroqusrq+bm/fLVlTY7M+Z0tTs83OzkmoZx8ahw/xs73aWus41C2K9crahh0/OWBt7e0KJqZnGCHQL0oJQhIE4NAfVHHK0SdBt+XiguAlEiLxokDLZVhCSTTpRhlYeFLkKFJKfZeoUyDpQsyTeu2BkScBQeWooULnFXnouj7qCHTKlMg21Ji9mJiwyfGHtkUQtrtlO3vQKc1amuptZfmtba6vyVB3tB+wra0NKQkSdGoMUC0Xq5xRKVRpd1u9twpGZFhdkMcpmwT8O9YSolIpXKsgPJwJgg8JDvizulo1n0HBY0uLbZEsR1+MG2dXgeWSNzQ22+mz5+3t8oYtvlvRjE+eEaMBFezS5Y9d0KOuwdY2t0Vp4nKsrKBm+MJ6ujvs3Zt5ez7xxDbWVryfA8r1wYMSZDlwsF39P4hJUK1BjdFFPoI1IOnXsqrEw2EUXLwLemaMRQkKkYMRlTQvh22TENueTT4bt+mpZ3ZqdMQmno5LzAkncOuHH3SxocPhwP/2b//eLl26bEf6DmuvqMgljT1r+Zk41tY2yDFfv3bDvr92Tb26qLCi8ErihINmvQB/MH5QhBDxQJmX+0Ml/OTgkA0NnzKrabDNTRwrfR+hHg0xJaiG6fTSvqQvTSfqiW8ySMqAKQNgZx2Ulb5qYqMVKqp3UfH3ckJBO3axJ098nVIeMzISCVdfZln5y+/X+0dfm4ChYube+wlbghS5g+5wY5B9tB9AGWWsB0EQyt0ZfDitzxPi6jrJqUblO4NqBxs98CZYYkzGxua6KOX0n+1s0y/uZ9FF6oKSKYaHV77ElgjbQ/VNlZL9PZ2npaV3QtEHh4dEEdvZxqm5M2R93Imk8nz0URW0Zw8KMyAq0OYMnmJ9s1JXIu5+d92uJRCX1DEPEDy5dfcsh63tk9MpQIKsLGUiVUXnC9BCisRZnyqr+mXgn3klFXSf28c+iEZes2ePHt23Fy8m1cveeahTc21HhsdsePiU7gqzT2G0YCfqG/ZtbnbG7t27I8AMmwaA9Oknn9jQwIDTJdWX5P37rnDpleTUhiAln5mdEyjy+9/9wZaXlm1wZMT6TwxoXB5KkQCrBNQkU7TSMKMXgbBGZmri61aWFZBduHTZ2toPqmJb9VHp573vMfqwso+zYpTSF1UBuzyvqTlQkDHe6/OOWxH9ZHqdnB2dysrxgwn4uKAiexXhYySVADK8jFP9fd28Iu99m9UKihJf9cXTN+twuOs3uH354Ydbdvz4Mes9fFhn77ur39mlS5c0lpAxMx6Uly1XOqQRYI8/fmxv3ywqgIPqzX5DXf6Xf/kXO3X6tOiQUl895ADoIyjqMVOY56TCyLNxXgSKt7V59ammxivFzMa9cEGtJwgP6ZyNjcmPA0B5laOkH/oKl73GhS0phKSSHuxTIRJwzHipCkBkdbcKCsr3Rl+sL0zSRJ0xV2VXVV8rA+wiuVUCklbShSh13kks0AhIxkDBOkn18jpbX12VwBRnG3D3r/7qr9QitLqxbk+ePBVgTSxy8MBB+WePofYETMGwgJF35twZPSuCOCvv3tjPfvKJHevrVXIL6E6MKFtTmUuqlVW870w8rsg//uP/a82tbXbtxi1N9Wg9cNA+/fwn0iiAcswe8u79fX1SKmceOe8rxfIXL7QECPYRTwKu4wuKmM+tQZw9Z8EomREoCwhZ0oG1riFO6nbRtWmcYfFemF+cl4yh2CcHNss+6/zcnpCVX897Kaw11MgdTClBpPSfCdJRdUtbn9MiuNdpz3U3I7kFCHj69KkE+2DIMY+Y5JaYTVMsIolVXBuVUNmwiqKwx5nup9paWu3WzZu6f8xdFSU5s7u4Nx6hlfPTXbw0PjeJKfZ/b9eoCPJZEQckd8GWZkLtZ8PXWRVg5YglcyuTYG91cVvmejFe2CoZmqX/S5/Ny1IAy3ysBA5c4NdjX48ZMrnN588iQAEyCYxwPRNhmVkki8tM1ZXPwfs5UyuAg1gTntMZkz6ui1+NtEfVmCjHbxbm7WDbAfkbBCnbOzoEErJOjKJz9sJrtc5gG2F1kiINDZ5Ukgu1mTXWPcAHMt2F/bV9a66tsZdBS95ZWbQWuf1929zetVrsKCDZ3o7AsZr/5yddoiXrcEVlUNLQlJybXHlR9LVCcZBXq7c3K9s2+vFPbeSTn9o+lds9aA0e0FhNBrLkhShy1tvy2rok0gkE/vC739mjB/fVOAyySRM4MwE3N7cVMD+ffGEjY6etp+9IoKs+kkWJWnD4eZ5qmd3L1yWFLFH9TBC9XxOUc1+J0Nu3b4UsQA1BqdSjJfopW5Xkzr6a1ca42I9ZY3OzdfX2qbfi7fKKTb2YsabWA3bkGHPIGu3ZswlRw6Cl8NpUOggIs/9HF29/XwYTZKq7q0fJrTuCbM31Cyn1sooQRnjW2KMcI+QGMPdO7xM9bJgZkHv/dzcqcpYxYw7jUMiPC2EiSFXmr8rt8uKizU1PWVMDDftbNvfqhR1sa7KB4/329MkjQ3mTmwvNlWHOqKR5YOHqij72KCguUXl0yoNXMYvfUN+pdO7t2aGuQ6J+u9LynpwXCDmonWiQOefUye9BCSLR9X1z2XIPcLK6puQxPjNOZ1eq3ZuunrxDYtxgQ6OnbeTUWfXkNrUcsLV1zsaibW9sqFq9tbGm5HZaQk6Ttr21rt5VGAgYY84LQ+VJbtnzQ4e6RWUj0CEB9Ll0RZ4e98krbfw8FzETuaT8uGF265tVJj6mV3tNPUffX/3GhgZOaDTQwMkTCnS+/e4bGTkk6wlw/+7v/t4uX7psPT1d1tlxUACD6KaVtXQ01w1sS8sB+/77az76ZXhI8+JwMjwrQgpUbklueSaSeICooeExm3wxoz70C5euWGNjq6ri3sPqFZYMOhUofZC06VNW5vMlgpz2yJOj0jGrqhiU+kS2y6Q4g3GPmSQdVKDQMVopKnXcx+J+KDrLgC8EK4qe0bLPNh2w27hyTIroTUU/USms447OEy7uNIGIY1e1CqYB1j7++Iq1HWh3J5+BRTg9JcQ477199QI6EJQq5yG8EnaZ+z314oXaHHDicq67IMiuOO72xJ1vshzEHEmFRAALgLNAqdlz+tj4PTo2KsEhH4nhLA0lB0LkPfH08Wb4Cgessqc/99OXzPtIE7kpk6EI3kKQpjwzzrxhJ7H7noRn4JfotffQKphT5OdVhDw/mXylg89kRuc+aJBeiSoTuQwSHA/wqj42yPu0XU+iuYUgecoePrwvP3H8xDFRsugvOn/uogJqaQnU1dvW9qYtvp23NwtzNquxJo/Uv0RF/MqVj6SeTF+8s2tA9xEVcnaA0Phg2HANJtW6s22/++3v7fnzSRs7jXjbgPUfP6FeeO6x9nvXlX/Hxx+JBkmwQVsFI6GoWCEQh7X8ENgpRmyFAEgG0xk4ZipSgBUVxoWfg2gJ4hsj4NUdrgBOOguVvzsg5Wcgg9QMjlXZL+yhTp0fn1QYjQqs+8EyCPfP5U8LeJpVeRLbTGq9OuFgxTfffKMgC7oorwX1+NhxV0L1KQ3l2CrssHxORXEdYEhBYYimAWD/+te/Fi355OBJVS8AsYq2hVibZIFwfxwIBtSN3tOaGlX8qNQS6AOCI6qEDR47dcp1N2K2ZgmOR7Uv+tQywc91rCYArKPfB09QiXV09rMKVwEbisBYcZjvQ1y39+KQtHcZm/i9LyvAmUDn1zOJq4JPmxtbtrm+obMvthHq9MW8zRSPrFX/8sP79+2HmzdtaGhQfcyHurts4fUbtT9xrlpb27RWAM7YjpaWJrt9+7bOwMjoiBSK2c6NlSX7/JOP7Ehvlznhb9cZeynCmeJLsSZ6bqlbm/3DP/yjlHy/vXpNAm9jp89olA/VdfaTPWR/WpuaJJ5698cfNUOV+0jwh80YHh3T98MK5Ge0F6ElorOucTpuCzy5zZnxOQ4vwbmgrYoBE4Nxi4piKKBnlTDFR+POCmCs87gx7WXaz1SxLoDBSAaJOROsqMajhY3HJkSsI+AU4CLYQfINiKcVc9Ldp+CfHj58qFFZHSgeU2QKMDntjlepQ9E7aKL5rLweAmDsnWxwDX31s3rt7t6eqO6lACpjjrcD/A1vE4J8/C3VsdFf4Zfaz2pq7Ms//1lzcxHBVYwWYlwpZurikDkCsbRhDiaUY33SBmkiRMEMCCAtXjPBhGJ6Tdi+JJzpPKDwHNV8TRuRHfHCmgPr0ZCZgm2KI2JGPTNrs5+3OCvuD4kHUvw2THoIcZGneGJLIQglY34jzvb86VPb2li3gwfwOYsSPIXdCDUf1hAjBmGgkNxeunxRRaGd3S07RltIK2PQvG0p2SuyPTGlBP7s/OSEzTx5YLsrb61+Fz0EF0Lc5z5m6ybX839+Wo4CykXkgX0mZs4qLBUL+drufp29Xt6yM5/93IY++sJ2Wzptc5/gyytqUDocNSLoAFWtsaWVNZuiib++zv78pz/a3du3RbGkbwSVOeaU9fT22fLymvoYRk6dtta2g4HCupdKw1wiuv51Dr7ooJlJVFTkPDlwKiYCONsbW/Z28Z0WlwNBAEC2D+0SaW+olk0NzRqTAL1TlcKGBmtsabWuw0esvbvHtnb37dXsnK1ubNnJgSGhsM8xkvV11sAQ4b19yYujppnGXrMTEd1ZWVFvI71RPhc2iAyVUUQgS6kmKpUw0btRqUyVtAjGMkCodSTPD7JfUC7he4Yo6BcEPb6WGUI6zQf8j8vBaB4lwnu71lxfay8nJ+zZ0wfW2dFq/b1d9nphzl6+eKFRGKKo19Bvta+EDyhRqm1RoXY+WarBxRiHQI24bDgEEG16aQjIAQlQ+8Xg0ZdG0AhqrstZVOpCbEWJn4thaSyUEL10CNGXkhc2xLY4HrsQ5esaJBLW0NRqgyOn7fT5j+xAZ7c1NB8wbALzC2emJm2bUUX1OKU6m3s1pYrL8rtFF7gIkQFABAKXAx2dOq8d7Z1CB/sO94miDkWJX15lKKnITkNPcRM/wx7QlYF5Vt3LpAojuS+l1R/v3LIWaOHbG1JfxWh8d/VbJaBeAdiy//bf/g87e+aMHT7cq54+qUIHcaZ6NvSANT4v8Pvvryu5JeD++utvNHuPteWzUCWkIowQB31lp06dse1ds9m51zZ26pyCbGTJSGylSltUWLwPJpX2tB7F7LYU8ilR33QWmaA4OFC9Jw5aJFUmbQDiO041dFSy6BcSfdZpSvpaiEzlvF3diHAY7wFkgcQWTiTWSShigm0hvhD/5CPFokrvtSOnYOMI1BIQVdLr165LkOjKlY81msJRykiw47xwR9MRkiS50m+l2BEJpt8D759DoI5ke3MD5+4CfQL29CF8nyVqsrWlhAfbRg82FS1RjERy8SSUqi39iIgmtXd2FmNKQpvYX64YIeSifgVyHSJVGXSngFcCGQ46ZALkp78MoH1H9S170QcbyUsJ+uWNcRfsya3PJM5qUAZp1dct6dFiM/n7BM2yGjjJaVfGVeQICuwDAC2/NzbXTCrIU8+kLI0NpKo6MjxqJwcGlRjhYzY3123m5QuxXqAFP3700A4jHjM0rJ54em/p/cMfuqK8gxisSVY1wY2hXj0aH9c0gX/7zW/t7t17YjydPnPeDnZ0SJQIZXS8PaNOCOhyZjFVIphIXd1dNjp2ylpaaZkJkCbuo851MSbJ54Vn8pGUt7QbbpMc+NXLRGKqM14IB3ngK9ZAJHOufu6HuMp+rFZa8z39iATwVMxDqCS2UTlKvCQZHLIvQUlWVSJ65EVrJbmNnnH/vPi7Ortz544ASZJb1gA7B2Xbz1B8xvhcxfMFoOtVhVBAjTiFAP03v/mNBI9GRketta3VGVzRR637Xsz+hIbtSWn2kSt2igoVYkMoigKosp8HDrRp37nzZWKR1VMHm5w26H7Qnzc5xBEzFeCAZPMLEKdg0YSKfFK/8w7xXMV0BSV45RgnX6VyrnEC725eUz/C77kSmgxWkrkUX+fZtza9cobwWYpF5n1m3RqJT23fnk88s9/+22/UM02l/fTZMwKYn0w8teeTUzrDn3/xU4HnrNfM9JQor8QbFG/GHz+yxroa/f75F59Zf1+vSYuo1pMsgYtFMlHaWSXc2KaaOvtf/+sfNB7y2s2buqMff/aZRFE7u7oV3zgQ6MAgyfTks2einy8uvpZIad+RfoFN9Q3NtkGLQNwrBzfD7wH+RHtTnMaisMHfxaiMsYKFkFuBqnvMp7g5lIrTZ1RBKsV/VCbpJUasNEBkn/sNM8/PThYudO8rIkzpm0h2EuTE5xPzJ6jIewD0FiB1JFnhmvSZ8E3379+XanRPV5cKHH6nS/aEVPuDup/gV1ZblTRH9VvJrVpstmWbAT+8BQ4ti2QWOXvO6wlu13hu9fKGn1I1UDo29QJy//D739mpM2fsaH9/UUDRfawI4XmekkKVpe5F2qtC8aJQMC8Ze2lj3F4kkOsgYP6qxgJFMSni67QLgJ05SYDIRIrHamVwENoLmjE+R2xJZ/LkeggQT42NAqB2+vj65kYxXpRzyjinmt09ezX9QtT7/iN9WjN65GGb6D43NIhlBtuS9gFGo42OjQjUxcZRhEE/hM1Wj7kmkgTYYqbRP/OTz2x6/H6R3AJOIcoHo9gFconPaz25rXKxE0HzkrQbGFc9cmfPidjZr7HF1V07+5P/ZAMffW57LR22uceiOX1I1KBCmh9nVmeL75YlusSonD/98Q92+9YNJcD0KyFWwwVHGXl8/Jnmlw2OjBVqn25c3lfXE1IS/besoGigcfgLWkxSJWhKX162pcV3UjZcfP1Gjp6fI+HlmdVHtbAgxL2hgaBkz5aWV7V5oHH79XXWdKDdOnp6pVKJUt6ruQU5Gdbv+bNnqq40tbaKDosDwgATcGu+KFXb9Q19jqQ6kbxhJEEVobjoUlKFqK9Vwk9QnNUU9aDIOHnfnxxHOnwJ6QWlJxBGV8jzi5DItRuBUqQlG7cVWIjy6I2dVBw5qPW2Y7NTz+zJ/dvW0gjnfVf9p/R2LS+9U9URZUEUk/UZNc+2pEhlUJ1BUzo5GdGGBmtpZd6YJ+H0vmKc6FOjsk4wpib5OkR8/MAq0AtVRz+WOSKkpLC6fSqTyETGdPlBxvV8LnTU23fUzpy7bOcvfmLb+3W2vLZp69CSGa4+/cJ2Ntest6fb3i7O2bvFedtcX5ZD4roBhigJkxo1M3SbRFGBCsi4Bnqq+o8cVcCZNHAS6rJaQH+yG0zfo3JsQ1lVdKOWyReJLe/ZUF9rzyfG7eH9uzY6OiREDIf98OEDfT9/Zk3/+3//P9ULeLT/iHV1daoPgruZwUI1weU9Wlra7OrVa3bt2nXNmfv66681kxED19Z2QM+BWAe9XgA3589ftIlnVAsb7NKlKxrdRWKr9oRChMaDmhzTlNV1ocShHJz03g/PSTW5zZEo1Wf3gNtL417FhaHgiRm2yilMLo6Ek/LKaYy7in8nsMtZqNB+ffRDNXEKpeeocOfoAKfBRu9fMAZ4/mQKKDDBcYAqBsgiR6Je8R2pLWInTp/yigxIczorRp15L2vOnPO7XfTN0tceInPeK8sYtsgzQsWWwIt7FLonznohWRJoWStgCuaIHL1U17ErTvH1M7dv04jfLMxrPiDUIoQB+YxChaMvF8oSz+3AY/xsOEeJPhVzMisKndHfpIodNqMIMmJMlR7AnS+vDs3KbVkEyJF8O5GssIJRtS0pfdqPCrWWfeUMOMUOW5uMgJz7XY4SUxUwgo4iwQzb4TYG5lCdzbyctmfPxgU4MZeRnllEbAieGQGDT3j18qU9m5xQawB9ulCyRoZGRGE9c+a0XTh/XoIaUkveDeEXgZBO1dNyMI9wd8/+P7be88mu8zr3XJ1z7kY3utHoRiMxkwAp2RIly6avZcuWLDlc+6b5NuHDzH81U3Xn1q2pa4u2JdukSIoUg0gwIqcGOuecTsep37PW2ucAvqhigQBO77P3u993hWc961k3b90Wdfadd961a59eE5j16mvfli2lLaa//5Ts4gQ9TevrMQu1R4I7JNtUq1DUlihZxbgJ6Mlpd7TvgnmTdMT8PasjaWNTtDDBp6zC+J+DTZNGLnx4CJ7GuytT+kWVj6RXbS46s07F9Kp20CyLjNp7wx0jiQBeftBZFQT5KRDjgFRQOEVLJmhzm8s9o2SMcA3JKMEX1TZ/z+lHcxSX70PFHzGCypNIN9Rpx7nuO++8I5GqkVEHOniH3FiO7cjznK30qnzHXG+qxblPFQdE9fLWzZvaN+yvJ/pA4/kzIRbTIc6fsyryLDw5dknPWNE2o/Oa419SOEWxR14vhN0CncgEukh+K+biViZOvokrtBMqKvz6WTfgZSaaRhI6MJcAWfE5z0EExPNG3/3VO2ICUnlHoA9GBK0yfAhgAFAZ8IiKN6PzvMevSaI2CDQyd/NUb5f98I0f2Km+Hvn36toqJUSVAFmR1GH7xMry5Pbv/v7vJIL61TfX1c42PDIqYSgYOYBJencnJ7a2sqLv530jbqU+0qoqu3DxsrRbjhBflR6Gt0o4CwXg0TVsxIYqgOGYDx0Jp1e6UgzOdRPKpZ/y+fAzX/5zZbzkbQiVP+XnztmbZbuawHSxXwsmWM4m9okgmbCm7ajc+wlwVLI9ktWEDYS6PThwWrEGvjEvxlapBHXS3mRsmfb+CegzzLzYUWopCd2RiL2S6aP9GkAnH/KYw8MBnafwc8Sk7777rpgCjF/LIkt6kzJbokJtOjhsDth6nKDkUmBgxLGRr6TfVFyCgGXqgiRgl/sj7jH7YIOaVR7Xg5+sANS4L289chZSrpkXIZxpyVnD9nIt6dxEYpnvP2nrxFX7GsHkG015DtpB1c78ZNRrU0O9Ku/j4w91LngW9Z/v7sp+4Z86OtvtlSuvqCDBjNz29hafShLVaBfi9QRXekl2bMtTjyUodbixYtVHJZ8Agn2vbdB5Yr9QRZagVLkR2bnbTtXxwNGrKDVRkXAkg+M2v7pnL3//h3b2pW/bQX2b7Z9gaNSJr4etVX9gVKRq62xpac3m5xfl+N/+1b/al9c+s8YGKMvVouj2nTptZ0ZGbGJixoZHz9nw8Gg4Xw9hPIAti8S44/TKZ/69zzQ98pmkFVLkCEYQUGyur1ttVY0k2Kl00VPG5xCQEJ+92nuDSeMoo7d1dsugEARVowBWXWcdqKNV1ajHYmJiSlL/UI0RhAAVqiHBbaiX8ao+OfaxGppli4DRlvWe6lNiR0WEF4KaJS+kprZB6N8xGw0l2nCcCt8q5cI9EvTRC1LudEEJBUIhAS+UsAK5yk0sQyan4u+W9SOJ9dnGXiFJ1BD+/O7mqj24/rUtTD60/Z11q6tmTBSqnWj2V1s9Y4xAWXe31T+t0REoy4n3HrL5FcIgKQqV70yoeX29kv7sn+bdKRA4ORF6jjVnLyW1GtQ9naY74mKoTZgq/62SfujKmsHjj/3MGvT09tvpoRG7/OxLZjWN9nhq1uYWFu14/0BTm7PQAAAgAElEQVTOkPm9VGPWVhZsYX5aqskETCSXHErELDioUIDxPgSXJBrcO7TdgYFBUdt6exgx4YJkMmwyIpyXspMpkLoI9DPxLANPGRj4DLfxB/fs048/sueeu2Tjjx7qmswk5fMEahiRv/iLv7L29jYbGjxtHRW05KeTW696kcC22Ucf/VZqyRgfhE+WFpe0l0DaoF3z/8wB5t+hfD14NGnPXH7eLly4rF5bkGvvjggUNJ5RiV2Oq5IxdKYByZl6GcPIp9Mr2BkVyLCCb+U9EWBGZY3n8Rm+EsvTZzj+9EUruVW19FAjUfSsBR3LHYvHVpU9rmUHLwed/TAKzr3iXti2SF5V/Uhn+cT/RUXSp6eof4RA8asvvxJ93efk+bzh3KdcKsEpOUEFxN4DQzLJHZEAw3JgoTkvUmJXhJ0BIsJoJdHzdkslfR7ADJYKdGS908ZmjX3DGQg0qasLIQy3Ccz1A+2GEklyqzFsFeqUntB6m4Ce/gRAIVsBUkjNkWeeWX5FAlwh3hFBhtsuTyKcfnisvhu9m7BZ2aOU/c/+b1nV9eA7kw5/pzlexIMy+bgAxlJkDLuewWuRlAStWWHeU9Um7tN7FD0JF5BSbXbv3m31vg8NDtjC4rzVaY1RTD0l+07/5f0HdwUwTTyekM268vJVCRCRqDD7lMT36BhQ7zDU1ssgXSYcgBPf3LwpwOqzTz+1f/2Xt8QwUmWwqVkBNYwhwElYR9D5OGNUkfYAM+ob7LXXXpNYo1dPypX2rPw/AawV/dFRWa+wVxkU8755SQk+uB3z6QvaEllGr7DOqVRdtn8RK/ixlo8CfEmVUl0z1lxn1y9cVA298FgGAvMkerDswRHBv563uB/3l8BPxA2bW5t27959Gzs/Fi0YB0Xvu4LPGCmofRpiOMkoccAwRZBc8JCf+eyzT3VuqEDxHjiD6YsrgbycnZOAVo4p8fyRM+PgOP219OqjZA+4WCS3+cCBGjgA4S0NGSj796YwaLwbPUAyZqL/NQyb05gj9grldL0lmHshkOevoFwZdjzDfX8mQPnavUU+MoX4/7xtJdMV1d3CjgbDJs9oxi9Fgkclp75OgmlffP6Zlfb2NDcYMAFbJmGu2lobfzguJgPvGfBnePiMzcxM2dzMjH395RfWzFis4SH74z96w/qI4Wo45yhju55B2hL9Hkm9/z3PXms/f/NNzfO8e+++2BTQjIdHRqy+oV7JGWAJIBRx5yNmiLd7CwJx39DwsJ0eGvZRX8fVahVwQkmAgancrj7RSG41JcKroYUWSQj8+H2lKrInUL7c7h+J3RTPV/SoZnWSf1dlsEKNNyuAxfkKwNA1ReI9x6sV0wO2UYypzHOb8VquY66pzlKATpmw4o/491s3b1l7a6vsI2tOZS73VJnJVTYqeX8Z9+af0zdl37725lNCcx4v+nv2eMsNTMYgqmAHzZczCtPw/fffFzsPxfS0c+6/wzRVtAzmc2fBr6iyuoFykD/W1fMtP1PSi6mDZXhYnCnebfogT4siHoi8rbC6oiSX87Gi5zr0PIoEOsa1+kqWiwTqq42RodwTTEBR+6Pq60C+g4c+JpZqawg5MTpza8sej4+rdXF9bdVWV1ZtZ3tH54/iCzELLFbA3+//3ve06/k3klvyJmeSOqApFjEA99GxIcG7Ojuh5PaA5PZwT5+XJhPltwAPJSj1f1xpO5HgSMXL8MUtK946NRQ6lvdOHFmtza7s2iu/R3L7LTusb7cDo/xdpiJyc6LUcl3Nklu2hQWng7z99r/atU8/sa7OdlfSPX3Gzo6M6fBu75Ts+Zde1kBzFImdSZFjJELJLc5+HtzcPFJ6juSBBYdLv7u9IzU6KrWkE8xqRamYahdzlhgDwz3Qd4vYA0qUPAdJa++pAdtCfIgArqHBNnf2hLABekCpRbmyu/eUXtT03JzmmhFkHR6UNEaorbnRVhbm7XB/T4ES1BnmmPGyoKdQnaSqt727ZwNDw6ok1je22sFJlYF76aDEbDMP/o58FqFVRb9xCo8IKyqCRv85N1IFshWBpBu56JsRZVuwlNgqUAYOQpiprbXRDve27dHtGzY3OW4760tWdVjSvNvWjg6ra2q0lvZW29vZsdXlRTsgkAJNVU9CVKsqxvikkcwxLhwY1tDVsb0/ggSQIARBDYzQxvp6qLi6x00qkxxqUGVU1YlyUxEgF5RXD7CFbEXQn36D5amva9R69/WfsebWTtvY2tOeo/l9eGTYOtpaNWx9dWne5uemhfIeHR/I8TEfD7ExQBOq/xhgqpvuIEhuO62zs1v7aHDwjAJdeuIQmkHl1EdsOH2H58p7z8S/0rBmVcT3+4kEpJYW5uz2jesafr2wMKf9TD8Wv0huEUf52c/+SgDGmTODoi43NjSE6yyP4nHH54lCc3OrKrdQ9HDI9KExtoI9iKO+dOmynmd2ds5OnerX+J+qqjp7/oVXpBK7f4BBglyQyt8h1BTBS+5hHr6YBUywJEVgr6Ckca+suMmOhHqs9rWqor4nQO/r6mtEfXLDX201UmtnFIRX/V1Z+0DJ7RMzb9n0usWg+RcK0uXqBuujvevZepmuk/P/iqDMA3nvm/V7S8edp9MNtdOEHtx7IKCL3qtUXc4gLoM99agC7ITSIkmLnwFTQkpymxVdfpYRMC5K5A6QftiH4+P24NFj2zvYtxI9MhqpUSf9ARLrnu5uVaxIdmRng4bFNUjUAOTODJ8R8OYVMhJ0X0ftS7XDeOLYWN9gHe3tWi+SajdIvh68G+yzaG+hlyBgcXfXA68IckQj0zxf7+UhkHb/HaWIDPqURJFc0odWOSM43lNU0QWWqOpNguMJtrNXPGFxBetyxciZFWWKdGWwUQ7mQdNBrc1aW5vU14pAYmtbk4RoJh4/sv5TvdbV3SkAbHVtVRVwwLrNzQ3Zhj/54x+pkjTQP2Avv/SSfhbbqkq2cMFyAqJ3LrXkY7v2BTOoR2z84UP7+7/7ucCHS5cuxmzrTjFHWGeYRWsbG/bcCy/Y8vKqKLboWHBueW6nlpZrDQpWYucmXdaBHf+Mi+iUE279XSqc5vmJz2aFTRMKFIBVJlVlH14Zc0gfAWAslDkLJktFgqVKaSS3/l5iWwQIksrLlbZDZzd8n7QYwoYqxokqFQEWAKXGXqmPrtcFWipUcmE8lNWZIxSsoHHLbsdyqqpYW2fj4+O6Dj3OOMd8piIpiGTUx2658ri/hychAY3oq6nR/rl//75dOH9BvdPZ3yc4McDBonJVnM18ykxi/XxUJhxJO1RwX1Bis9Id7z8qt0XSEH3dyVCRnRSt2tOJymSonHtX9GNHXqIk7ymmTP6s++osXvg95z71vzdr0IiRY/vi2mc2Oz2t9gDE1JjKALCM7eKX5j3L/zmLiDaB+dlZ++TD31hrU4ONjY7Yj370Qxvo7wuGj9Njs2qpddU+KwsXaRZITZ39/c/ftFOnBwU0oWLOe6F1gEQNZl9Pb7dYNLCeUIgdGTmrOLOxuUntd+gZAAo7bumKrykGpcqtI4feTxj09wL4CdAiFXWTzZRquUU7QBR7xNIJASM9G6BPgBQOikTFGGCBPa/JD37uHdhwdl5RPNC+9fdSBgg9T/AkNHo3Y3/Kx2WrQsX3um6Fac34olu3bgoIvXjxgnwmQF2Om3LtBq/qp+0uEsjYV7w77sFpxLEn8+zLDnjxRXojUd1MVl36/Nx7etag5qagFeKdsPegl6uNr2KsFU/seireEplWVhXiuL9MwvH1vA8H0MO+FYwi3gEFu8Oi/zpt0NMKyvm+y0UT1INDA0PgvgMz+Y6zTUvioNFnXT6L/jndm/ZNTHkIUFxMNAEZES+EHSYHIM9paWywvZ1tm3r82Pueq6ttZXFJPpCiC/Ep8SUtoQAFb/zhG1Yq7Vl/f5/19nQqfiN3y1hGVHFYZlXV1lxbY5uLc/b45te2v7liNYd70m7y8IxpJ155Vq03K7cZWKXR80peDD2Ph6R3RVTlqnqbXtm1V9/4Uxu78rtWqmmxQzXXlz9P1JjJrdXU2vTUrC2vrFlnR6e99+479tlvP7HeXqg1B9bd1aeZtitr6xJleuXV1zS+hRE9Qi6DE54buBz4B8UgRKYU2BLIVNEPVbLtzS01NM/MzkrlrKWpyTZW15SwEETs7+95EKy5cl51XFlfFwrQ339ao2H2j03zbUlwN7a2ZMChztLXUTo4kHpyV2+fLa+uCzVA2Y0gpaWhwTpam21zbdUWZqdtY3VFyOup/j4lGOsbq0XAVzo4lFDV4DCCCKetqr7JjqvrrArqC0pl6r2rEpqtABPHHGMyNDrHSWZK4ElCNCcNYCAayj2pcAU0n7XrFaucZUl4SOGL/0jglhcXbHBwwBiref+bL21+esJODktWdUwD+ZF1dHdLJZoZi9DwECzZ2ljXpqQSzObHWHH4PYHzebwpCqHvFkWzVsYz6RepgKykBLpkiklpFECCHIkwuSR5IlsK7qPPOBX40mk6DdkTIgJXemlYsTpoDCc1dlJdbzW1TRqrMXbhkvUPDQmE4aBySAEn5manbXp60iYej6tic6qv1zbWQKNc+IrIJu+F6h6JLk6WfTI0dEZUQAaIk9BLsC2o9m5Ao2cwKkXpUHWoVVmPqgO0DFUoOcJH6t1D6KC5qUFCNYgwcD1Am/PnL9h/+A//ScO0cdigYmInhIFPw50BBOvd2Nhi1659qeoAQMdHH3+kwBx6FoHBd7/7upDUe/ce6Mzcf/DQRkYv2pWr37LGphYpJLtStvfdYbGLKnGANFLYLQQVHFFWf06FkqfuKYMJkiKBZO4VpOUicMcBAarodXWpfMysN0R8oNgGpVMgnZNXnTmQqHi49KhcCBePwkIG2AkuuVP1z2fiyHvIvqV0GEqklNg7zccrOk7pcseVVEMX+8HQq6IT/XESaBCISN+cV/ddad2djZ9Zd5qss99LOB/2Rp2LTmU7A8J4448eKSHa3tuzxdUVq21oVMWdX6ho0zuNMNHO7p6PXNBoAt8nsFtIwFACdnqTI9M4XE9ufS0FMB0ei4J0/tw5BXeTk1OymT7/2tcNEFBJzBEAUoe1trTa3MxsaA/ASGiwvr4+6+nqFmiBHRfSrnm8jhSTZWX1xBszXFCK9aV32MseXlGK+L6scK1+dk9u3Yp4hSv7jzKmyL1WWbVJkLCc4ERw3UBitG1ffXHNNjbX7Pz5c3b79nWbnHgkmjK7ZmN9zXoQullainFBg/a3f/sfbW52TonU1StXrLXNxfmcFu97y/ec2z0ABQCNjz/5rUZQkOT8/f/4e81nHx0ZtuUVV5+k5z9pXNiygdODruQ/OGTPv/iSK7zGnMm0AUUiEuXQ7KMToBTBblIiMz4oqi8R+KZacd6zv68gE5Rz6CKpcrsTSs0KgDyQ9iQidCZinEcBYkdgqO+O6mRWmXLmvcaNxH5T20rFTOoExIp1jWQJu01y+/Zbb4six7xZ7+nzfSv/FWCOaM4V95FnP9dFe+8EDYp6CUs+fvxY7wtdBgWpYQdUJYn0OsWDhDOH3ZCtiQ2J3YI5s7SwaNMzMzZ27pymC8jPYlvoBYTVEdWfyuRQyWqFYmvlnhaYVdEjm35a+0egUFmpvizk5omO+vTiuzNOROQIW+DVbZ+lLvArlNpTg6HS9zx53bLacq5nJVCRsYRsUIw9kdBidZWtr6zazevfSKH16tWrdvPmLVGH6Wlv7+wogAyCaGI0/OL9O7fs809/awMDfZo88Md/9O+kT+FAKsltKe49aKwJrBWCQ97C9Xd/93M7MzIqe/fPv/wXzZL2NqsD2bPBwUGx+7CzI6MjApgYHTkwNGijo+d1JtWGRiVYiSezO0lCo2KY9cCwBw5C4P98I/JnFQhCSZj/T7AkuRNFS0vRD0/MF9ePOeKesHgC60lfeR9kLJLAWAE6RCJXGZtz3VRa9/PpTB2H5mM0XpwhgXYSJHVBM7UP1dTYvQcPtM/Onh3Wn4kFE6YRlVltiFHQiYVgvZN5ooJctrIphvaWyYSNsiBSJOrhXzPQUCJakbDGQrtAVW2tWE34Oew3fy6S/QrbUCSwce0isYxe+jx7lTY132clqJP3ytnyWOJYBTq9kwJYcApzFgKl2RNJbbbvSRk/7Jk0eVQocH/O7/kOvUe3zL5Im1G0kVFRhcEV4nnQ5QRiSMAM3Z5qsR8pelGxhUFHUVHJbE2N1i57bnnnP/j931efbSa3KPsfHTnQKxusc+d5YA2+a3fLxq9/YdtLc1ZztK/58DAjAHRhvSrv4RSR3OaLqXSmDQ0EShYS026gkH1WObumwebWdu3lH/yJjV35ju1WN9tRFeVzR2u4Mpxn9XkQnNY32917D2xjY0tDfd9+6y279tkn1tvTbd0oe1bV2pnhEc3CHRgEbRuRwrIqpuH43LBBTShXncrqfh4I+KgTVEKPbXV1xbY2NjUuQUppifpS2q5nFNC2XsjO1pY1NTdbS3OrFOioYKyurYvCRRWvpb3D+gdPqxLBfFoSo/V1Bq6fUf9rR1evVHbpw2UcytrmujU31ascTy/qwe6OrS0t2NrKsm1vrtuh1HHpZaaK49XKExLOmnprae2yzt7TVtvYZrWNrdbZe0ojPRi901APgnNgtTS5sskR7lGs5y+SvhGQSJIYKsg8CwpiQteFEEejuJJKrwCp9L+/bw3Qb6vNtlaXNK5iKah1CJxsLi3a8eG+6J5CaatOVIHs7OoVwlzap4/4yDZ5tr1tOz44kPPAkVPFYT/gUHSAK+9HFTEPNkG53Wh6cINR4SAJaecwF8FFCMZUGJB0ePxVGpkn+kNCqINtCWWPg4ugDrOM6a3e2zvQTNba+iZ75tnn7dyFi9bL/EA7sc31DVtbZtB6yZaXlxTEolwJVZl5XBvrK+rh1vw8OZrsDa5VBYVEFuEw6Mndvb02OjpmfX39RR+YZgwLic2kKOfiZlXJHzSTFXf0XnGhUvnZbz9W1XbodL96YxF/4l1DT7548ZL9zd/8rXqOqNye6u01zrQ7LEdo04ByXRIj9tq1z75S4IxD+vCjD9VfjREnMfnOd74bs1F9hMTMzJydv/CsxKTom98/CEVZdmQktqLOZC9PUvuC0eFnObJWL4tFj2HOX8Xx7Rsz1DygqhJSzzMoia0liXUVaW9n88QZwy0Kr4yR71lVdeKrkq4oNkvsQ0+Y0sA7LVjiTxVCYBk0lsdnOPJbRjyT/lUhmhKVX62xZDgd7NljXnJ9Q1GxzySGc8m/O9PBabC+s6KCEcFMJllZDVf1JvsPg37LOjC7+8bt2zY1N2vf3LpldU3NokqW9krW1dGuyuGnv/1UCtsnLGY1o7UQv4H5UhKwAcrqiWRqz5QrRaqfck6ZKdnZZa+89LLu/fr1G7a3v281vAcj+PI9xHsgUIHSRWJNBXJ9dU3rTSvHyy+/bMNDZ5TcenbkdEn14LMmKYoiOjg2jlfs6828VgEToqsnvcyrx/nuXNGd9/AkdS+raUpOMrsNO1MZjPtGiwojy4Xie32NPXxwz25c/9ouXb5g8/PTqubSn8/98h5IbvkOWESwf/7zf/pfbHFhSbTFl19+UXQsxOFYO85EoeScfZPMezw4sA9+86FmwtMX/+abbypYACjARiwuLYlKCfA0dOasvf7970vVn4rQ8y++bKcG+tUn6CXGJ0dNZYDllZvolQ5xK62HglOvQ/CRFObKnuDsTytAoKeETzKQczpc9Hg5OlKAe1kt8Ep/aN9EwpdtSQ6KOuMixcUUNKoloVrCbSSW2itR5RKoGYBGjsjxBMHvA/YU7BtUb7/17W/Z8MjZqIpmb22Cb3w3YJQnqS7E4vND5XsCjEkxO6qF2NIx5qky7ivohU4DzbEdMX4rlHHLiWlZuImgDt/18MFDVT8YIUVwqP7M7MOLZC9Vp/U+3XAULV2ZT6Ttz+Q2v1N+swAFXZsgq/UJruU1dGmdTw5MJMlBZVTAnaKSyQwKYCnSsWBzhIJ9UEETdHr6u54I9DNRiFiihtYArn18Yvfv3pF6MlRR3gGjHqneIhKWNFqq33fv3RHT6fH4Qxu/f9cunB+zsXMj9nvf/576/vCt+AyAPRawALbEAnDw1hMrKON19k+/+KX1nR6S0vE///KXip/ODA1ZaW9XzKdskYPJ9d3XvytGxU6pZGPnL9qp/gHZaK/KymkWPiLF2VRhDA2CtE25VvnnolIbbAPWOWnu8h2R6GC/WE8BGQECesuG+0h8KUzG/PnivGVbdEWFNiZqhW+Nqnoh6uq2wsFEb03JFjLqqO63HDjys+SfSzsEiEMLD/mCKoeHJKuxewBrovWt8rw4oOwsh2zvEEAqka4YpVPRopDHQ36zQjm60v778SnT5jOBZG9wvhn7peQvDkYm3JkQloG4irwl1akrBOGSvedn05PO1ARI1F3U5WK2fMQqcX8OdHsl1RNPB+S81dCVjRGwZNuy5pmo6llD6NQT6zJvROdQx9vXJxk9iomOif33Q50/ZmWHh6CliASXghejf9paWsSa3VhbEwjHBA7iYnSQuCdsLkDz2eEhMZ7qaAuo9tnSYgsIpfa47oS9Wdq2yVvf2PrspNikVG4dFHUWF8+rVtD/7eWWgpacSS6/Y/DJnj1RiIA4Rl4cW63NrOza1Tf+1C689n0r1TTZYVW9z0EU8h/BoagUJ1ZT12jXb9ySgidVrF/+4p9ES6aS+uKLL8pItCFGY1WabdvajrP22CZHE/AOvMfWD4CX2YP2wGIqGXKDTPJCYoJwFL+DbsP3Bs1hEUDnCNxIUukBJvCiZwmkj+svLC5KvIOXx+zPvv4+29zY0ItgHiHIWHNbq21u7VhbO325NZqxhIDA4vKShEHa2ppte23NSjtbVnVyZG3NDba0tGCLSwtmJ/S4umgB6Nz+/pES5KbmTquqa7bjmkZrau+ywTMj1tPTa5OPH9kJwAKqfo111tHda7XNrbZXSkXNGtveWFffl+bsdXb6XN5Uq6XXJ6o8UMTVN6gY59iOqDoelazOjmzq4R1bmp2y3b1t29na0OHq7esTfZyEDvACGhzJKMk+QW9NbZXk9Rn+vLm6IpVjklkOjxzwQfSR5ZimQPqcp1+moyqgj0CBd0SlEGo3aL4qsTUo3u0XyHYatXIVP/sny2UCN1ouxMXfQuVi1/Bnktvm5jbRaNfWtxVwXrn6mnV0des+mBW7vLhky4vLYYTpf6jxpKSu1kp7O7a7sxnjH9iXHkzxRexFUZZqa0WL6ezqtp7eU3b69JCdPj1oPX19ej6nRXpvhXpCEq2PykTG2NyPB0wxF5d5fXW1dv36VzY7My369Pj4A9HWcMpQ3pnB9td//Tc2OTEl0Sn6bn12YswmCqNYBJ2aF9xiX311w8YfPpKRe/+D921uYU4zB+nxunr1VVtaWtbcYJSt2Uff+tZ3dXYPDjCofmaThuqOqiKIjlFQEdIW5zg9g/r3PCQtgm961gGjEABBEEt9obU+51SKeErq+H8MmyO0orUqYEr00a+aCLInP2UmgahNkTy6gQ8Bp+gpTepSuYqQgh8+TqYyIXqialI5dw9FgpjXhr3J5MIBnhTDqg2nU76m27usXJcpek639EpuzkF02lwAJJpj59XWnf19uzc+bl9887UU3mnBEHV9aNAuXrhgn378ic0tLlD+kXOob2xSAiSFcvW80y/I+8VmOeDkglpJ6T6xmpMqO9XTY99+7VvqC/74k481c5KXoz7jwyP5FO4Qih5iIcNnhmx6atpmZ2aUzI6OjNjr3/2ulIQBwrAP2YudVT0FGjHbkT3naDTJ85FGySnkVPCQ9HCfXejvzhOrFAlysC6A22D/ZGCTVXH1PvMSJPTi1/LA3VkjXp2H4bFlH370gXpnm5rr7cb1b2x6ZsoQ7SNp59kZWI/QEyDSf/6P/8XW1zcl9vb8888LDD06pnJL4BDKuVE5VKBZ50DFrz/4QMntxx9/Yr/4xS/U08teQCMA28waACI898JL6sXF76Jl8ewLL0iVu1yd9irG05WxJxOJEKaJvvQ8G/xc9k77mpYVcv9NxS2ozkUynYGUeg6jjqIENqowAXypkqBeL6/G8It96MwxWg5opYqgOfvUEEPh82IzlNW4YR1kv7VjJV41dSEZqJANqir80y9+oZ5kqkXq+82KUiT7AlKD0l1Z9dSeypnRKUIWFR7A8Cc/G4KbWYfKRLeiUu8VHm8B8OeulpIzYlK0wTCCBFZU9gG7yaVVx3/3CmzcU4hmecyUFOByEpExX2UFOs91gg16vn8znzruL5aZ9XbhvnICUmkLK21ksY/iARMQSbp0UUGqoGdW/ryTb06YnK7XjOWnOjQ3PW33796VTsTZ4WFXjd8vCUjr6+uVv5lbmHe6+H7JpiYeazLCa1ev2ODAKXvt1atSbAUYpYMPXy+QJSqYvh4hrBUzbklu//Wtt62jt982t7ftX375SzEDR86esd2dHVtcWHClfFWRXxRFnfiysaVVQDpAIswglSjYO6xhMNp4ZtmXZCpgk929hn3zODsFylL8pwzSZpuMU90FiKbPCAosPwNLSzZG9F1XdeZznlw7HTn7rVmQp5l2/t49wfFxWA72uH0N9kOxv71yq2ctZlEHe0ZaE94yxwz46roaa25sjmQvRggVLWkAAuViQPa5J9Ds81lDmDGT59DoAPhSESwo6s4ec8CqLFAV7JAITnIvi/1RCNwBXNIK6VVMibmFTYlQ0M++2Eceg2YVtTymsiyomPfEffNLgEWIqhGDZWKbSavfUzkPkl8jwafVLxJDH0nEOYCVFe9V7yaUl0OoVkmw3q2PNSwXPgIkLEaTJpswlNpjf3Cvzg4gvTlSMa6uukpsCoR1uSdYjowB+ubrb3TfFB75vkuXLyp3Gx09a0OD/UpMYSsCsrjPdV/eUNfg/bVRud2Yn1bPLd/nxY8a5XIJNqpym8hJBg3P1pgAACAASURBVBIZCCYdiIOpL1KZGMGjWptbK9lrf/hjG3n5d22vusn2ThjiGy/6JGTJq0/Ub1tb12DfXL+hABgFWZLbr7+4pk3x3HPPWUtzmwJmlIKff+Fla25rU3LpSXU5MM3DksiuH1Y3qAo3T440H211iT7IXZudnjPEpKiieQ8NYzB2rKW1WYkTyW13d7ctzC3oMx2dnba+sZWNPJq/S0LV3Bw/f3wk9TtV3GqqbW5uwRqbWsX13t9HyvqMbW5v2sbWurU0Nyjh3Fpftcb6Ghs8fUrVzbn5Wc2ORR3M1RyrJXtfXct8p3qzmiZrbOuyC8++YH2nBpQEPX5w3ybGH9rxyYF68OjPHbn4nFltk21tQ62usb3tLZuafCyxhOb2DquqbfCKBU5XdMcTUbO99ufOnQ11vL9nk+P37GB73exo12bG79nJSUkbFRXXU32nAv4lEa/XCCQWvYTokvpKqKBR1S+pcXxnZ0t7hXVlzu+6Aq69oj/IK/FBX09FxIrB4RrtE/13GH4OZtKMHZ0sj+7A2aRqsfqtoREXKpfRqB8jNfTcUlSrtuamFlXETvWxvk02/mhSPYUoLWJ3GQoP9Rx0jkoI60AizzgHqiQkrwtz07a5AcXdRaYSJpe6M2M79g/17kQVqq2zjo5uyf0jOsWYkO6enqgueHLrjsz3u6in0StWGSBQcGGcj4TAaqpsawPa2yP9/907t/UeQPYfPLivgPmv//3f2oN79+3SpQs2NDQYtORy1TavrV7XkxONArpx/baE0lDCfuedX9n8AvPhjq2trUOVZ34G8YzdvX0JZb300mtSS94vMeTclGx4T7Q7L4/dHClmcTWrL+i/blDLvWA5eoVzDLC2vbWpinlTU71m+SKKpdYDMTTcsPNfqiLnGrqAVLk65SBBCMikCEc4Yv4lA/yCWhROLqt/QkHDebs1yupe9tV68J2OvIyuPxlQVtLmWZPsmUsUO9FbBRrRhy2nS2IcyTvXVnU3BDZkswMTEFCiM+VnXlrNBBfVNfZoato+vnbNHk1MqnKA7Rw5c8YuXjhvn378sc3ML0gRnv1HywGVUqhxophl/6qSSh91xC93llHBOTqyU9099r3vvq7X8sEHH9jG9paUvVzOn4CnTjOx6YcaHhrWnObF+UW1NWCbSGyvvPKyeqOdsRHzb0OsJ9VyZdMkbgUV2Rkg2F9R0aLq55UCf+9CniNBE5gQ4EYlul4O7n1bqQ9aAljeBx4vuBB78STbzyznr1Tasdu3b9ijRw9tbGzUJibGxaagdaG9rUXXYAb63Py8gDVaBqARD/T124svPC9WBZXbpHKmgngmAgAEVKap3HK2GdP1z//8z7LBJGG0USwuLMpGd/f1aX68Ev6DfRseHbXhsyPeax2JU+WzP71vc48nEyLPSP5MnrNYlDLY/EQPavTGBxidVcQUSPOKpwfb3BN2mz/DokqxE3wvSacnhycSQGNfwiYAKEBYzyvuHnAT0BFAASSQsPLuSXYRo+FdAmR7ccyrO/glBU2NDWpfYs+++uqrEuzCvxczZyOpTREf9jLBogKqTCYLnYEyI0Yzh0P7Qzsx7VIkFgqMlaCFCE8EpA6eOKild1BdrTnI169ft5WVVfUFS4FfIkOe0LpSrhuCSkBA1MwU1wRQiGqr33u53cMrH4V183PNOcj5z0W1vpyUqNUixO7ye1z8KpLzqORk8loQIqLXUUlsJA9euXP/54G1AxeVia5rL3hF0Pt7fU0JbpsaGmWvbt+8KYEpKrBMdOAdI9zHSB6uyfmDfUXlFvowoOm/e+MNAcTPPntZP5eAKTbWheqCThtVNZ1NBfKALPX2r2+9Za1dfba1s2tvv/Uvtr2xIaZGfW21hEPFfGpqtpdfuaLElfM6NDxiA0OolqdSLvUIZxslLVz+OVRr/Q6ih1Mz5D0wVgUOmmi8J94jPeQkzKLvwhZK1fhs/YmCeyVopKptAMJFIhc206e6VfQ8x57SmBnitUjGZDfFOoKlVBbey+p/WOPyTOukAkcip3UNJWBsuSv7Z3942U/zjGXAyOnT+nMqdcc9sA+Jx6SqXTG7NvcU60YlUfFPsKXyrJSTcu8FLlPsk3ni6y8/lcwRteD4WslnpvZLtltEjJe0b8coksWBqwwgNd5PJs18jsIFr5w41JNbb91QypzxYuxUT/IoTHpcCSUetokYZ9Gap/aB2G9+jitayJ6o7nr8nT4gE8fMGcWeESTi68G+c5DkxJok9vbIZqcm7VRvn4AaGISIIWKHVlZWdI/PPv+s2BIjI8N2euCUWs2gGvN0ygOlmeG2tI4Rosf7du/Lz2x1+rHVHh9IfFKHG3t/eFjcr0YBpbN6ErmIsQwRTDmHnXI2vaCNoiW/+gc/llpyqbbZdg/ph/PNCLrlJXVVk62hscU+//xLK+0f2tDgGfvVW2/ZzRtfW3Njo9Ttuju7rbWtUz2mFy4+o7EqBGkSDAmL6CbND7er9RGweEBJCZxgbr+0Z8sLizY3PaPNsL62odFDjPfh4OyV9pXc0g+hSrAa/1ttZdmVvFpa2vUNUIj4AKgezpGgm6oRDq2uHlW7Y1UjNjYoqx8r2N/bPbCW5nbRdPdK29bd3W7rK0u2Bi2l1lRu3z/Yk0gLyR9oP0G899DxrCAsbJI6VW2vvvY7Em7CULI55menVRFmM3UREL32XWtq77HtXYJFVyeDDsOM1dqGZquDClDX4Ii1KERhEAJpUQCNymzViY3fvW2r81NWfbRrSwtT1tRQJfUzKmZQi6ENUglGTXd1bUPCNASVEugJZWzOKGJLrDvV2qHhM+o1mZma1CbmoCeK5JTLQAOVzIVxCoBCTls9P94LkFUUD7Jj9lUEUiTQXI+AWbSvYth7uaqkAOPIR5jglKT6dnSs2a28cxJ2DiVUCQ4piG2OYlAvV22N6EP0KlK5xyEygB1Rp4W5ee292no3bIAkRCaqIGQFCUGQ2jobOsPhPW2nh4bs3Nh5q2UmcvQvyHkkjBDUEv5C1JBA97FAVMPlALV3ju3DD3+jqg9INHvqm+tf2/379zTz72//5j/Zndu3ldwyJkFKhNGUmA4sjRTvgz73mzfuKqHF6PzLv/yzTc/OSPSIqg90d0SnRs+dV4vB88+9ZKcHz2r/kdyCPvt8uwjkhHKXk1sqenIeMaoj0TaMNK6bPcSe3Nvj7K7Y4sKckluS9m9/6zUbGR0O6hTXV2kngj+n3pSVQT1gLieZHqhlAOVVJJBd74utrF55rOhRnpxgSOb7jNny3+fLqqxU5ZomxSqBOXemMeg9UN9iDmAqB0fgq2QJEYkYkK4gL4I9BzHL4mNShY+h8sloySCkKvprBOjUNdj41LT9P//tvykAq0Y47uDAzo+OqHr66Sef2NLKKiUi6Qy0MXMVdc+trWAtOKWafjDBYmIL5xgud260N3S3dyi5ZaVQ2l7b3FBfvmC8GAeFzUXVlPmAly9etJWlZYnRYUf+8I0/1GgcR7ojaIhkPV5I8ZtUEaXcDMLuFGUSXF6X+nQlLOhBsIsheVUE9gkH1UdExSipELzy9+dvWfunYi/IryWcUjFeCFqk5xTHAhd//d6vhETTQ7S1tWEP7t4Vs0V0thofo0ag++//+m/ki073Dyi5bWqs189k640C0wA4dF/SCti3Dz/6WKOZPnj/A3vrrbdc2ffw0Lq6uqVCOTg0rKAZe/X40YRaLC5eviSm0ZNV1qQBlvsunRYY/chRFcj++MqA8ukzUu6lJAZIGqLPJveeT69saJwdwcfRoewjdh6bDY2YCid2V/2lzc1KXAEXAeuyLxr2CGsC4s/+I7HHf3NGYSPge1ZX1lTlJJEneYQWKhXdnl5rbUVh+EAVdwBL2ox0tmqq5aOmpqZUFcdv6VwHk4Rk2sGySMRLe7azt6uWIjREcLBS/o8Et/BvMcc2fa8SOaYAbNPitK37VAX2yP0W30N85Qk8+gE+Lo4fo+/9zp27SvZRS25saiwSUE+AyswlYrUEBNzGhkBe+hMlAs5OVyzjL97plWG0KqvCWgtGFFZQyvk7F3uLoFbxnoNwXl33QF0xZUwG0M7KMSz5PUXVRYsYJ8yTbLebQZWsAE7Sx/uzIUTmNMuG2jqJuc3OTquwgOAjGiLMuGU0Hz7+66++1N5gv3EWh4eH7Cc//rEqQlCTYamxHN4eQhUy+8DjWWmRCBYI7xxdg/c/+I3VNTbb1s6e/erttxQ3tjQ3qe2Dljj24eDwsI2eG7OFhSUF7C9fuWqd3d2q6nqxxtVtE3zKM6YoOBlNMfbOg/iyCnxl1Z0zha0uxs9F33qCH8KEw1dKhKzo/Q5GQcX7yf2QrQeVSVT2nqrdLaeWiHkW47CSNVhMXHG6bFJbOdPSHqmYbOH5kZ8xsaU0y9g3qrcPUeV0oFyCiapaR9Uuq8xRDBPNOHpKcy2d/elW3M9HzJFPISdVX4NiG2chW9wyWS1aHAKwz0RZwUvmKvhyYlW+K0DsjLOUSIdvfiLOCPq77Gy04mgszwFtb7T9bep8Eu9m/3QyGPjubMNwYAitAWKyPQEptGdqNnRDvUBe7AuK3nX8OdTps/pfnP/wP7pWxNRJfS9Xt8vxacbsqSPAvqoHQNzZtq+/+kLClfj07s5Ou3njhtZ/eWlJ5+u5F54XGxLtCARSoyTnAJeT22PPVlt9JLcPr39py1PjVrW/hxHzNhni/ApV7ar/69vdsR1i4Hoks+Jvx0bCyCq5DaW1k+o6W9w+stfe+LENPXdFglKlk2pT8Tn55ye+EUkWoOt+9PFvbWd7z4bPnLX33vO5ZFRjeHka+3NSJdGLnr4BH8Sr7ewN+27oPODRBlWi5r1cfAxkhkx/ZXHBpiYmlHD4APpqVaOqq7353EVTeLHNxoxZvoHNwudWltZEyyRRbWTOXWnPexgRFtjbVeO4qnCghzWmvlyQ9O3tPSnFUs+AEqZe2roqQ214Zuqxra+iKItSKH0A+7Z/uC80UapwOHeEK4R0gLaQNDfYMT3IIyNKxJbm513N2HCKlPGPrbmjy56/8i3rGzpnJ9WMAalXcHnjxjfq7Wxo6bADDG9ji6qM9D/z7ryK4WJUqkxAPWERDkq2NDdl+zurNvXojtnxvm1vrVtpb0tzq2qra1VtIPlhftxeDNAGIYTWzJBs0WZrqmxnb0eHARoQVU5mxm5sbirwyCprJqHFISYgkgMOfJLkUNQqn+krA1gYG9bLnRr0OxBsDiTBQlIjCscQBshHRLnaoFd/oCuTinnS6TQc3/+MN/ID7UE7n8Xg9fb2W10jldhqa6yvF/3w4YP7troMbflIFWEZzUDEJZCipngqVvUKBKjW9vcPWHdPn/pt+gAihLziwWPuZlK1wqlJhMt9vSeN4dDragk4ju3NN/9eM5U1w7bq2D7//DObmZ1R7+Jf/9Xf2N0796Jye9ppvCHpmdXCDCIEEtU32p070Ju3FVj+0z/9gz2eeGwDAwPqgYeKjLIjfcOHB8f2zOUXJAYHVqGkoQJ598zAq6eJKqcysav4RU9p0GFcaIggb9/WVpdta3NdAl47O1TGzX7/939PyLr6Z4P1kA7HbVUMX49KkVuQsqy/j20oo8AOEGTCWdGbHuOsKisGWXlwWDYDOjfj6UwqkVq3gVFZ9pi4qEA4tlTup1PSGyM7PLfyIFKz5iIYzO/IUV+JWqfj9eAoQGMFudEjBN2NhLi+wR4+nrL/+//9r7a5V1LCifgcyeXw4KB98tGHSkTFsqlvtNb2NivBWkBZPum6Coi95zC/VxS9WBN67duaWuz13/1d9XyitL2+uWk1DVSnHFzzPp8j29naEYL7/HPPafYj1dymxgb7wfd/z86PjSng4pkTeRb4IHp0ubLj1VtvweVp2X+okKvaJNENryjvx9/jUxJ84TOuUFmuQvl7LZbcg/bcSwEuxF/5u8mZrZypELVZXJyzT3/7kfX2UilqEIvl1vUbfjZrzNY3N2QHAYp+8pOfyDacPTNszz/3rJI5gg4F1DmHMMchiXHCyDqS24/UT//Or96xX7/3npTdqa7RvkJPLnoV3b198mGwT1Bpv3DxQry3oMCHiF1lMuMsiKTM+ro6mFIhBBjqvprbWfSaJ4gYfe8BprI3nE11IhbV1tamz1UWwOAz3PlO/ChVexJa7DC0W5hSMKRKpV2bmZouQOCe3j4lkLSMbG1sqU2InkpEe9irVOX2dktiDWVStTA/p3FznR1dtrO1LQFEp4k36MAADGzvAqatxfqdkb0TE0i94kcShiKBUo83I7UQkuzsVMKED0KJml+icQbToSiDRnDv9HZPJKHFrqyuStEeETXsLf8JuKqqEZWW5Ja4hOQHP8V38TMom58ZOuMiSUUvsSeVarsqwEVXiE8tAj7b0FiveCqZOnxW70XJfvT/h8/MfroE1By0KIN7SVkWaBUiSPJ/Mcc7fUGCjPKLsR+U9BaVbKdKFrTX8HNF0lDx5yKZrUgOZNODYk4UhXDNV19+bmsrSzZ4ul9MiqnJCSUU7Lv9/ZIq8/i3+YUFGz03an/xs58KoB4ZPmNdHbDRvJpHnObBvoPqbhMqxr1E/ED/+0lNrVh/sJ02YOshjtfTI3C2o73DRs6NWXffKZuZnVM8fPGZZ0RJRgQvgUnef6VyexFLPyEU7+c0Ew23kwGEhd9xQLQMzjm7xKdYyAdH/OS1LreBsonBAqoED9L3OPmpnOgULCMBENGSlfNbAUKiB1yV3Ir4Kn2wfByJSABgHgO7zc5Kr/e0J9PGmU4CGRVTuQ3Ke/VE2G2R9lIkrLm3FKMF40ngc6qXpwBR+Gj2b4IFuQfzntPHZxyma8Z59xYPz3eSupwgl/yl7s1BpaeZYhmD6b6IDQ6DWishrQPtQ/YroIyAO/lRLyJkMuq4e5kpxjX4Gfw8oCG/cgSgwNCeHquHBaj2ENbDx6/l9I589kxk+XOK7KUd4JrF+Q6gIYJ45rEov0F3iDiZ83W4v28dbe1iFuLvaI0CZAKsbWyst+GhQYlKQWNWDJOjjoKByvo2kc8cluz+11/Y2sxjq0KnIsTGZHuiDUNrmcltogmJyKTwjCO2VBKgGjvysXtwbBsHNfbdP/lL67/4ou3XtdgBaskMHg+kkBevHsqqKs2M/c1vPpJ4z9nhERkAxDcunh/TdVGMW15atbELF2xgcFjIFvE+6AzGWJtKga+X1lWNQBH42O+Jas9BadcmxsdtenJS/bFwr5saW6TiurMD0oqirY/QYR/wIusbfK4jSe3+PpU8ZpzVWUdXl21B852eFKJHH2lfb481q2fJUWiUkxnFQUDF3E/WiB4LlJLb25uV5M5MT9je7paMI32smpFKBbhUkjPhmTQoPObkkTBU19T7PEoJ4njy21xfr4QK8aLSQclKR8fWc/qMPfvy71hv/7AdH7shvn3rto1duiha89puyWrrmoLzf6hAHgergdCS1iZxrLZ6+jtKJVuYmbDj0raVtlZse3vV9kvbZkf7AgxwktATXeiJuZhQtVsMBUicCQeIyimgAYsrCf0q04xVhDA4XCDjlYkA+wj0nKDBD4vz/WWMAoHxYDN6Pwr6aFmEgsQ25frz2nng8lCyv/TOq2sVIPLOuC7GXhWfqMwX1PMCgMNQRMWvhv7hFmtqbfag5/hIAdnC3FyIZZlVkWzGPZLs8ydRO0PFlu+il5HZe9B5z46cE5JLPy5Ks9736WNfFK6HymAmBpoJWzF3ku+ADvnRR79RAEoyiFNlHBCqrfSy/+ynf2X37t6zy5cvivKhM510wKeDBlGMquzOnfs6w9s7W/bzN3+uofOj586pit7Q1GIvvfyyzc8taVTX2LmL1lDfbMfQM5RUFLM/ZOQlLIKoXFZRWc9gW6SsPwFvKp9CI1tbXTKShNaWZluYn1WS0NXVYa+88rKCQRwpYJH365QT/nJa4gFYFrvdxjoLhF9C+FJNlbaACNjyHrMPqDL593eRokRPjSOrSICcrhZjy4oe3qAvVfS7pXPMvRo5rNZQ+zh6dfNc4IwKYK0QxqlwbO46i+TdBSl8/qyeub7BHjyetP/63/+7re/sihmDoNSFsTEbPTtsv/3oA1tdX7cqql31DaLTY0M9mfaxTbm+AGOi6uYsxRidA47R2tRsr71yRQH/Z9eu2Rpocw6RF5jhNG6Q5N7ubnvphRelJIwuAvTo17/zHevu6o5xL/5Zd7KelPn4gnLfIICFFPpF7XNqao6tS4CKERv4E868RP/2nebN+0yRIe/3DPGgiuptpb3KRDADnwwsWGEF91VQVXdFTQaRZg42DATUWwE1t7c3bWFpQfRbQL4f/ehHsqEjw2ft8qWLQq7xbyQzWT8uFEelUF2j6QH02jLH85133rHf/OZDKW5zT2eGh629s8ta2zsFQu7E6JNnnnlGI4no2UpwMzAUR10iQMqAJX+vZDOkcrmrGHtgqfeiACvmo0Ywgz/wOMHVSqEWI95IXzXXbtccXo8nWAuq17yctrb2QlOA2AGGyv7+rk1NThaVFsaqMD8cFerdnT27deuWpiIw0gpAgSSUpBW/gj2lvYREkVdKYLe2yrSGdvV07+zuSCGZcSxQExnjAj2ZJBufDICBRoNGuGxtK0HnvaE+TVUcsJuqCCA4yXNSI721y9ckSVJeFfEKF3bl888/l7o1SRZtLRq1pj4z783Dv1LtI5mGUsgZOtVHL2idbWxuqUrPGDEfxeGChPhCaO6M8uP8kZxytlphcNUCvO9Ze0ebdXV2FZUjbDAiZIzeIxnjGiwWP8u12HPYHvRIGPPlbRvHVlLf/o7WFDsPVZLAW8l0UEBFgRQt3EG69Gfq68vihbaf20f39RWNxmVqjP79aXZNpQ3l2uynE8CtwyN7+PC+zc/OaKwILQ+ApDPTU3qHMNuoepNwLC7ixzrsL//yLyRayDggqq303Pp0CtrHsDEOaLi9AKTwuybmA8T+5vp16RrMLyzZhx9+qP1O8N7T1WV7uzAFuzQFpLG11RaXVuy551/Q9AQxmHJ0icY9edJSmTC4DQw2VCZtFX2vAvJgVDIJIdC5VNAVNA+jQMKLXiRIBK+oxsZfqbIotkJWTrN9Kd+d+xclk5FweltReaSYj/cLUchgOnFdp7W6PY8RHc6i0ntNf+q2qEj8Ij5lj6pwFxTgTHw5Z9muxs8VSW6q7CtfKAtMFYCsKr1eRBEAFpR9FTei17iwgdEaVo4tHKRNIbtkcvFc+f0Z3ySl3veP+2LlMYlCV9hdgdXBXlPcyJSQYDwQn2Ij2IsopGOfkvKd4EclSy2TUn4O+6qROvSe79Fq6HaOmKxvYMCaUPOn0BAxB/aMn0+wqhLMShDl6UQ/fSS2A98lW0fMWw2jtsaqjg9taWHBZqYnZbf5u7t37uqMbW9tqSj18iuvWHNzk/X1ddtp7qvBbQn37S1NQsK0Ruqvt2Mbv/6lLUw8sOqDPZ15Hxvo2iliSbG/mHOr/o0IvjyIij6rGEHChTG0ZNRss53Ska3vV9vv/vCndvryK7ZdVW8nNQ3qqfMgwFEu38zVUtf99fsfaFTI2eGzGgVEbwT9DWzAy5efFa2RvqDe/gGnkCqQd6613xvy1wR5PpMXn+rJLv1nB7a8OKdei0X1Oa17b21Lm7W1dzn9E1QF5PXoQFUJ0Ua6OtWLAUq6sbGr5HZ3t2SdXV22U4IStWAnVN+OUBSu9Tm5oKoHR/o5rkkQwfNx0HEqiAxBSy7tUf3akngU0ge7Qk/cgCjh0fgMb76vUtWP6irVxRAIoA9d1MlDa6iptQbGFSGccnRoJahcLW129vxzNnrhBWtq7pCjZhTMuYsXrbG923Y0FcM3BOIIoogFsqERHVDeqmqsvqZO1dn9nS07Km1bR3uj7Wyt2vTEQ9teX5JTwDFKaTeU5qjmIAzGxfle3gdVCansCd10IwedlJ8TtYJGb7df+oWjIJAFXQK1TicH1Yv/cOpUxvlFAMeP4iiUCFWI/2QVqzJI04ETRcYrc+xv9gDvCBEwHFWKKAAYUFmhLw5Agz5rronDZv9pHBSIeMx9U+UhjACBhMSM6K2q9b5CkvWkxHjvjDsmhCd4Hxinvp5TNjwyaiMjo3JyGkXlzVNBw/L+ce0X9Yq4kfbnKVeIqcovLy1orNTS4oJ9/fWXCqJ3trfsmWcv25//+V/Y3dt37bnnLktggwDKReIcAU0kUmeeQObg2K5/c0uVJYK2n7/5d5o3hwiGEL3aevv+935gN27esZGz5+zCxUtWW90oBVYhqkqq/LrJqpDDkhOJ0TkVlUxR2murBQoREKyvrNjy8qIoyd1dHQpMERkYHhmyvr4eBWE+/88dE048k7oCwaxEMyOo8v3gyWlZNdWD8wL5jyArHYUjxDGjL+mFFQrTijOK0T5lp5y2sxzQeeCVztUDxHLCn86icI7hXPLz+Z6KcxN9denEki6qZ4uAIP9NPbcnVVZTX28PH03Y//jHf7KVzQ3RkmnDGBsdtbGRs1KuX0emn+DWqlT1k8YCZzn6al1lGKCpTrbPn8EDK+6Byk5zfYM9e/my7OCdO/dsc3tLCTP7gh43nQ+qRRubmi/+/LPPquUBWvL3Xn/dnr18SeccYFKU0Oi7C9ZknCUXd8oeG68Hxazb4yPb2tz2mbvM0NY84CPvy6WKSw/qPn10bm78fGaPX7COioQ691iKnEVsWKFq6+yO6I8mv602u3f3tl2//o2dHhwQ6Dc0OCAmwjgVpOlJJU0kbj/60Z/Jrp1V3/MF79M/KBUAHy0+uf9kL5lzyizWa9ek/krlliou12CvPP/CC9Z/etD2D1Gz77CZ+XkF7oBcShRphYlWnjwrKayUe4v3m/3qGQ9kH2dWtV08JqiuekFO3adSgN3Z2thwhleNg3sCfI+OpIqNfR0+e8Y62jpk9wlsMjjC5rAnmVPqwMmRepbX1lYVCBGgM+aIKu2FkDarGgAAIABJREFUCxfVP/v1N9/Ynbt3JD7T29er5I+2EReHrLHZmVnZftpNADWpUp4+fVrvbHNrUzRvKXhXVynoy4oW1XXOKa0dMFXYa4gU8TPnzo25v6dSWtpXgtvQ1OgztQHKm5uUSPDukw6M/ePP6iluarJ3333XZmamZfcJOrl3FH6pPhPE8sw8K1RE4gbWhvvA9hOHMWschpZGdkVfJO8LZXyuwXtfXVkR/ZnqJedndm5GNO7+gQGBLxwuwJWDI9qpYLLtqv2E50CAc3JqQkk+dG9UzU8P9Os9896IkfChrANrjhYFoPf2zrYCZUAAWlhqSH6jbz79c3hv1/5Qhug2POMGH/JcBu68ylweGVVp59M2pj3lggTPTJf46ssvRPVvb2+127du2J3bN5XsAwxxXrDJAju6u+1nP/2pBHAuXhizzrY2+SSCZc3LFMvoUL7IbXqI5kizhCS41u4/eGALy6s2Mzdn165dE8OuqQFQtlMxDmMBiSMA2ZZW1+zV174l1lZihlkRS99Q2O8KWy8bEOukalsFnRfxHVUug1rimhTlVi9sc+W1fSSexxOZ7DpYFclnVtgrFISf9K8xli76WAtfHACFrhPxe9F/nSq8IY7l95ABYWpklN87+9mTrLDVIUCVffC8I61b6CckIKjUQL67ki0VbUoB1gqwjWfzCrAnrNmPnjFlIQLlL97tcSSy8tsaeeUgQFkQz3Onolob/j4LH8lYKADMoIXrniNuTT0NxbCHh2rDwCYBUlKgcQCtTIPOs1WcMRUDoSWXXJvj8Ei2lgIVYmbUImhXof2yvqkx8g9nxHrcUb6+7rtixFjGK+mbMk4htszRZGrDoG2xrtbs+FDn8c6d21HMOrC52VntR5J27AssQ9g2FDGwVxqzyASSKFz69wezEuYkoql3btjc+F2z0p5Vaw5wWbDL/Vi1Vf3vr7RKLTkrFfzuvHAXfHADUqXAQPSq6molt5uHNfY7f/Tn1nfhRdurbrTqOoLcFALwMrzEZajcdnbZe79+X7TdM0PD9t6776oXQiNVWtusp+eUdXf12CmhCS1KbgkbmPvlfSdHYfyi19ZxF+16Nufq8pI9enjf5mZn5FzpSyEhqatrsJbWDuvrP62KGYgjBo5ePpA60F6QAiq7C/PLZtUgBifW1tGm6+MM7fjAdrfXrZqEUJQB3wD08dKDBhWMZIxEDPSBWYVLS3N2sL9ndfUcYOgwUAucGiAUubZeiWXSD0DL1Avg7NQiMfDe5WPTEPdgogtooKLL5mlos1e/8wMbHr0kyt0XX35lA2eGrbW7zw6t1g5iVJD33XpFyJMwP6jVVBNr66z2+MSWZqdteXHGxkbPSAH5wd2bNv34vm1srOnPVGlFkT06kgMkuGCfUOXpPdUr1Hx6alIGR2q1QuGgV2A0mH1F9dQrtEKlahhv0CGkmaABY6d5vvTONDWJPk7wQTBADxTryZB2Em0ZH/XAlWfxaQxDqkTKaCKuQ3N7lQIYdgv7in3MvnSKnI+a4dCD5lJRl8Jxba21tbbqWZqaW2x9Y1PBv2bqSXnTaTiZKGnES6gCayYn/x6CM6LHRL/Q0bGrfHZ29WjmLf+dBdDpPRXzXjPzY+2c1k+QWFj4oLa4QamWQuReaddu3bqudf78i2sSX6JiQQD8kx//ud2+dceefeaiho1DtxJIJDpNzjCMHsRaZkMf2hfXvvb3cnhg//APP7fbd27a4NCggAGqtZcvPWfzCys2NnZRI45qaxqK5NadchjIoJIkldepUkk58jm4rCczhBcWZkVHPD6gyrMjhkNLc6Oq/lT/e091W29ftxSbE3HOoDjPlNv6inEEsWrpqHxMB+/FnaVsXPZ7BTRcqE4WTjcTn+hZq0Bbk3qUSXAa++ypyftLu8q/a38+4dT9JiuRVyWKAS4KFAm1w8rkOJ/TUfsQ7xC46UFZkQgHWAKw8/DxpP2Pf/gHm19dsXrEVczs0tiYDQ302+2bN0R5ZXSVhDewLziMcJDcMxXd7JcS4CgRE09u6c3FltVV1dhLL76g6tDt23dsVYm0i1hgjzlj9Ffu7exYS2OTnRsdteXFRWtuaLQ33vgDVTqo9Il+VuNVDafsxQmIYMyFiESijSq3U9JZC6oziAoSUKrScEzF9lhj3fAn3Ef25jpTwrdEqigXZzUERhIFdoAkWQDlICz3FzaS1hMSsk8/+0SOGiC0v69X9GRGAz14eE97kCrln/7ZTzQGb+j0oFSia2t9BEeOeNK+KirmpqBme3fPrl37XGf73XffE/WbM8G9Xbl61bp6+mxhcVn0R4KYS5cvK2nCv+deyUEPGVg6BdwjSH+WMmU+qW5JNRPNLCgREn+DqrZ/oHdPjzYCe8sLC/LHCN+R3BFUkexMTU3a4uKCXbhwXgA374pgiACMKqzu8ZC1aXO1+pVlAau0XAA0ci98Zmtr286cGZZIEKNxpqan9Pz4WL4LYS0UOVvb2sQWItGDysf4CR/tYkoauZbmkh/AniJZO9QUheHhs1oLbP+lS5fl5/Fxy8srNjExoYTOA/0qfYfsaTBquB5xBsDp+vq6syek8UAl2YF4kqR333lH12INzo2e089wj8RDKF7Pz8+Jysqz1tTVWGtLm/b55uaWWlxQ20eckPYCNB6YF40gFv2d+DC0TAAxBeBWHYv+R+Wc+xgZOWvLS8vyLZzTrp4uJbmPxh9JsI93NT83b9Mz+FoS8hPr7enRbF2eaWV5RcARFW8ODkAXVUOtJUmjxrHVWHNLm3rLuT9spUaapb6IBN68J1c07uTVZAIUY2MUpIbd9lY09AbKbINMAj0xc3YGtoQ9TdvbyvKCBGru3r1t01MTNjc3q7PDu2UPECcCGvz1X/2lEvyxsRHrbGvXGBJEbTR/VX1/3h+aY+Hc+PiYFd4HazUxPWszc/P2yScfS/sEIIHWC84lsQxAxMr6hkSjLl16RuJyIjo9Re3MpCv9R9p6rUUAx0pKdQvEQTF+kPF4YShZf3RoBGaFaKeuE4UBUZSLxDTGzkQrRDGZL9GsAIjLLTBuK/yrsq0jFerdPjpj7VjtbF5Jy5F6ZRaT4qdI3pMVlSr2/0YHw3/M4+d4z9jbyvcv4DVErHwNs16StGvOYiQ9kSh7MllRdS0q32XdgUzqK/04/skT75hhH3o2WVXO+8rYIK9RrGEwNdWqEHGBil3Ra6zkOATBiFGIibBt2DwBxIjDMnkgpck9qtae8J5iH1entiKS26NjAV0sCoyMfebMd3Uqzq6laFUfo0EZGaQ+6Jwq4L8rRglAJZ+Nv1NhUX7SbRs/5+eEeL9W9oziIBkH7QEuGnhkO8TT6+tqBQEcfOWVV6x/oN+6OjtsYOCUy1NFCyr/L3o68fvBoQpxDdUnNnX3ps09vG/VB7v8g3wQj+2shWAb/K8vNZ8kFTmTDg/AfBP74uOITFQLfm3tHdiONdp3fvhT6zv/gh3U+pxb33hJo/CfhZbc0dltb7/zrgILBKV+/d677lQOSjLuK6sbclhUbjF2akGUk3WFTd+oXo3zZMGRe+g2UL4oeT+4hwT8vO1ub6u3FuPqyqy11tPbL5ValJNXlxZtampCFVXm7I6OnJUw1NLiqu3sUvpvkeAUPTXc38Heti3NzxoCLdRuRdshgauvs+b2ds2FJDCE/tZYTxJ1aKsr80rsCFgYkaPey0gKAQpc8tsPGpsD9LSycqMerpzjFQpyVGGUHLhEpx2I8nVsZ0bGbOzis9Z/ethu3L5nbV091tbdJ1Gp/WNtDR1CBSNCm7wHUn9LEWRn1+YmJ2xlbtrWV+at//Qp6+wmyNyzuZkJW1tbkaGnkkLgKWfa2malnV1RRunpGhwcUIJ6/euvBAg4RcaTWzmjYqagC2gl0ppzbjmXPlvOA1Yk4OmF5T96oqHUEhAzlw5HnaiVa0U64gVtG3qvkgMlVp7c8vVcm71EcqsuQTECagol2BQNwlEz+gjkn2b8pcVFIa4g0kK+at3ZVmgHBIXQwRbf+8x4piout1Ukwi4RD6273pqaW9V3y54cHT2nKijjQSSQcxRBdPT5ON3NZzxnAK5kiApbQ4NtbW/a+++/p4rF+KMH6lmAlgVV709++CMJSp0/f87OMfuP91jRc+uJoZ9T6PI7OyX76KPfKtnGsf8jPbeT4wJt6Om7cP4Z29kuWVV1gz3/ArM5O+zkGANdTtDyepxj/+WCEOWKu+8lnml/f0+iXLPTkwKcfLRPlTU01Cs5uHz5ktbv8ORA85tRoMzkUElI7KVMgCqR/CJ4jz7bPGu8a4lVJKIa85fl7AOZzcAiE1U9RYXYSmXCk8lpZTDiTqrcz5vUpydUTJ8arZH3+3QSy3dRzakMBhKYyISloFZFclsk1oEGk5g+npyy/+/nb9ry5obEhaiQnR8dtdamRrt357aYLpwLEuFMqFdWlpR8SKylqVm2mfO9tbnlTAwxEqqUNJyQkJ6cSFBq6MyQff75FzY9N2uHJ0dWx2ghVCsZDwbQdHhobS2t9gI9t8vYlxr7gz/4A1VNsDE6R5qR7nNuFaDFe3Sf5NV72TUBsewF77mCBry2ti5wSpX+qirb28fG+vkDhIQlpBmh7F1VdTN5jh2bDv0JUbIAOCr6vNLBJ82NXnD29bXPP7XNTQDWktYHZW9GwNEygHPn3FC5pf+eRGxwkGoiCZWPOvNAtKy6qwCxpsa2tnfs2hdf2sjoiL3/3vtS9yUJ4sFRR27r6JKfJoBGG+HFl16UPQtIMURmfC+nSmdOaMyknmeSYE6x3g4yaMyeeseiKsM7OjxQVYHEyv/+WP51cX4+qjL+zYg+wchgRBn3+9xzz9ogVeZ9Kru7hdoxNDWSq6amRlG4JycmlFiROJHkMfNyYmLSe9QRlGE/NTRYW3ubhKdooeC9S9vBTlxpGXC9rU1znFl3/o6kEfvo1L1dgSqAqFQgsf0KHKVB4KJWKOlDBWYd8HOApdy/AFPatapRqV+KPj6CemfbIOAioLfKxVw4R9dv3LCvv/pKySwsHr6Xe2IdqH5A94X2D/CBP+L7dneZf0zSWKcEt6auTtTWxuYWPdPp/tMCAwgYCSBrqhz0J8ng7+fn5hxkqG+wSxcvuBgPzK1aWrIQC2wQ64ufISlDWKtgjgCw1tZK7XRtfU0VbNaHs0VLlgDHmmqnPTJfnPYp2AktrUq+GeUCI4QEWkrYgOn46qD3enIbI26C8UVpowD8GFkimx0sGrU5lLOdcizhBRUPqutsaWFerW9UgrzdZVnVW3q5scOoGFOtZoTWX/zsZ1rvc6Mj1iq1biZLYHf3lBCpGCDQ1pOmYvxbNUl9vXp3H0/O2OLSsv3mw/cFyiCgAzvl6quvqVeaqQwLyyuaP42YJO/QhalytrsDmalMW87mHN1zUCl7Ur0P1ZMQj4eV0GocJvEJ6ttZDA+6ccFEKs+VLieHPuZNaxw+IxMyv74niOl3kvac7yR9V/qdgiKsftQwrgWrM6qahX0pJ65lG5+Ja/k7M+n3DDdmulcUDor2s/DTlQypLLqln/T7dLX/rMZW+vfK51Fh7Sn/nyB1ZXIr7ZdIvp8AKCMnyphA71usSY//HZhz0JtiDnuTc8rbxfbwXPh/KpwAMNw4IBItE2oPUY8y41a9Ap0xNX4bf6J58eQsu3vSHOBsLq+uCCADYMEPEI+JMalxnxFnRoLrWaBXrrNPOdfEW/Roo4Cl4smtA00eX3GOiMQBiyhMYaOlm3F0pHYTEm6S28sCYYetrb1VLBExTc3jeJ+f7mKQnDv8UP3Jsc08uKP/oCVXRz8viyZ18NCOEC05q7Va2IaGogeyqPCECipVJwkzMdOyoc2u/uBP7NS5F61U1WAH6n3y4cGZhCqotSrr6uq1X737rihhGMkP3n8/qCFH9uyzz9jU9Iz195+20fMY3jpRW/xA5bzJoN8oqPfkjAcmWCcAm5x4ZA/v37PN9TUFFCS3PX39SnDpQWptY3xLvU08fizKI8OFqbBCfYSah5Gbnpq1Pc0IbLKW1lbrO9WnxPRgd9fWUVykV01zU0+UNFGNaCMBPqKfdl9V4q4OUNBGm5wa12gI+m9JbHH6Pn/TxYPY/PSoUMkgqBaaQmCTCm/kr0Ffdi6+B3EI+nB/HA6oQwQ7GM2Ojh5VbKmot/f0WVNbl9U0tFhNQ6sh/kW/KespunCNc/J4lv2dHZt7+NA2V5bscH/X9nfpkatSzzEHg9mNGCd6aekXIuFjf9DHAyULKf22thZraWlUkoUjBWzQexMi6f0Neu6QE89kgAOnvpww2A5CeWWPPYRjbG1tF5UBeg8HaUWB00LI88fMyUjOUHWmikBwnBQSHzmDcJAHh6yD0sIqr86ypgiyULnnZ6Cxk0xCz9ot7YrahcGB9u69h6BgjJVI+l65f6MQTUJYLXpuVRZK9kiIuGAQqZAxVxdqCAJrILnt7V2F03R2UVJiA5DIZEn+xx0bQdDu3o59/vmnEuSB+gh99/ad2wKL/uSHf2y3b92SCiT73KX1HdKsROC4HsHX+vqWvfvur234zIiM7C9+8Y+2vrkmBXCqti+9eNUePHhsLa2d9u1v/661tVLFiGpPOAGvDHNuXVXcARXeg/dNCoEWRfnI5udndXaXl+a1l0hke7p7VEHAyF29+ooqL7slxnvU+fiLiqRR6xBJYjqkdIKZBOff574DPMlzVohYBGIbdXMPJsKh8dlEmCsTzHSGTzv4dNXpAAg2RYuPCmxeKwMBPp80uacpzfkMT6sU5nfmd+jkhLPMyloClEKZ6xpsanbO3vzlL2336EB2i7YMEofqo2P79OOPFOxR2SRYptpH7+Kjhw9ka1EVB8wjMCUZgM5HMM6LhVkgBgoaC/v79vrrr6s68tXXX9ujice2i+p6JMailFFBPTq09pZW+863f0eZJY7sBz/4gaomom/qeZKdk0Pmk2aXQlMeoLigB8Gc7wWYO+qfrG9Q4E31iOcikITSSRVFCa7GBkF59ETE56qX2wCS7p77pqi4RxCYyWABtsSQNfbpl19+biury2KFHB2VJPTG2DnOJz/HhIA//MN/J8oiay3BNgL6aOdRwK5kJgAiVb5qbHN7x778+mvNMn/vvfeU4La3dci2UaWtbWi0kdExm5yatraODrv8zGVVPSXcEsydBPJUoYnKRYJc+X05Ns1FfrI/mZyChPbQDhEeOdzXCIbd7R3NV5f6b1urwGUoZVT9AHw5x/Qfr66t2COElFZWlHBcuXLVdrZ3BUTwrgje+D5ovdi1jY11u//gvmjXAHfsuwvnUaE+VBKH2mdvD1Vx5teXFJjRg8vPkSAiZsiZIzCkh5TqK8E/vh6Alh5lANO9XU9g5ubn5IdZE/oyoS8P9A9oT1DVpTWDPlvORQrd8IxcX9RmbPHOtiq8XEcV1BZUn2G0ebKGPbx/757Nzs6KRo5dmJmZkfAX+5FnBBDmeXhuAlgYUfh8Wqdc3LBG1eQLFy9qggHUwvbWNqmOLy4tKihubKhTlZy+Xqoh3CP+Gh86dm5M181qPj6BNYQ2SCWFZ+c8s28AVBFE4hfVYWIUwAx+kdSRfAPMAEbevXvP+wKbmvSsxCXESKnNwfuiYMDvJL5VNXUqDBQihJyfaDVxHxKCOTESye1kiAs5ccuB7RhhlPsazhgMCuzA7Vs3DeFFKtmwmW7euO6j9I7pt10UEMA6/PjHP5a46flzo/osZ1GFCY0jcZGg7Kv024pEU99Vb8urq3bv/kNb39yyjz7+0B4/GhdgAoAICLG0vCJAe3tvzy5eumz9p4d8dFUIDaUNSTDVj6YntTpzYZfcFqUAVVSnolql+DCSJsUnMWUiE7v0S5m0emLlflmxQH5nzHbPv892sUw80x8WIPZTLKf0kekfleiS2D6VkOb9cB/ql45/z5GO6fMSlE5fp5F4T61JZWJaCTLn58rVb1+znESQYLYSovAfCaSmXy4n+f9WPFJARyTt3Hfa0VQuTt+R95GxSU44yM9zDWxM2g3GWhFnZw8s4Ba2ARvG++C+YY1klVLtDxVVYNaK9jrAO84mdo/1Z5IM8fHs/LyKUt39p4r3zvehOVBO5H0PFtVm5VuuuyMthQMfr+b7JIS1oA5HTzGAHkmtOmZPjm1nc0PMCZ3tgwMxSfAZ2Izz58/b2PlzOv9nh8+IVUvexD2z3yXiK9DFtXJqjw9t4fFDm7532w53Nqyaz+pg0jrnbQOKE3MUUL6IXHhHbKLZW5RPKlJeEdvlOi1d9srrf2R9o8/bntV5cpvUTCnRenACMkeV6t33fm17e/sKVj+/9rmGW2MkkN6naoDCIzTN6lqXp3YOu6MboPKJCkjuLcZKUPGcnHxsE/QzTTxS7yYLT2UVw08j/+mhYWtsbFHiM/l4wkp7OzJe2zubanqGmtzW0i6nBF1tTyNVqoU24zCbEV/Z2VEp3ftevRp9TNLGv0HLUuWxQYEGQ8AnJ8dtc2tNVGSN26mtFv2XjYHTY8N4bylUHlTNkOzed7Gnog+QPeHosajMdfVybPQDU4HAkW7vMLLmSIl1e1ePtXZ22z7JVWOrNbZ2Wc/AWauqbbLD47JqrIDP6hOrQYp9b9dK9EgdlGxxYdo211etqaVJ34WzJQhjXALCHh2tjmjSu0sAo+/f2tDsXqq8BAiADbKqIQDmFVsfrqwgO4K1rJ6lWBgUDJ9f6lQb1oh1YB6tZhQf0svr1AhozIU9rZg9CuIMJTEpjUJAwwFGnuiIGT3GzFSmXFNVrWBQlfiaWh1YUHR9GQFlNUJdu6Lj02++vUlP7rZTvKucfuPWIISSdIhcY8FHYXnwX5nQEIhzH82tbaoGnD49pOS2r29AitRuiLOHM+g/qRwnZNAPuDsRnPuhzc5Mae/fvHlDImuPHj+2ixcv2k9+/BP1tp8fG7FRVW6hdTnqnTL82b9BtX1tbcPefvtdu3jhshz/P/7jP2j8FHuzvr7RxsYu2ebGrsb/0G9br1aEpHR6D3w6A6GaUa32Qpgn1brnkyONS2BG7+z0hO+jrQ07KO3Z6MioZk3SW3eqv8+aUaiu8/E3GMa873QMWofssQhhkUoHm3YtnWlSalNZO+lGicamI1JlI1DgMtHXqTj53ZWOL51CBmX5Z6kcBtU9/64y0MjA92knmnagcu/kc1UmtYUzClpyRCxP0J9Jbh9NTdnHn1+zLc5W1YlNAyj29dlg/yn78rPPND8TVgHVsd7ePoFKsDZYc4APnWF6v+nbP0bldk09kgAfAn8Q6dst2e98+9tKBKhQjT9+ZPtHh1ZHwEj/OiMLoB3TblBfb68iPlVXLzT3B7/3fetsb1cFSM+OsEkoXpOc8t68oomNTJGapLa5Qia4zd72jipVbr/o4+ny3j/6byVixH7G5iIwWKsgG1uAjgLfowr+YbmnTX1PobTpglYeXGCznqjgh8gZdgwK7szMlGj3CKQdH5NglezBg7ty5qdODdgbf/CGzj/JLWO6APeyFcgZHD7exN95jdB17P3NW7dsaJjWnvfsvXfeUwLPPZ8dHbX6xmZ75tnnbPzRY40DGhsbkw9TIAq4pB6xsqJnqtf6nncQx8EoFx70QI859bUKHkDcGe2wsboiFXwULrHpTChgskBfb6+VNM7H5NMxsTwfZ5nr4isePHggBF99Vl3dGteHaSCw47l5Z6qqHB3Z7OyMQFaqnFTCoQnTojI5Oan3CxDDPQPMkAyy5qy96MndPiIOO0bMgd+EpkeSiF4EwSiJJf+2f3igntR8nyS2ly5elJ3m2lzn6tXXxCLKUWfcV47nEA23uVm2AbsCtZjn5Oe4vv/9kfw8iTk/R6LHL+6VBJB3TK8ta4PWB/fCufOKECydRhsZOaeg1BNf6NtOn15edNqxaMyIa4p2uy57DOMFtgRgCXufs01sA/MCRhI0a5hsMDKIkXhXfDfrQ4LMulOlhRpJLMK/cX2Sbs7W6OiowJnJqSmbnprSbHJ+wdYDjFc70wnTIuqVlMMa6ezqVdGB53YOhlf4xayUf3BhrXSuTo1MJVi3DZl0ZQGksJ/QJYkLjo7U/46YVF93j83NzQjM4J3s7G7p2Vh79iXJLYJ250ao3DYpzoGtdnISY6ukYO6VTUgjWaXKYBtV+C+/vq7k9fPPr9nj8XGBK1RvL19+Ru0EAqMbGu3S5Wfk+7GlZUDcK2Np6zO5dfA2Z33nyK5orUm/V+O2D9+ec+Ll06OCVumP0u9U+p+M8ZNar2SyoHlHH2NWLiMB1n0WLUZFz0ghAKg4T20VWRmNwCXi+crEV0lL0dvr1GKvQMZs+VAhlv/PeeNB5XYwOKv8zgaLoK8CvPc8wvdHxB8BNJVbMbI/1/tuk4qbiV0lEF2+fnncnAptkXQXoHeFdkNlvJDgQFZtc2Sdi+ttu5AbZx/BWQnttUnQTjZDvf4oqB8KpFGbYTAyM17I6q1Gq9HCV1MtJgOtjavLK9Ibmpubs97+flVvq0IcUFNAYvoIz8AZ53tYg2T2ckxTbMpFY72i72G2T4gIDobrrARBSEWhw0ONBcV/AzwRO1M84nlJbs+fH9N3nhk6bU3NDdJt0PXVQhdVbmwAjJiTY1tfmLXJuzftYGvVqog/oo22PLruxKr+z291neQDcI8Z7GZvnt83m7XGxSOsyvaOzWrae+3K939ovWeftV2rs/1C6dP7RzloMjxKyHrsnXd/rSoYvZoP7j/QIG1mZmIYoRgh6c/nfJxcUEFES2ZkQzbER38LyGFtja1vrNnE43H1ek4+fqgytw6L1JAPhBC2t3cWPYGS6hdV9FAVXxI0UL62lg5XwTs+UUXUmb9ssFrr6+m1/Z3o42pEaOXAFcao4LJeUKY0YNjpRzjAra11W1ldkogKaDYvCUSaz7CJ6RsVJeLE57NqLmPQXnRQqDCK/nYskZAcSL8wPy9qDwkfeSTXoIrCJqRfefjceZuYWbAQt6LzAAAgAElEQVTtgxO7+NwV6+gdskOrV3Krh4qkDCVnVKAbaqqsuaHOpscf2J1b39jBwZ5TvZqa1dMDTZzZjeury1ZXY7a5tmxnBgesvbVVSrZzM1O2urosA0wCX6WxtA6KULUQYuTkGTnO5OWztrwfklsEavzfPDEmkKJC7KqPTeo3kugUglwxaByqX84dZL1UhQ36pqgaUPzU9+G9qT5mySnSBAZ19U22s1tSkN7Z3Sv6MwkjwTrOHNChlhm/HZ1KbulfoTKEUJmqK8eu3I3vIcjJMUapFgiHAsPOWqpaHsGao5+AQIhcNSo46zvVL1oyIzwYsaM+maA3lw1yII4E9Zr/5vN/+Xf2KPsYJ06Aee/+XfUHj42dt5/+5Cd2//59VW6h33v/bpkuW4lycs2VlTV7661f2TOXn4/k9k3bLe2IukXiXVuL+EqjXbn6Levu7lUSkO/BBWSSOu2CDu4IYhSQZgfybMxsW1cgOjsDHXnW9va2fT707q7GXPzZn/6Z9fT26PkIlqjc0yqgIDHGsFQmt5XiFJn4VSYeBcUuxgT4/FPvH0y0PJHirPSqwhxOPJPbRK/zuysR46eT2/zs09etTHDTqWdgVomKZwCS1ymDBjFHMJDa/Bl3dF6V5n6LRIX9X1Nnt+7ds5tUjVaWNfYHO3ceQbP+U/b5p7+1jbUNBb4o0ko5Vf2I+7a7ux1zn328DmJTtG5Ae52dm1NFkjMgIGhnz65euaJRNTdv37ZHjx9ZieS2AZqnK+1K6GJ3zxrr6uzKSy+rh4aWgu9973VVOyQ+x9mCDihKm2s+YBMdnXYtiOz78uDIAbX6aoSytiPI3lJPIckAAbbaXKjCMdLl8EhjOxihVifwjL7LEJpS765T+rLXlO+EteRK2EHhE83Zd4a/Y86l7yeqh8yb7qRiubxgq6tLmgEOEAt4hijR917/vhIf2hJIbr33y8EyBdIhIqe/0DusFiPp7r17Njg0ZL/+9fv2q399Wwg+99E/cNoGh0ekvk4V9OzoOY2PcXS/rDCtlVOvI2taFjdTFTcCpexfziqGRHWgzJV2ldiuLS9KhRZbSNIFuDEzO13sG8AKP2OeCNArJpCBRHhqUiAcSezVK1fF/sAnQutdXlrRCDlsNHaYJBEggwCI5JEqIXuUz6N0SzAG84ZEi3XFp0OphdY8OHRaiWQGT3w/MQcgBkk/IAoBIPdROtjXyDPWiXeB6BIVSD5PKxMBpoSkSM6aXTGfNed7M/Dj8wmQcfYY98NniAf4N8AjACXuk8oy1Vr+je+nakJsxL7Z2Nzwvtaoooi2vLmpCvOVq6/aubFzug/AkvX1TdtYXxelmLiE6qoSzO0tsTLQLOA63DP7ifYrzqFXoOs1Aok1oB+OXmhiM+IR1o3rLS7O6x75LD4YRgbPOD09rT5TgAbuHRCc9UXUkB564hsEk5gwIHaMeq93FWxT7Og9NWC9ff2K94jRqgPE0b7He4uSn7mt94q6zY0WJ/xY9JpyduUH6+qj0hl+sa5ObL67d27Z4MCARHX6B/rswf179mj8oS3Qwra7Kx/wkz//iV0coxd8SGOi2L9ic8bYJ3yWV28dXPZ7C0ZDdY1Gnn167XMcnH3xxRd27+4dAXVQnc+cPasYlKouz0rlFjZJzgj2xyw4Q0VPcS6A++jKtNTb80TNl4/ye/GWnhzzEyN0NMHAafOyK1k4Kdp5/NszwcwkzbUxMk1x8LoyQXPb6w0NilViLJgPenD2i09miNZEp+fpGlJkpoeyQpwxq7PlRMkV+r2eHEy1FKqMjeHP4u/CGTzl+bgeA5wIUMnPCOCLn1Fi6Q+k62cFt4gX/yfaHeV1Kie/rEFSsDNZTZ8gIOSp1qP/GdAglX9aE0kmDw5kH3Lvcw67unsENFJ8oxCHbYTZoVahBkZTuj5SmXXkY+oouiFGx3QV3Tv5CjZvd09AFAyNrt4ea2jy6Qi840p2HGwOGC8ZB6XNk3hqtFPmaFZ3UTEnW+2ACU44jRgmCEd2emJCvoJ4lXgajQDAwwsXLtilSxcVSyCu2NHRKgYo+YPAZCqzYvzVKYZAmnV9ftbGb35tR9sbdvL/0/UeXHJdWZbeCZfeewvvQYC+yGIZFsv0dEtas/QzRlqSfp26e4plprqKFgRBkADhkRbpvYnMMGm0vn3uiQhiWlmLBSAzI+K9++49dp+9Kz6K4UIVzs5NbpH5b+90nfLCgANEcouzjq6CWu8EFwhYH59a6TRjrf2j9uYv/2C941fs8LRg5drD9EPE7IPmAjJZwT3p3NLhpOUOEQTVA1j/MLhANjTD1w1DKjBeXobUz4mMFg/bOz4J5phkUkQkNf3SZmenbWVpQdVFfxgMILueq1j89mFObhNhhLDo5ZLtF3cVvMVhbG5qlePDuFOhVBfy9ESJ3DGQIKQuYBdUVxiCJaCrFWlFkXxiKDmQQH74goiJgwXEcmNjwzXNjo8UeLAp6LCJHZMKVaK7JuhClxcItZOenIpNlwo/Do55Iyp0wLTolvI+VGLoNvN742fO2fb+gRUrp3bx2pvW0TdilZOCVY7qcyOR4CphOz2xve11m3v+xEqlfevs7nBimGxeQS5O5+WLZ9bW0mTH1ZItz8/YrTeui5Ri+dW8vXz5PMGWqPrHDMNx6hAca1ZTsiGqGpeSNuKp5pqArTYVkG1wGFO5StJ/mJJHJJCAPThbNs+fRFRD7aeQRHna5PDXnPZuVAmBYRAcuzi6M26TdQPHkPbc4KBVKsdWAq4GvJ5OKDNW6MxqvqEkeAbrTPDkM4AwdXvlnZ8pkM1mFURBFgN8XbDMFJA68tedgwfjXjUMw+ekDVnraO+y3t5+G5+YtIsXL2keJ59z3d5IDGuORN8Lzbe6rilw5PX1Ffvxx4fW2tZiDx48UKBEkPZP//RPmvM7e2ZChCBOKOXXE4lQJE3seZLbP/3pz3b9+huCDP7bv/2rrW2siuEUVELxAEHxrH300S9taGg0kR7EmawnXV5l9zMbzkOd/RwQ/F1bXEKaYV5wZDpbGDLOBka7p7vHbt26raCP1xN83br1hmCC4aAau5yNSaxo+hvmJCPBa0wMo3DgePFoAHghScFBiiRqyWE8ieRxGpPfn4QcIZ6eBM9ryXH6pRrMrgFG3ZjcRqLc+FxqlfyG+STsRSS0/D06fLouEtyIldzjJN6BrH397bd257v7doC9acprj0yMjdlQf799d/eOlQ4O1RkjeaCgAErHIzm6mhXb2d3RayjGdPf1KUEEBrmxuakgn2IUxaH33nlXzurp8xdKbiGYaUECoJBX5wzafjooAAhu3bypDi4Bz/vvvWeTE+POUgpBhAgsEisnVbMkdVQnQ3MG/VgjFcgyOSvu7tniwoLt7uw6GdngoNhyCbLhKVAhK98k6DJFLuaBkZMhuYVMEB/le8OJboQYYYykJhnhNkfjKTwLzeEBX/A5R/5jH3/zzdfW199rW5vrNjc3LWk4yKZYRxiMSewo3J0/T3I7qm7R0XHFt2QD3E2XkHwaBYmX09M2OjZmn/3jc/vTHz9V4sVzHxgcsjduvaVAm5GO6zdvihuBaxPCJBXMSJJ9DzcEqIkI8id7O42WcF4oNhaR1ysd2gEoi51t29xYk+0Toij5ZnwgUEyKFQTwdKf29w9UwOY8kyQBS56dmdHeIbkn0cR/KhHddWIyMScjp9ICWd2xZnXptvJvrofXEcAQgEEcho0gUArYG3FFT2+3unP8Hr8f84wU5Fwb3Qv5vCcQPorUrAlQYvxMIKzGRkets6NT/oVuNPsJWR7WCvZnkk4SOxJIEC6CTZrZwwcP5fOYPycgnZmZTRBkOqoQUnYqtuHZiFirWlXnmw4zyS3XTWzEmcOP8hpiDuR86GTz+UCsgdeyPsQIQGpZX0cHMGvt/AXEPuvrm7a9taNEm2fBqBG/x7wokEc66fjHR48e6TyzXgS7yK+xztwLz4qzAKwayDPBJx1fnhd8CCTHPC/gzRRgdI1Jfof1JClmPyBZ1Yd8IuRYA4OC0NPg0Px7Kh6pqBfQ2ThjqVBOIgfU4bBckmQZr2ONkSsSqQyBeiGv67j7zR3NZRN3jo0Ni2iKuGVd+xdW7Iz97//1vyqoJrllDWic8BGSs5TeuCcq/l89wSWGwf7sFYv2+VdfW0d3l/1w/3t7+OCBpOzYd0ODQ0JabO3sWkd3t52/cEmFbUcmJj8fep5pdCkS2kafEDEE9iDGnoK5nNMc9okCHvua5FmnPCkjRHIaSZr7wZ8mt/ysjtysw3Aj+Y1ZUk9C64RO8d6N/iySIPlk+cTELK9ih4+CxPvFZx6fYIOPPHFPxEBR4Kx3793/yQ8mgjuhrEAsJHkx9i/PpbcbWTRQQ95VFBogsSnXfHdKZB115rKnjcl+3FP8fhTzIz4Ivx7JbWMRoDaWlZLgxnhBcZHWxf2La3+jKgDpncdN2DTxHUhDeUdnnEI/zw0/Q3KreCFm1YmTE5pQ46OlQyW4fE7loKR3RfpzdnZWPAXdfb2K8YlzpdfN2CkFnSMkzsrKlaRUkmR2eE78Xtwj+VN0jmudWwlmpEQ3qSmwT0HgUfhiPAD4w+72tnJAzi+NzTfeuKlC5PlzZ1QUVkFZzUgndBPvhArkZiiQH2yt29Pv7toJsGSQnUJz1TvzSm6BJUcg5hWXwLS702YhOSjMwtISxWEVIRIYPmu3f/E76xq5aOVss7RXa3TYifnWZQToWnZIk4+Al4QFnTeMHVIoGGe0aG+9+ZZYWqVrlRy65IeSPIVmHlPgyoIiC7O9uaGZvRfPn9nO9pZYD7XZJJacqjNpE5GsAM8Rq5YcfrkWzBJckWThSHAyOAC6d+pDEhAZD6dNwQizKzz4dirmuawdlpxRkENJQobj8HY+sLhedVlJMHAkdA300CTJUtEaSLDH8bjahK0tkEww3wKslk5wrxwhZAVsBqqxDF7jbNAUxDGRgH30i19aZ3ePrW/tCJbcOzRumaZOO823WPWYA5BgA+kwA905qZatuLdl2dMj29/bss21ZYPfjn4r0KU2OrTLi0o+Dou7tru1YR//6iNrb20VCdDG5ppE5Zm/wziENAgLi0HD4GodcVpaE2d2JZgj8Cru8TrTeh+Ui+rEE0j5/N6xEiqqSswWl9CZk/YcOoppEx85059mMRvnA9Lcrsg8xNiXqz0bmH9XV9Zse3df89JO7OXMuWxQVe/SjBtOhIOuOqn2U322gUNOoAEMr1I+tKNqyedZRVrnkgQ8T827oUOX4B/Sfla5MWftbY4sGBsFQnhRurdoVIYhV9ezIVnjZGtuNbG88jnMeE9PT9l39+9JNgcWTpJwusKffPKxOreTE2N24fy51A3whKiWaKeKJk5gY2NLye3NG7cVhPzpz59KvoRiyujomHSTu7sH7erVG5qHDka/elUzkg1PvuuOlBlzn6NYWJy3hYU5W1p6JZIPpLMkewTpQbmkzhOzdNw3HR8CBLp6FCUoLIVDjj/rSJPQ3fTPjQQ+nE6jI9fyN1Sz9TOVnevXXEtyYxan1kpoZHlMEgMNpfXGSm7jGkdiHmsSP+PfjQ40kjUPcH4aQDT+O5LgSG51D8z14wBqDptiiM+a3/vhgd17+NCKVIhPTYVAksnhgX774f53snPYY+wURGowceOEmM2lEAaEkyCO4Bs5jZ4e73gBpcIuMfOHJMs7b72teUCgscurK4I9MRdIcotUDLZCYw37Rbt65Yp1d3ZKOgOCnhvXrkkeDjQNnSmCHVA7JKOgIShaYWcI2B0FUNcpZPYToivgT8CS0c4VGyxFEuxQodkJ5iiqtTSLPI3iJ+fNq+cnVlKC63rTteQ2PR9/LomMTImuyxPU4JMUvFIBh589ePCDztvyyqL2PHZ+aWlBneX333vfbr3hEj0kDMDvPZh2GxmENbEHeIZwNOwXi0pu6Sx+/tkX9pc//0VFU1BBjOBcu37TVjc2lOhevX5d789zZc3izLukU4A6U3jdODcnmTqpMupMYNt2trZsZ3NDz4/u7WFxX2eX+wW+jkYy9pBEG7gtz0CESk0tCp5QSAD+ShJLAYQO5dT0lOY86QxCHAdElaRuc9310CmowB+AnyMYA16LW2f/4FfxnZ74tctH0q18/vy51uLcubO6Z+DLQ0NDCeHSpGCQQjPvz7rxGhJIvAAzuCLORKtVkOBm+S/OEogSIKa8jnuiAAQhFTYLXy+iNCQFE/kLr4EMi0C1n050Z6f98MP3Nj//SvdDss97cNaAXtMhEXQ3X1BXlb2qMRkRdsGQ7ORZkEtxBhwa6JI7wfzLa0ligXoT3HMNvD/BIQHqygoESgc2ODCk17K+JIe8Bx1YOr2sKZ1Huugk2pcuX1TiDuT51cKCbPFwQkJQwCGx5fzTvefvPEtiKZLYS1euKFGk+MXcNXuDrhS+jXiSgvM+JDmd3ZI1AqorBuXE1i1VGhViHALLnpJNTzJUYg9nH25vq8jNGlPEIr7UGAhn9OTYPvvH39XcaG1ttu6uDunf0mGmK03CwBn93/7Xf7Erly4pkWc/S6KOAyk0hSc9QtbV2Gw9ePdEiBiwZH/5j/+w3oFBe/zwod2//53OA4Ue1o8zflipis2c4iB2xzuOnsQ0+qjGxOr1bmB0J7k2J610eSAhdRJagkIJ9s5z51SwjQ5rghLXiRgTXbPmqtz/1ZtbdShvQMI9iap/Xw1Zx9YkBJd33CNm0XulGNpjqHp615gIq+uYftjY3az7z/DLPpqkGOo1wkYxddPsqZRtdWVVcSR61sRBnkOkLnNccRrV4PpVDEhFacX8QQwaiIJUNI/v14vmfq+aL02SQlE0kL9viBmERmpgiGbVXCLQ1533UY4AMlRoQx/VIL7me+RFcAFJfktkq/guRyt44TJJsnEfiV8BWwNaAt/LyBBFZXKgrc0tj3HRcy7kVTSjQEWTiBjMk1b3r6E0wrXxu/zbNZOjGJsSWREzBseKd5885nfkAOOd+I2ply8kq4oMEJ1ainHEeSS3/PvSxQuewENGm1iaA7KvPULjFDLSvW17cu+uVXe3LHdcsZPjsnMb1fJXc1hyJLeqltV2oFeWfBN6JxWBJAz4fuXI+iYv240PPrb2wXN2XOiwsqq/UQ3ywEww1EzGWlo77Msvv1IjgErn119/rcr32XPnfb61y+FZsHqKLTZVdzTjlRLuCNj8zxNVjvlvcX5O7HT7e7tOyCA9zkKtKsRdBLsbD52gjVvEOKtrayZCCyrQODcCCIievErRrI4EB6m50CzHwfsBKeJP9O34fWZZ+jSP4+LzBD0Q/fT198t54GTVsU2wCGZp6NpyDSwrlRkOJoeQ2V26t7t7RW1oIEgdXbA97trm1qaMADMwTS0En6eqeLOWzFc2tbTY4vKqHVvOdopla+nstfaefjtGUqmp1bIFcPxA3JxgCoHllqactRaytjD70l48fWjbK8si0QIePDI2ogoPRQR0ewl00ILb2liTnjBGtLO7SwGCILmJdInk1KFE0R3wqllUfmDexeGWSlXb3y1qjxzbkTRa6aqrCZXJ2uT4GVXellZWrVw9sqZmArxdO5Z8j8NeeIZecfL6TmOFzxMJ9AchQjNVvkietrZ3bGvbK77a2/IDzuTs5FFO/oWjw+HjjDo7e6yppdX2Dw5V4KHCj1yN9lKpaJvrSyKgEMObKknpoCWNZoITFQDSB7L+YgZtabPhoTHB3i5fvmrdvc4IHEQFjUmZyw0l7RI6D+oeN9uTJ4/tydPHdubMhKB8MGoS9P36179SYYXkFliydMcy3t2M941ki87txuaWffrHP9mtW28rqPrHZ39XwaF4sG/jY5OS1bp16x3r74d0JJjU64lyckE1pEU4FPYBgTB6vFNTz21peUHBxUERbeSSa6kmeCdJNN0Yvq5fv67AC6SAoHUJnha2oOYqGyrQjQllYwL5PyW3snPuqD3w9z2nhMIXRZsjYMvqxDd457iGmN19/ZoanVxcZy1ZaUwmGiroEVyEs2sMfuLeA/rY+J76/STE7kyZCUamO0T+q8nufvedff3dfTvCnjY129bWpo0ND9tgf5/9+PCB1pZCHAEorLUgAnBydOHQgNxY29CMHrZqdGTULly8qMQRuwVbLlJOMKlevHBBhZr1jQ3bl7atqcAV84gi8Skdym4x8ws7KdVb1nxsZNRu37olxm+CAeyjZMxAXiBmv7+vx4KMAcyR0iWVNNepINEkCsCgSGy3N9FK7lPQy4sgcePJMgfoxSWKVRD0EKA6e30ktwqwUwfXmcrr6IRAEQUsMTrpkWiTmJN4I/2zvbMlNAr7ff9gT1J1wMI+/PBDu3HthgIF4KADA32pi+PFNbqLEVCqK5GkO/YPDmxhcVHdw8/+8Zn99S//Q/cxPj4uOwy/BNBl/Cr8FRr1SPsrAk75eOdxdxsjOJnve79P5OF8Zq9yeGB7O840e7C/J6kfkBcH6BMW9wS7pLsHzI3CwY0bN7Q3SI6Y/wShA6MvhRBGPEhu8WkEUCR+sLrPv5q3iYkxnfUDNMgrTmbEdZCAkQg/fvJYIz7cD3aZ5FCETW0d6ozRyaRrC4wY5BTMmwRN2ELeC39JckWisbq2qq4+32OODV/O9VA8kAyddHFbFGhih0VkWJMU6hahEueEjjsFN4rZvI93X5jl9k4Je5znyzrzvc+/+ELFlzffvK0uNNdJZ+bFi5c+2pLLSoKHA4NGLOgt9i6BJHucayCoBy3EnsAmc2/cF/EHyTBBIYEi55B7p3HA+WF9KATwM541jQCCXq7rzNmzOrPsc/QneR50qCH+ZG9yLxRPt7a3lDzzHJFnijlqijXcBx1g1ooYhgLCufPn9XnqqFUq6n57PJCVn8kXWoSYQqKrvatLEOW2DuQVnVBUqAhP/ZzYm6Kz6nf+b54VEG7sGPEiPkNxHHIwJxQhCiowf//9fQXz+MqWloItLS7Y/i5ykCvaWzQL/ukPv1dQPT4+pg4T1lOQSPFqQCLJtXhSxZmJxNQ7tzk1RD796/9Q8vr0yWP77t49JRQUAtgfFKOIwRj1gqyzsfEiVEhKohp9cvjl8KExfwikk7NBlx5/Ln3lFK/IhwoKnGq16kTW9VnD79d5IzwO4JnU5ifT+Fo9E3U74ffsXsevM8X6EUNF0T0RHskeJuZm+THBuWN+OHG0J9ukhLwhuW301dKnT8laNBuiUByF4IDJqplwzNgT53rLi23d3doXXLKSr2TvvAlWL4J7chtjVkm7vCaXWI91tCOTTrCjevSk/L0kteS+ojGxVWyaUKdKGhMJVXArhK33kcVySnqPhRbEH3AelQflXVM6Zt8LIAwFY8zYaZpRj7XhCakBJsZ+VwaBFJeEE8QJNkUNP3IJxhxJdDMZjWuQmzhnDP7SibJidBL5ICcd1k5I+8Hj6GgPqEsvfgeeh8/O4lNoxs3PzVpXe7u0tim2rSwvyc7BvcQzg+ugv69HM7QqLkk5wQtBIo1Mye1JqWg/3r1j5e11y59U7QguHPEbxcz2qWX+r5/1SQpIVbHUzfAH6IGf2twpEGR2EWMEW/LIxet27f1fW3PfGatkW9QNCCZWlywJyAXC5h0Snwf6uby0bN98840WfHx8UlDkickz1tOHhhMOjUyfhXeYil+XS7dwLcHQhZFi5pPZz52tTWktUsnzICNvVQlwOykM5zU6qzgcr44d2zEQY6DSrV7xi+qJAiYF5E6vznM8rh5LDoVrYaZRFYlcTp9DNxfGwmjt48QxnNJmAiJb9co5lVg2NJ1XPh+HjQ4uiTXdYAwyDUSqKCRQPFUMJ/fjjqCi4gDQWBwN2oJHlapYHT/++DfW2dVtUzOz9sMPD2x+ccl6B0etravHKidmXd39Njg2aYX2TjvNAYeiQ3tqbU05qxzs2sP739jqwpydoscrxuMTa2pxMguIt/oHqFwfp+7LvsPhqA6LWMNJMZoLeU9QpWflhpVuq6q1CR5DIFknzso5LFksZ8yAmQINwi9m/vr7WO+8be8iL1TQfADdg+L+jqsBJCbbCNK80uuwMFX/K3RdkTFptxxdBDE0uqwJXXTNJpQOZZQYesdocLhVnSSBbW3zA2ZmXT191tTSbqVKVV179JFxLhyN3a1Ve/Hke9vb3fTZucQkGrI7SjFivk0OnqWD3dClBAYGhsVufOnKNRsZHlWQUDeYPv8SnSM3Klyfa7QVmnKas2LmjUSXmbOQuvjFLz6yqZcvJdV08fx5zUVrqino+WuOynU0gSX/5c9/tdu331X188uv0dF0GQ8CVEAP77z7oY2MjKcAPDFYyph70h0JmduANDcpreeKzc3P2swMhDLLtr0F9A6GcGegDr3N7q4eGSiCR5h3JyYmajmsm6H6WkYCGYmninTJSdYNbb0jG2/k1Wf/lxxP2ke1inYAg4JlO61TFAHjcyOgrUGwGpLseiW4dvkpkIhKZziGBrj6/08C3ZhUN84Px3WEM43rE6RY28S1DtF2vvvdffvu4Y+WR+5qeEizeoxc4HSAtLMgoFCwbQpKmLPE9hAMsE5VEAi+VvxHV/TCpYvqjHFNO1vbSlKRYmFeGlvHWEnQwnhHwNEpgqCXywoimbElyJbOtZndvn1bDPr4B2DMbKrSoUOeYdyla8ssKWgCAmlHXfgsb6B3SM6XIQvq6hajK0VTbDKjCJw5HCZBOsECxFIuOdcs7XCSLwJRgkQKuh44RRDo3Qff2z4D+JMOREJoeMI3J31NrnNljdmiRY1wEGz8/Oc/t0sXLkk6ju7YgEiUqLgn5tI01xc+uZbc0iVfWVH3HFjyP/7xmfwDBF7MULW0dWisB4ZWyEKi4xX7Iq7V90vSgtQN+VkVCoDuv4i/yurWUtjE5lLcJMFg3GZve0vPb3CgX68hmT0olVSIQrfbyaF8joz1hfwINQRsbjCHq8uXNfvh+/siNKJrduHCJdcuzmSUFFAQAxyaVzgAACAASURBVIlChxcpJbqlmt8k0WV2s39QYww8b2YogfniG3lvtGKxg7wX/ybB44tuHevA67k+AiwvxLvkFugr9rH8jXRkndgFH97T7XPD+F72ALYxOrDA/yjwsM/E61DIC63i3dkle/7iud2+ddt+8ctfyp8z4wtUmTghkmyuBUk4fALFH66Z/YtvRYYHG8m94B92IeADzQTXRLmqhB8YvohkSmWhL5jT4/f54izdvHnDocgrq7XXQoBJvIE0Ikkq7y3ETFe3w5y3NnU+C00UiT1OZM+hmCC4Y6Wi4r0S6VNim24FzTxnCgVcFwkZRequTsirXtny8oqgyXwOrMrsD6TCgCp3dPdYFs1jyLLgdEgMyp5XOTSRpJW4iq4WMR/Pk048SQxxgyfAWUlXsjenp6YVb8EiPTv90vb3dtS9JTmmu/q7334iOCTJbSuoEDr3SeYEMkvBajNe/Gn0K65zW9B1/vHPf1EMy3N+8P19Xa0Yt0dGFSuhFDJx9qxmKDlvPnMaygIxKpDMdhAZhq9X5nBi+zvbtrayrLiR4iPry3Wy1hQbnFwOlQKXTVHBU8lmQkM2zLnWfHMaxZE9S+ilnxS+Ux7AzxTDNCgtKImJGB0bkn4eM6yekCQuiKO6kgrnIorK8sGpcxsF4vh8JaBO6y5/xOez58MHRpwXBQJeLw4bjRA4ykGM+aDh4H1JXc16gu7rHXlPFJCjUBn2shElFTbZk6h64q/iYcpzcQ4+MpfGspKShH5cK6p7sh+FU17vZxeo/Y4nlDS8kEKlcJZYskFBgSqRNA4QXRWOHcmhfm/qGGvUIel3V8tlxYYFCjHlsqSpQgWBxhn+RfkesOhi0aWztrcU/3b1oIjhcRc+nXPc1tHuaNMa6qwe0zSuGdcYORvoL+I8UEAQSlKUojBGY5L7YSyCBiWzt4P9vbJHisuJl9NnofMssjdik8OiPbjzpR1srFrTSdVOqhB3ep7IugnT8H9/0K/OrQx+guFEcuswU9e+cgw/rfRTMfIOnb9mV979pbUOnrPSaZOdSqTbK8/OJufJLQEC1Vt0D+newaz49OkzGSKgqRyEW7ffEpRKTkTMuV6tdmSFj5WrIyYGyZwqga/m52xna10zTQTK0rg9OPBeBY7rqJoGpanCw27ph4KWvkSsOQjITsDKi35UTbPOYVsYBBJiOmvAa3AOVAfZNGxArpuNzvXI6DET09wiKROCJpwCTgadx6jMBfRYsN2kwSrDkyAS/gzyqqTwcHBWvAfdQhyGiE8ksoyRN+tq77SLFy5JIgHNVGcWPrLpmRl7+Oixzb9atGKpDOuV9Q2O2LU337OuoVE7EG9J1nJsHpgDl+ZsbuoZEay1NeXtpHLos3YpQCVoUBVasLmq4LiwYLJuQK1mZue8cwtUgTlizXh5FyDqOR5QeZdapN2qXJA09joDa7VsA329+n06jySmJPgQTxFoMs/TCRb/uGI7m5uCoMPgyRypMx97gubwZC+IHFWOrFBosZHxM2a5FjusnkgaqbW9U3NpUJIfVUqasRFcvEBHa1uvYy+x5whkykdHcrzNrR2CTcH6ODQ4oNnE8mHRDnY3bGXhpe1uMz/Knqpq1oXkFwdEwOzIV58d4BoFlQGmnyvIMZEwnr94SYyYdA54Pr5PnKE2jI8b+wSHBUKed+bs3b1twTqA5lE5Z4YXOO/MzLQ6YTBBivQraQS+3r0NQqm//vVv9uZtJH+mUnLbrvk3ri+Ta7Ib129bfx8yWWGcQ4PUIZphvD1gTGfpuCqCtanpF/bq1azmbEslJDy8CBIdeBYpCEp+9v7P7L33nKFUAUYwJTawStaccIPMgGBaaUYkja78JKl0x+b/58mhF0LoVIUdrDshd0aNHdRwjI0OuJ7QuzOLRCGuOWBM0T0LZxk/j0p64zNphFuHbY6qbDjkWnKfTlkU80Ic3mFPJyLqmZqbs9XNTcs2NUnfjivF2RV3d2xh4ZWcJB2VpeUVP0fY3VR1xeZRNXWNZ85qVUFEbx9Q2KsilMGWSgbmBDtIQoD0zpFmGfEbqvwK9ulJstbxxB0wiSv2haD1yqUr9u6771g7nAYU/yyjjhdrRiALhJMzCRspQTl+hOvDJ2CjIcCChXF1eUU6k3wx9oLt3t7dEXRRWua9FFEKtr9/aJtbO/JTQJQ53zROSYB9Xj9JRzXMSkenwLsZ3vUMR09CRvcWooz7339ng8ODtr65ZstLC5K+4n5/8/HHNjk2qQSLRH50BN/ntlV7kW5F7MuYPQSmVjxQYAI0jcT2ztd3dO8oDVy4eMnns/IFu3b9uu5PhC4q4tV1gnWtCZZcQ82l5FZIBTo91YoYLdeWF21jzWcySW4JkOjmw5RMIiaG+gRtLZcqerbYMhI8cXhkIITjde1Kekg2uV6SGgogdFXw33fufKX14tlT5JMfFSFSl718+UIzpcjMkTyLLFAjP/3W0QZHxLGKZiRXZyYnbXhkSLOocA+wzyiOxZwY/15cWlTyyjMEzkzXlJ+zZ4HYAo3G7wEPxjYx4qE4oLVdz4aE5fy585pl43fFrk8nra21lmARpBJcc708q2+//VYzqhSggagif4TP5HxgW9dW12xxcUmfA7qIRJ8xAC+ym/gPgCCSgPv+bdV+o4ggCa+TE3FkkFTjA+j08DOeA2uyrpGmJTt/7pz8CGtFTKKZ0KFhJdcEtBT3QAHAmI7dBf5KHKNuVzar7ixxCNcL/JO1wU+yF1gbacEXcio+qYiVJIUoPlAs4JlSiCUppbhEAdNl8bolc9Xe2WODw6OKCdDbht8lWL6FqqJ4BMdGPq99R9f94NDRJHTiRe6V9cRa3SIaApWKffXFl1q7zo5We/nsqVAHSHWxDnStf/vJb2xsdMRGR4eFVCGFUwdYHWSHVsr2piJzHXoLkgDFixP7tz/+SQWl6Zlpe/DDD7JtPH/2M/dOAnz2/HmNjiX3k/yP62+H/WAvYRe8eJbmZhnZKR3a+sqyGjokuMTCjhrx8S9YqyUzNDKWkGyeNDrrucfwP/lKvSd9RuqMyZ8kNr3whZpzTEVqReJ6nc95Sq4wSTkG5NbHfVLiTgG+Rszo8UL8WwXTBtju6/6U32tURojEV/sqUHENo2jhY8V9c3Ii9QUSK/YFqht6TpqhdvIln9NNBIwxI/pa8t/ov8M3+5yvI0jEmq/1rVOkpDywxjniPjtmQb1LHn68Md7g/SXZVSnLf8UzUVyiopxrdjN+AtIV26AxGxJT+HMi2EkhN2eFIhT7Qw0c8hMKP5mMbCnNNPYrzUXFL6nhh9oARWL4Csh7QEkpn0vP3JtMrRrt8dlpj20DBddYGKGxFTEPjStiCO7t1eysfD12cnFxQZ9P55brvHLlkjq3wJK1t1R7TeD7hAYVarN8aI++/dqKa8tWOK5YPuOdXi8KeB5VS25j48fFecBVJ2jxzgzzEmal44z1n7lkNz74xDqGL9jhaZPRI4M63Zsr3pYn41Z1q9BkD354oO/PTs9IwFeMvwUIJrbsvfd/ZqPjE54ExIUk+nfVbYIRLR1CNvDc7IxVyweaBV0VJGlaQZeqdrp2N8jCtmOcpL/rAspi1js1l5VBFFhsnl71UbcxBTQKzjJ5sRDyfRw2Tg2mUHWYmdVNQ91Kwk8gS4K8xGfG9Lke7eo/OghUGI+Oq1bcc8p8sf6lzgBrTOJNdYQkn2opD8oTPIdzSa/VTBXHN2+/ZVevXFP1Ou43IK0INaP79+PjJ7a6vmHt3QN27e0PrGdk0o5zwApytr+5Ya+ePrHdjRXLnELgdGwdHa2oPyrhI1EG5kZnmmfZ0dFm5y+cs4sXgL2NavMvLCzZnTvfSPqgdFhUQByBKwFzGDFt8iSzwYHkC8fWDWNiW5sStJGhQXV+qDjjAHf39pXcs54EbVTK7bRqe1STD/bZxVYopOCT2WUKDQmWo+QR6HWmYDdvvWP51m47PMpYphmoHPM9GXUgTo+qcno4FKCIBPgQmzDDx/6n88L8M/vzWG4vq0o6EGRmkEvFPTvYWbfS/rod7MPuyR5CD7JiXZ0wL+YVBDhswzcyHfgeOuplqgwZBXF0NghQIfUBpuGN0HrXts5gWq80Ut1SZy1rkpDgDPAfAQ8wv1/96lcyHiMkt0iFULgIuEcD8ZGqkTmkKHbt73//zK5fv6UC1N27dwRLJpkg6R4ZnbQzZy9aa0tHzag1GjOH5XBgfb4bB8A+QnZrbn5GxDprq8u2n7Rz2c8KvGvGhyCxTRqYEAwRHNAB8QKbO/twTJFkullNNgenlxipOS+NSaAfw3qiGgy77qwTI2cDfX8tYZUvr8OVffY6WakUIERgEg648dr8+hJ5VbrPxgq1Bxd+XY3fb7zWnzjBBPdq/J7fGw7XpUj83EL+Q8eN2bgDyeCQ2CLNAzERiA8YFAnCScjoEqF/Bxvv3v6BgiJfV2c7rf1PsFbQCU7axlwkyBvGMuBBoBqLPWWNQHXE2qrKfXyimUmSEz+bEJi4k+P8tbe2aQ73g/c/kOYtMzq8huAbGCd2n2SC7q3PcDa5jigFRxFgwMaasY31DVt89UrBO8SGOGMg1CQ93A/nl2vUqACjHbv7trW1o+QWOR1mRQis+bP+vKPb7wEKezJGBxyi7B0GvlhPrvn+9/esp6/Hdvd3bHr6peC9rBHncnzYCXdu3rwu8jcIpxzJ4N2KgD7W3GEuazu7DqOFCwEOi7t37/q8VGu7nbtwQTuNZIXCI5A18QgkuxN7MIrFgcbSFSeYHLOGJK90iHa3N2x1ednWVlZUUYewA5QIz4uiA/BcEjreB4kK7DSdf3xRt9h8K9Y/2CfbFkybrP/LqZc64yRAJGNAm+n8MZNK0fjq5auygaCk6GCCKiCAgmEd38YMHayhPE8l0Cenej2/19ffp0IeM7pPnjwRsRnoD5I72ItBaJGAKVlXAupMyNgZElzsJkklf+d3+TwKKHRRA3J77do1JRJ8xbw53UGSQeTXiJvoNjP3TTLH6/7H3/6m9/zoF78QpDwKF+yfFy9fakaVoI/fIakmIKdTTWzBOdQYVJIvaWRrJknnTLDWzCFPTkzq71NTU4Ixs/aXLl7UXqRLrAQQ2P4eJFAtsuuMgxH30FHVLDDszYWmtL45W99YdxmS3l5dK0llaMSqKZD2F8+B8QTiHsa62NtcP8zQdMOJFfhMEmEvFrQmJuZmFZrpbDL2MzI+aUMjYype8G+KTE7i48kQnUB8CjEJ68/cMGuOPVDsJwKeeqiPfUV6EjQV/vLF0ydKVlG0QI7y7bffTkztPTY8NKBiNPatKbHCEsN5UR9ER+peJsQG90jSRJJDctvbPyASPdAIJMesJ+hE/Af3AnMy59WL8W7/3H/+tMPH9cdIAT/BT6IDT3KLXCN7izPJOeTM8BA492+99Y6IWeGGidgXXxDrJ78Uo2LhwpL/CWQZcXLYg0hMwi/Fv5UIxXhU6uQqaa35V6XvzgidbIvH8YFAC4/vcN/wzZFA8l6BJg3fGoVc/dmAOGv0n0Eyx/swFsj68NxAXGDzmRmVzBnsvamRF/HL6/40CpiNcUMjr0vEJEJ7eUstJa1+75Hw1ex3TQXDi+pcV9yj+xJPbtmbFIPUwMpmrSR5oD3ZB+IpOv/8hw+AzyDyC7g2amFUimPEJJ6k86o0uTQzfarPYZySrq3zYYAUTDPmVTTKSyJ+omCsGA6EABq7YizOSfOehmU9ufWGS8CR5QsbNKvTE1NsxqwtZxCSN+4Z28oevnz5kj7vwoVzNjw8kFBHKNPQsHLIt7K5NDZzUi7Zgztf2CF20qqWO3VCqeimq9gBWzI319iaZ/FDOJcXsBn8ULjo/V7pyPonL4ktuXXgnJUzTihFgu+wQK+ygTuKxGT6pQvYP3vyxBZeLWhBIZBiw1y/+YYqEiQRvsk8CahpTmn3eBCseZN9BpOf2+H+rjp5W+ur0sykUoND9KDW51gViNBFINDi9bAAakbTAzSCHIwwmwpHEZUlPlJwyVMqfl0yesjDQKKyvbOjRFwzj80u4K6k8sg3KF+q6qiy4jIOJPKwAuK0Mcprggb55nF4imsnat1FZATs2bWnuFacCoQSBKEkee+9+56CACq9fDYORMZLpKlOhMG1PHr8xL7++q6tru/Z5Tfft/4zF8ya23Rfpd1tW52dtuPDfevr7rRK5UBdslN0GdngG5vaWHQ6cEYEsu++945mOGHmJXBk0z158tS++uorDYtTyeWZEgThPEmmvHPpjgBYNbqbqrZ2dllnT59kZQhky4cHCnCpUpEmEV82N7UoOC2X6RZBZb5rh3s7Vizu2Ilghl4lFDM3pCypLeHrAmPivp27eNOGJy9Zvq3byqd5a+3sEZy8XNy3Qtasu7NdM0nLq2uCcCoZFSEK0DTIqk5UmIBkhtlf5v0qpUPbXV+1k6OyVQ+5lj3b3ly2oyryAkDNzTrb29SBJqBPctZieeRZEwSyFk7B3qx9gebulatXbXh4xGfAU1dfjjCIHIBm1JItzqkzJf746KFmo9hTBHsEYB9//LHgJSPDQxKp90TRCTIculEns+BcMYv8xRdf2aWL1+zx4yeSFZqdm7HzIqNqtzNnL9j5C1fF6MxercOl3XHFfzGj44Uis/WNVZuefiH5HwL8crloFTGFY3z9dRo3ODlVUPO//Mu/2NtvvaX1J4EK/y8nkBxkYyLZKGkS9qeRWb3RgUXSGlrLboSdwKFWUU1JXTA1erLq5VmfYUp7TgU0H99QMS/ZLKcp+2mlvDF5bUQzREdfMzX/iUB9JMoBxfKgqIFEIgV8dFQopFDMWFlbk9PgPam0iin2+FgIEDTzOEfcA5qzOLzevm4V1JAqeYVcyd5+jTyF8yCd0+jueZipu+N9QGmwl8fHxtTpwbYp4JBcR+pih0SUWOSZcXQt8QiQnGuAGbm83bx+3T764CPr7e62w32HHIpIzFxbF3viNrDTiTaqVSW4+ChsJIVI3p85dP5OpwveAAppBOlcG6+NAAm7zH/bO/vqjBaaW0Vuc3KSUQHMFdu9W6F91IASiA5OdHCjOYINpwt7//v7litkNG9LRwcyJpz7zz/80EaGRpTQv3Hzho2MQPIDUoZZp5A/8lAlquo8R+aYSXSAcX7xxRd299u73qnBfgwADz+RZiDdxbAzjecklVn83msYOgGuapqCu9ubtr6yZFuba2KbFUuynjNkiy4rQXLogb13zPjTZ8W8io98Hn+HsRgJL5+hdbsFGy/PCjg7iRhzsCSBEBbBMsts5ocf/FzwZnzEixfPFdDglyjgTUyckW0DURXrTRH3888/l+4usGR+j3341ltvqVMK3HZ2dk6JY8jBkWQFuRTXzp7iPphVJQ7A33GNfB8USySe7FXOKQkxXySR/Mc9cl0EauxL3ovPINEl0aZLef3GDRVynR02qyT82bNnWjP8JV1m4iLg61yTOo/pvfi+7/8ToYtIpimk814UkVhfZJSwOz8+eqwEiAUaHxtXl5R52lBn4F6kvwu548iourEk2DoXGsfx93W5IRBBO3b5yhWtzcLSokMn9yhuuCwS8RM+jn3BOXXVB2dydc16ZFl8FpZrjaYA9wLsmvuniJAtNNnEmbOaTe3q6bFOYODEar5ZhfjS3C1dPSDkJG5JtkZBt4qpLhcSdp4kk2cAZJyCOCz9JbrlayuCJjP//v7771l3V6fI7DraWxWE+yxrYm5PCMaA97ot8PMpNQcz+9d//6P19KOnu2zf3ftWa8K+pnNLUkxCMjI6Jr6TUFVwEqjgtPGiKf8WWVTynRSotjY2nFdmd0cIN5oIdN80+pbiFBATFy9etvPnLyqe0CiDkJbHNUK/YHyOZLqhcVofSeR6EjFQzODXsqbwiyKJSgsQRK8NXW3v0Mp61WICD06Tr03FQSEkG9j/w9eFL1RMrNlPT9wiAXVir7qkYVwfMbNsvNBumQQ937PhoRGRMVFE4bk0FuRrNjbBgBuvIeIZb045itTh5P6cRG6WZClrhc40g5ysd/osT3/9/UK2qNbG069qjCPlDpUKBQvTmdlMDMOMEeGnGIOg24qPAhUVTPrqZqpR4LFBIE8la4r9ZJ5XtslJdyFBc6WXJu0VJbjJv+H1KFLzmRDCYeMZE8EHiREefw3ahXGGWmHGiRgV56Qir8OyEyw+QeuJ1eCewLdjG0IzG/tI0WpycsIGBnpTAd2bPyguiCVZiFvWJafO7cO7X9vu0itrPj2yvHkiL9RuGqHK/B/vdp+6sfWgW9WvpCcYf8exCCKpok7WDo5ObfTCDbv23q+t0DtRS26Rz4m5NUE4SPrAph+bjCdG58eHP9rLFy/kLKg2AU/CoEEwQABWJ+9IhEGJACNFn+qq7u5s28vnz219bdmydmSlIvCcFSW3JCN0Otk6BGZBDqQASbqnQLdcJ5S/s4FwFOjqUSHRcD2HKW3mQrbgs5dUtYE1nDJL5JWfgDgrqQUCANNlwt7zuyTOVDnYXQ6/gcI/q5kXtgDVTDaktB2Zn03MfCSWHFSCShwsyS7wJZwoTKVvv/O2ghgOKsQTgjcBCQwihpQsY+RIzOfmF+3HJ9PW0jtiTd39dpwtWD6bt+rBvh0X96yrpcny2VM5VaBzW9sbohHH8UB+AQTQK01mb7xxw86enVQgK8p85pvLVXv29KnduXNHRYbdfR9YJ7nl3gi6JZ/BDHGFjnSriJ26e/otk2924gwzm37xTNBGkvKe/l5p4RG88Vpmunb2dm3p1YxVDvasuLtlh8UdaxIhlwegoYxG0EzQRDVta3PfegcnpPvbO3LWVncO7fDoxFrb26y3q8NamEM98lmrqelZK5YqKspQeKEzAVSCIsf+XtFJ1cRg3W2tLU12wBzU6ZFVilu2v71sy6+m7OS4ZLkshvdE8zt4ZII47p1rjCQlqPshRaFopA7CxKSCsXPnLihwwIjjwD35igTX961XQYEwudbdl19+Lp1bnzdbUfDyu9/9TlBOqvrjY6PWVKA45TDFmuFOCa7Dkrfsztd37dy5S5rbRpPy1eIrQSfp/k2eOW8XLly1piY3ahFcRvW18T0jASPZhh15ZuaF2GKBvwHdjg5yVGvd/Gc0i4ju4IVz55L2ZwQwXjDywhsMwJ6QxldjYqrC2Gsac+Ega78vlZtEcPGa1I4TYXjgoaCqobqstRekNqZJ/R1fd5i1hDpp5TY650aHqr+TIDe8R0CsGtc1grXavUXio3klT4yRwrhz9xt79PixigLsIWnYJdZv9mERQrQqDK8EjSeaS+vq6hDcFRutcRAKKLmclZiN2d5Jxbs0y+5uWrbU9xFFOSD4zP5gs0Max8us3Jvr4WmaUsUXvrCp7G1IqkhUOK8E1lcvXbKPPvy5dSK7Vq4kuZYWQSIp2pCo4gAJwIErYytwvvxJYCNJkJYWaX+qIJnPK0GhcEpnjp/TUWG9cPAgiHwut1Ukc7Cot7UTOMCunDRtRdblmnsSVavpw9a7EYEu8qTPoXwUnNY3161yXFaRCXImEsZffPSRDQ8O6ezeeuNmgsBi/6NzW6/CK1gQ23OT1gDGaiDWn332uTq3o+PjGrNAUow9d+XKFXUwoxuQnlZCBiT2WcGS3QYIdogNEIN20TaYD15esI31Vdli8HVtrc0ikooqO36W5I+1JeiJs0YgzR5qb4UFvkvkRyCdGK+JpE46rwcHslPOeFwWORn259GPP9rWxpZ8203mhvsH1H0BIkfyt7xCN3RARV10t7lH9tzf//538XgQAWFfe3u7FazhO/kc4gE+l+dOfEDySvLL+SBRo2vJeWEmlGCPfcR8L1094gaIqrhfCgt0LfkMkgnukd8NvUm+jx3n/PLe3Odnn32mz75586bImwR/PnDYMAk3fxIH8Fo+UzIcpZJeyxd7E3/Dz9gDfP/ps2cq2vBFvMXP6QjzOasrK/bq1YKCUuIpfg+mZ+6XYhTrSZJPIi4bmjqs/JzrZn9iG5jxTS0pJbUTkxPqBM/Nz6XuNyysXjjjPbhmzhTrF6MH7AsxF6ffIbjGhgtx0UJBioK186jQHcIGnjl73oZHx6y1o1MxAmzKjO7ApOyG1v+Q6kXYQGbE+bdYjiFDc9/E/fBZrMnM9IygjsW9HXFI4NuA9/72t7+1N996UwoQdG47BW+2xEbs74vPVGya0EBuix1doUZCNmv/+t8/td7+fklcQSjFaBH7A0kkxqyIcccnz/h4UvJ1irnFxOzNnJ8ghEA+sa4HB0JQkBAg/0g8QhGBMTxiQsWhhYLOITaAor5kzUADSuUkb9dvXLPhkWFvOjWM4sQ9aB1TSuJScr7IAcd2H5VikOC0CN3ZxBMQsOSAJEcxN+DT4dP8mYVe+Wud2/S59feq+97X/Xz4QcUPqXDG/qLxxTMjNoVgUPanu1fxEAmua7p65NBY9I6/1+1mvfBfe0bRoU0pnexeKm67ZBSr2Dg//XrBP5HlJgbwxuIC/kujcCJIdDJWmliQ962sLKpYRaFncvKMips5mnjKU1I3NRXGOR/i2aiUhWby8cBTY+4W2VCKrrJ/zG1DDiUOIohJGc2kCVhV5574jGsCycL5xL4whsR4RTZP57ZN10Few2pqbDXlkO4PUlyje0lFCvZqLmeri/gX+CfcZ+MD8FsUxNAyb6fApEZyKlKpgCKdMJfByp5a9rhq048f2MbctOWrJSW3FNo5C1I84LXM3DYGZgq6E7lE4L453F5lp5qds2L11M5efdOuvvdry3QM28FJwY4zPifgD9thhNJdhAm4emRLS8tylDiwJ49dAoANNzo+ZmPjzCU0+yB8gySHV0fqsDhujPfAOCH/gxMu5Exzj1TjoiPglOAVP+CnPofks30Bm/TrpAOnoLC5WYsMhMa7gGhIeWDUnG9WhR2nclg+TIGoQ5dlzOmwiQHSB9k9yHY4KbIIzMrwqQSKPluRlZPEUeD0OYgcSjYie4BKRwAAIABJREFUB5IHzLwAgVc4N3Ve5AjK9tHPf27v/+x9GUz0HFkj7hVoFNq5XIvgDSJQaNXs5eTZC3aca7H1vYrtlzCkJF0nNj87Zdvrq9bR3GTFPWDAewo+27tarLPbmeaQzqGiCdNgZ1ub9fUB9eMetnWvPEcG9nFuL54/t2/ufCP4EjBI1/z1uS+KBIeHPJOMdfUN2uS5C9bdO2BNzW2qHEPyMP38iS3Nz+pgMUMMMcrQ0IitrW3YSSYrnbiZqed2uLdtG6sLtrG2qM4rgunoAqP3K0bDU5fz8UN+al09w3bljbdtePySLazv2vLWrnX1dNvI0IC15jO2ubwkyMP23r5t7xXtNF/Q3A+QZA47LHPbG1uCehKkoV3I3NP25rqdVitKbg92lm11EQdatnwWI1G2DDDzfKFGIKFzdeTMgGL1zmU1d06XiGAI50dyC3MyATvGL5LhetEpgWAkd0WZEPjoqX3++Wcq8JDIIo/AIf/kk0/0XHq6u2xkdDjJGzg0JRLRcEJcJ7Ng9+59b5MT5+zbe9+pa8Ks7Bu33lD1fGz8jI2PMbvbnJJbr8zVEtRwTsl5ULgDPkXXdmZ2SgEzQTKQbn5F8gokPtLJZM6pYB/87AP7L3/4J5feYN5JnWbXTgsisiBwctSDB7SNCWg4wkaHGN3umiMXZOqnCSo/q1VkUye5cZ0a39cLgHWiobChjQgYBZ8NjIt67g0SP3HNLgX2PzvbeH+HqTkaQ9CoVECTPdRFe7mYGciZuTmx0S8tL4trQAVGZnJqsgbeWdGapyo9toVuF78LOZ1SOJKdctmWV9b0+5r59hvyeS+gXXmff+PvPtfj5SVfC+/eCtaboPBxvSS26IeyNz1ZOFGygANAj/n9t99VsMlXW0urGCIZeyBoZwYIqRcSV2D9dPf5UtJ0eChbTgJBB0VzN6r0FhIkOaNuCkGnEEAE9LmcIGtt7V12WKpohEOjBx1dPvMvSTbv4HpgFhDJFHjBI6C1jYDJuxaszfTUS5uZn1FBtFQ+lI2FpfXDDz5Qcst+ILkFEePonWqSuYhRnNSlpwOfL9jC0pIQLO2dHZq5vf/990LVoI9NRR/bdPbsWSX+IZulZyG/DFTTx2OEcIk9xP5gCx0dS78Wn7q5saqzik+lWg4RT+i+4ifxL7GuPDfNOtJBrFQ9USzTuYQQsNcOSs70CQkWvxPa4RSDSTzks3M5PZOj6rEtLiy63uH580oIR8dGRQ4FPJYCQS6bl4xSd3ev9mVzc8H+9re/iVEZ/xgBEkkmPpt9wWwt9pTCBkVs4NHseZLdIEUigeN3CPiwn9wTa8nPfS9BuLdVk3Zjz3AvrIXm7xKBFl1zfDp7kGIAs7+cW+DM8XlAAvHX0odOUkLSUzdzZueuLu1N/AMQX4rUZ8+clTwfqDGQb/glYgBiCN6Xa6CwQDc4ZmrphnLGWBPOIYkt+yKg2CrIn57oM1X0z+XUzcZHkThBKsV9UBQaGBzQdfH+3Jdm5FXQSnYpZEAymVry29jZ5/ciARbEN8nk8T1si8a72AfA2nv7rL9/0IZHx21oZFRqGx4Wul0KQsRGLVQlnomxN0gFuSeuE3bsRw9/VJBdLsHQuigUEUnvP//zP9utN94QPwbjO+jTSgqo1uSBzMcbD9FldaMbBWZns/5///2P1jvQrwbEvW+/FeEWBTuQSOubm3bx0mUluJxDt9/uO91SpoQ3qsXqVAHBzohfZG15ScnA9vam7exsCv0BC3s9UXQ/RkwJCSfIN+SP+OLZ/uyDD+zqtaseU4jk1PkPNM+kP1InOpISr0smRJKjMVTUxWfqslOh3SMJJVABSfbEsR5fhPa8J7e+bvFz52Fw6aJINgPmy4dGsy188E+S0QYJPSWk0qb2BJG9RYGRziM2ALsoKG+ay45CcsQ+0Sx4/XPC30fH27uSqUOaCujeBINfIqlG1EhwE09KQhbo2vX3KMmnHZBkRBnrwBaK2Tk1NdiLrPDa6pLkuHhuY2MTLgfU1EJnw31T0ux2XhbvqvNeIG2wiYzrQA7pRWjGSg5lT+nA0lgiBsWeqctadXUY7hUbAxwam49dpFADOkrFGfxme7uTwaU513iOgQokjq/NZSeCXuD+ywuQAS/q81weLJOadU3Sy+7sZHwiZL+c3Ne7qy7RJRd2UrXpRz/YxvyM5csHZmqYOBlxxF2Z/+fDgQTb9nZ2VJNis0WpTMPLfEAub/uVUzt7/W279u6vLdsxbIdWMFSJNPybhslVnUnzbzgAsekdn9jTJ09EesOcDh1QqrYXL19VclutYqDqVRVnaHPjKWkVBWTHIqGYevlMnT60WoEmK9hhIFtD1Gx2oEx0WmuFqBqURNWNbEaU9nQ7eB0QHD6bbil3QUVDjIfZnJUODnVQIIdyZrLEqilhdSoXjuMPGIXg1DHLq65iRtVaYmk0bIGq4miBbHENUNUruMwy+9YpCBbJrr+nQznYpEi9QFtPQPf113cEl8JJq/sr2m1v4wuWoY6R38fE2XN26eab1tzWa9UjEuWMSCpezc/Y2uqijCXz1HQs2rs6rKev00aGB1TJHGCOaWjA2lqYn6X64O1/nDOBDN1VOo6SeahW7cXzl+rgPn/5oqbdVymVraO1Q2y7B6WKtXX22tDYhBiMB4dGhP0HZrwwM2Wri/Oi6idJA2aDg15f37J8U4udu3xZM5uVw6Ktr7yyhfmXSm6BXlUrx+oyEUSyftIDFMM2jMLtNn7msg2OXbDD45ztlquWIdCiw3JUtrWFeenowXZYrFQtj6ZxT68OL3v2uFKVFMr21rYKJSMTY6qWF/d3rY35wmrRSntrNjf1xA6K25bNwGJ9mMgv6Nwzv5ycRLKYgmwkeA3aiXSKSehhPoUgDOiJP8M65FXw81SxJshzJwGhRNa+//47FRwIGJ258lSwZM4LkKuhpB+aTleNll8dNQXPdCz2BWMfHBy1r7782r67/51gN5evXLKu7j6bnDxrnZ19dnqCrXBITjicWue0gemRgIYK84sXT21ubkZSIqVSURXhqOa5c/eEgQDnt7/5rf32N584G6dmEClWuPOvJYMp8IhEUmMTDbND4ZTCKSvRitenIEn2LYiNGkqo4YTC4QUcvNY5rT0/d3KNHeL43HqXNUGp5NgaOsUNrPS6DoeR1N4r3tc9vidK8Zz4lir9DQRY5FvqwDQ5kdOPjx7Zve/u2czsrOyhCJfU2ahDo+R4VG11k+tB8qggrfwuM6ib29u2ugpJ2lFiwvSioBAq6fMpyDl8z/kW9Iy08EFi4jYb9IMKApqB6rYb168riQEyyJ8kZPiXq5evqHPb3YGGdEnJKiiL6ekZBaPYGbpOBOxcB3aUs0TnmcA9oMr8SVeWdSHA4T/Icrxo5Oy3csIZ/AD6gT0qMjHXqu6t2OCBF/uz0VaRP/OZ24DGSaokdcA8aPJAD9QOjMmPnz4WGzwdOYTrgUJSoBxEluUUdmgKeINpro8uUZKjkD/34JHPw+7MLyxYCfvZ4dJ6L6emVdg8f/GighTIDJm7dBI7PxMpAvbCano/xQlcpzn8EtsntYG9HVtdWVTRbmVpQYR5+nkaYSCJ4vliZwgkZVuAt4qPoVNFbKCSpcOyiKToPOBXgbLRWYquJuecpIZuHcVRkjwCqNHRcfkltLl5PjduXLebt25qFvnxkyfygcW9ol2/dkOwZRWfm5vs3r179vDhQ2trb5UMUNgSAjxsoV9fh/Z2PCuefSSg+H+H5boEGfsxOjhcJ8EgyTcFSPYV7+f3UNb7RreS4JGzJi3IXE5IAzof3DsySXw2ySPJB0G45uOrjrCI50VCLXkhNG1Tp5DEe3LijPYy78keZt24xpBIY834Pb7H/bDWrlvpkGv2Akkq982/eQ+6u9wfRWgR9yXm8ijIMWpAgsvrKKjwu+LWELmmJ8S8L5/jHRMfK4tz2KhLzs+5Nv7k+vhd58XwQJzEXYSY1aoVIBQbGLLxiUnJW6FUIE1ZNOtT0iO4ZSocelPBOT14P9Y+4lddV+XInjx+JAJDCqvIkTC+wVzhH37/B7tx84ZY44cG+gVLFioNaRTN3rudcHbxYMeN0QGPTwnq//Xf/7t10yE/KNrXX30tG6dual+fiNToSA+OjDjRZWrgpNSwbpdT7Mv3uQMSkpXFBVt69UoztxTGkIDiHPgIiye1Pu4F0q5N87YUHxitwi6yFxVTXLokeSZBz5VQpTEbjZsklFJCSYZPkJwLrLW1BC01rpTROUGoo1kcQdDYEX298NuYQMofNxRz43dr3d1ktyK5jbi69v7haNOfXJ9sQ9GLNzwvnh+fAxydGJLkVnP04mVxhGUkQfKpDYXq197e7WgiRJUfr/let6+1Ym6DLr0SYW+DJxPskZd8TpjlJPnI/LgQDIwv5vJGvMwZId8hBoIXg2e6sbGlzrz4CkCZSGrMG4I1u4YNkoSQF1nZ88zC8z7EOxSNWaOFxQXlayBC+gcGtXewX/hp4jO6vPhfroMElDMP4iNGJU6zGRWaIYPTngbZmffx1siFhBJMzQ8Vz4gzKSrv7to6e7lYlF9mL3Md5ELtHW3W1YmKA8hQznyQUjmazuOxY8ueHtns04e2NT9rufKBZY+5P0dXeMMjSQHxD1VfNbzLD0SnW6+cINGDuLm6qHnbr57auRvvCpac7x6xw9OCVRPs0rP+VPoh7ZP4+L6YBWHUnHrxXGx7OEUgctD/nzl7TgmAD9o7A1d8uWAwDSrIlrJ6SJubazY99cKmXjyxnY0N4aW7uru8KpyYPHngUH8DTabiIdY4FbFdeF4jmrms4HFUI8JhidwgwaU4BOxPrpsNCKGGktsUzPG+wIJDXiiqkVSgnRXXO8VUOXxumc4smwv4Ehp9g9JuRbie6jBOvK2VGV6HqEjsXFA+h1R/8OH7dv3qFXv0+JF9/+B7ER+J+TkRn0SXKypprBuBKokcbMmDw2dscGjSisWqLS6vCIYMBr+ptcUGhkbUgYXhsrsbYpcLdvHcpPX1dIl+WwzIMJidHKmqyUZ++OMjkbGMTkza4OCwAjqqvsjPfPXllyLxQDw6m8lZU75ZZC3YVObaBoZHJavTSlA20GfHR2XbXF+xbSj6N9d1KIBkucxHxvoHh2z87NlURWLNVmzmxRM9e4IioEskZ2h4keCqiqOZDhL9grV39gue3NTRb4U278rs727ZwfaGba0sqfoIxI8QvX94TAku3XMKG1w/M0U727vap0Njo9bT1yvileamgjVlj61cXLel+ZdKbuncnh67Rig6u8AbeebAjzEOFCeooNEZYZ/CxMn3qbxOnjlrN67f0GF3sookWJ46Zw7b94PuvuXIWgp5W4BFcW1VexdYMsbtN7/5WMYGo9HX26MOjENH3Oi4UXajS9JAYD87M2s9vQP2+edfqoAyPjEmCaaurh67du2mdXb21nQ4G6G+EQy60/LiEUZyfm5Gmp9LS6+sXD5IrOXODBvJRZBc0LmFJfn3v/u9SGOAkYlIhQLDf5K8/tRheoLXmITWKr3ugVIy6nccrIWNieRPKrcpIa0lLg3ET687P1/TehfY4X41H1ZLguUUITyJZCiceAoeXr/++BxeF9fx+prrmnFuaQZSydzhoSQp7nzzjQJYWIJx/JJXSzPOcuwqbGRkcyYnJ8W4SlGJs7GSGFyRnsGxsVMI4jyprTME83pspydAogSvya+pI8DeP/IOkRd0TtWVf/edd+Q0KXQSlONYSfbeuHnTfv/b39vwwIBtb24lbU8KXOtCvJDQDg4NiXhO8M9WWGqBFG852V8RtuQt/QyGdR852dM9CPqcdLHFmZBIY0hUqFwz0wQCZGt3zwm4csAumz0WCVhkmiN24go/i14QThGLgk1H/nAOHz19pM4PXA0wD9OBAZaMjA578vYbntxyHpz4sE5UpWBas2xOqDc3P2+H5Yq1tnfobC6vgIQ4sLGJcdlKbMbZyTPyb4Ei0qUnyGNt5i7Bknn+MGYDP15ZXLQd5uFLzFpt2eb6mh0eoF+ekEDHxyp+kMwRkPD+JH2+H53Qhr9jJ4M1nd9Bu5AAiSSM9ed3eD17ia4v3QCNGmlWji67dwpZOwrNJF7wO9B1pNABPA+7ePPGG+ru8gX099XCvF27fk2df5fW2dGz5tmSBMe1shYiIkJ+KpdL0mn7+h1JwbS2qvvGNfN8lYAlzW3+TSLOfYhNOF/Q75PAMmolsqpyWbEN8EckgIBJklhwryTQfCZrQNLF+kTngu8TPHL+mKklJhHhXpI/GegfEKMyiTdFBvcjXsSgQMSa8e8o3vAZAVkFrQCU1ZPfU0+mmeVEloPOcVPBx3gaiO04L6A4GEnBD3L+kC/invDxvIbYI5JNzbumTi7XEUlGdMaFJkskOvzJ9YkwKxWZQNERj1GMA3YPgSNBN0XV/oFh6+7p8/lbzl1qoIR0Fs+Fz48voQeTnZPdPDV7tfBKLN/Mq4KogLBrY21dsOSrV6+qCQaSq7uzQ+dXyW2SFWGNAh1U8ym1YiTFrZz9+6efWlcvvDEV+/KLL4UQgYuAohN7nVlxmJKDIKueCHqMqLOZVEFEikhXa2vTZqembHF+Xte+j8xiIp0Ln8P9wTkgNEJCmXihJMl5Eke1NKuD/N7779nly1cTxwzomwSTTV1ot2VeoGOcyeVnToRSI7YTD4gSJ2xSevYJ/hz+JHyo2x/3L36v9VlVz+HTrHFjM6thlEi+PZGQKrlNhZPGInAklnxWEMTFuhBLsx7cx+DQsObOww5qLrwB7RU+tf5sY/y0TvZI1OA2PhX0haDyHafEzXG0NaSdJ8sUXEIX118XuU34dGyeFwpPkvzUaU3FBZsHc7H4GKpVFXj7evttlDn6nm5rbmt1ngOKnw1SpnrvdJbp3kobmf2lYpozMmMvOMOTZ88KBSP2Zfb5UVUcCxDe8m/sG39y7jljYmSH1LGlxfqE5qCI5pKhQeTLGRBCUSNziXxMSEr3/7nTE43oUOiLxFkjJFIwyCr2YxQmK+RjXTWHJqJ3v3mPqi3NPLeN2Wmzgz0lt5IPCikk9gsztx6guHHigcRcVI0dLOHKJQNxYrZfObFzN96xa+9/nJLbJjvJeNIXEjeOEXHSiY2tLTkrksTZmRnNSlE95JBcuXJNVRUSOWejC50iD6JqVY5EugAEWWQA6yu2sjAvyEbQ+RPwsP/QL6PyS3AVyS1OQhqGR1UddgJMr/AAa3MnGAPRGHOcLYcjdB7ZxJpvFMyPqpmTW7Hgr8MjlVCmLrBgqcybinwAkiBmbJ2kpbcPxtyS7W7v+MwsulZNJKt+21RTSHjYABQerl69rAT45RRw0U3Nlvim5iPS3DQJNZ2xVLCAIQ7mTGaaC02ddnyct/3DIysfnVi+ucnautqTKDQC0SRBXXbhwqQN9HUKx97TwfxUh6A6JJKaOaNIoArkic3ML9ja5rb1JLFykj30d2enZuz+ve9sZnpWCSrPAcgRwSJVaZx9CcmdNF9brRyKvZhO/HG1rE6CKlCI2re0iVW5rcuhZj09XQq8Fl/NihSns7PHmpvbVPFlL9CB4ABT4SHJpcvZ0tplHT3Dlm/tsZZOgiyHQpf3t213fUXzLDgivByFgKNTWH4PJVPiyWResEXkgIbpAHV1qONNAnZU2rdKcd12t1bsqFy0fPZYjNPuwGFfJanwMwbEsr0VZ7Qv1mCxvUp0ngSy20ZHxyRkHZIY3INgTFRXg5kw5jrkBJ3ZenV1WfPOGEEMFwv38W9+LadEctvT1angUNXDRCqV0jx9T7DknR3XIOzqE7HU/fv37dKVS0qOCGTeevNd6+sbSiyxdQKkcDJusKMDaerwUISamX4pUikXB/fKIP/VSJ+SHhxnZmx03D75zW/U2WOuGXsULOoxD/96gBGVVDnRlF0r1WiY4ZE/JfdSscMhpvxY4xbpKwI1r0Z7XV3yN6lDIAdee+1P9WnjmjwP8uuI74XDF6gpINsN7yOnlxih4/0j0Gy8V37W+PmRULt8g1+bGNeT8PrLqSl78PChPXz0ozqbbuvqibgKek1NQtFIRmV4OJH/eLJB0A6DMk4IJlz5hzR/FdeiwDKNspCdIDcQIx2ao6tppTv8jbWlKw9Mk/k+yICormvGkJnbK1fVuT9/7qzt7RCMHupasIFojfP5BM8E+Nh79jTBOjafhIDPI4kAZcH3+xLhHs+FpJ/PRLPZu4guZC/bDvwWUptcQQnKjhgrc7IpJFzYu9CG1TNIc0D1nNaTW9aDQIdr3D8o2vOXz22vuCvOgNWVZc3QffDBByLMYr2uX7vqiW4K2H3OLbZuoiYjQM/lNftZOXISnjvfIC9D8u/JPgVWOpN020KuKbrrCvAT9B+ous/Lo18O38CxOCyWXs3b4vyclQ6RXTq1Sqlk+ZwT6vBFcSSSvQgg6xqxFG1bXKZGLLyu8xpdz4gneB/WfXd3T+s+NDgkAijWndcIuWVoWR4JOg0yiHEGXjM5Oa6xBRBOfH9ibMI+/PDnsneffvqpfPGbb9223l4vZrBn+R5JLMEZiVwkc7F3SUCCgZukkCIDwRuJGP6JgJl9x79J/vg3ZyAImWAaJsllPZYXlzzxOznRfp6ambHl1RXpod++dUuxBucpiu/EP7xObMflsv7umpwt+neMdgFBJOHjGpjRxX4FQRfvSTGXgkIU53lG8VyiqytG8krZmgpOIEPBFGg0yXh0ngku6TTiO0jguS7+/dFHHylR+/777yVpxDkLsrxIoJUgJ2IpL/h4wTT0hVn3mFWOJJT75PoFVSbZRy9WMGmK692C2zMr2Qs8eWTcxsYnDH4KJYfaw3Wbyec12sVGey3flsuLbBHURKVyKHKtne1NW1pYtE8+Ibm9rEL4+OiQziVs57xHwM0jsY0OYiQ0taJjNmd//NOfrbOnW80EkGs8XxJK/GoUrSHGFCQ4IfsCpSty01R8FeqDwke1Yq9mZ2x2ekrdW5IBAi8SEnEpoCNMcQDeAjTAKYhIlcFjBddodj4WkiTO/O0339SZYW6dL+/wpbn7SIbgZSju24uXz2toQmbFR0YpqDTLNrLfQJvRGGKNag0oFRTqXVB/JgHjdYQSyJcgUE1455p0aNi9lAsnH+3zn7U19+/WZoRDJ51nE0gIzY1CinRQlC04e+68zyKLmBBlTC+EhP/0Pz1xdRIk71CzNnUUgCe38sfJ6Ku5oH5cA1t+YnP2JLYhRmjo8EZTwU+Jo574vJCfwvZyD4xJ0rFXJz/LmMu0Rh0pQuMD6Nzil53fxhFJoGbcP3lzAdtLY4zGIHECCFTnMVizzu4uEeNBDBX5A7kDuuYihjw5cT6BbFZFNdnxU7O1jQ0l1kMjw854Tgyb4gJ+7hJJzl7sxbxEyEVhmWJMrmALr+ZlW/kcckOI7foG4G9Avg3ESIdl0kiaoMYiHU0FLAhbM6e29mrall88s8rOhmWqh8rPgr1cKJL/872e02BG9u5A/aELn58gaTxF77Tk7eA4a5NXb2vmNtc1bOVMk51mPXETLCuNgsmB5gu2tLxqS8tU/I7sxbNnWig6Qbw35BDMVsQsQt1IeWVHSWSqmpPVA1ldXl6UodreXLPdrW09vJgJ4gFTwVe3UPTVonBOAYrjyHlISkxx+OgApkCFz+Y1LCZwL5JxsfIhMaSigw/o45C1QROzM1UK/51UnVHFKSNsvHcDPIlmjovZW94fw4OTIbA42EdCxxNH2vI8AwI1CALaOzvFWkxSTuJLMnxwyEZDT9WHx1Nsm2blmNUw69DAd4dw9SdZujkQVbAFm6y5vceybEgXn1JnWezFrS02PjZkN65esP7uNmvKnAh2S2dH+4JuRoLeicEwT6JcscfPXioIHp8ct8nxMX22VU9sbnbevv3mnr14Oa1DyL1gDNHS8pmWnBXLZV0jMyQEVsypAkkIsCr3CK4fx0DHQkEwDu64og4Dj6GttUNw777+QWtubbGtjXVbW1nS79DZ5JC2tnVZS0e/WaHdOnuHfBCeWbjijpX2dwTF4xoUPDe3WVNbhyQ2dpnBPc1Ya0u7FQ/KlskVbGBk1NqZiwLuSBHkcNdOqnt2clS08sGO2XEZTJEMw9DwmGVzTWYZKvUnKqxgaGAj3d11endBtArNCvYwNhcvXBTsDkKWWgcmGV1vtLrEVUD10Raka/v48Y9K6plbYxb8d7/7rXV2dVh3d6eQAkFi5YYb4+uGXJXHfMHW1tblJNs7uuyLL78W1O/ChfPqOuHIrl65Ye3taId6typmnjxRdKhRVGhZ87X1FTFoA0ne2gLeSrdWomE1mFc4LS5FQcTxiV2+dFnQTSCGbW0t2uckbJxZh2PV4cCNf1e1N64l/ek6fX6nvDcQ86gwqrqqpMJRHAE5qjnPhm5cJMBhn+K6I5CKBFt/MheiSm+d1VHJagoLIwCM19Ygb6/JAjV2UmrrlC4k7ls1xNQ01PfSz3XOymX74eEDMclSYKSgxjl3jgDIlJol/QFD7YB0RTtrARMBteCikuTaUzCs4oK6GW7f+B9OLGagvUPnCY4KpnkvAmpeLa0ldhJnyTwlwcbjR4/k3Ch4YouZxYVNmAIPv4vze/rkqRIGvUXqxl2/dl2JHE6+DYkRAjhkApqalUTMzc45MR1EImgdtrdr9o7P6ursVvBJwM88ls8POtEIrOjM2WKny2KqbVbXiP3BfQMp1AyzkDWJWbSh+MFZjs4cu+vxk0e2vrVuO3t7gocxBvPWm7etHRmdk2O7fu2aDQ72pWArkdbUnqcfUVclyku/nM9nvX948KP8KvcPKSMVdsYzSO7EjZGYxX+yhyDeSRJPCt5T1xZ7SVf51axLdcH2zv7o6vS5QYJpzYeyLqWS/Hd0s6Izyvf5ewczwOMuc8R5JlFRgHWKfjmyU3QIfD6N9wWOR2JLgs7NFoswFbcpcKLY9u2338jfA0UfHh6ST4YJC7B1AAAgAElEQVQMKJfJ2TvvvKsACaZ+ErFLly9p3xGcMxvKdZKk8fwjEeNP9rmSHpQTEvuxF9GOlOwRS3hCX6wFzPjvKP7wHjAb81/YF+a/SW75vW/ufqN5aBIddFRJDnkN3eToCMtWpTPh88qVWjdXQSFjM60tTraY5lqXl5Yla8Rn8LyxI6Ai+GIP40P4HKDhvB9/J8mne6N552Ykjrxri5/gbPNePCOk43jWFJsCxk8MwnwzP/vxxx81P8zPAsLphRy3yYFe4+caDTg+st4e73AH7DwSsrhe1lsauSmACZvm6h05+fu+/iEbHZsQrBddTiHalFGk2cUGtE4kufwZMG/WgLV69uyJiktwPlA4hwsClNKvfvkryZBQyJkYGxE/hZM0uvRj7PO4tkiI4vnpM3M5+/QvfxEJFr+H3+T3SCLZ66Aa4NEAFcj5rcms6XOSpnVAnkgAclkVweZmpnQuyxCQ7bluK3uDoqFmszs7tbbq6FNoV7LlKB+eKXEB169xvUpVxa+33n5bBXT8APEAdoWzxBfPkbODrjRs82pIVctCb/X196v5QlwMzDqXLdjg4JBIhogzsbMtTcDxvaMrjpskaRaM1t4Z9s6bE/MlZZSgy5SWcfLtaTY3kgChGS2jQg97nvPB9YKopMERhWnOLnOikJlyDRRWUOPA/nvDqSCS18Yicv166zDj+kSHx0gqHCe0TsQCEffwJ34w/COxVSDsYp/EZwSkK2DZUSik6A8LMO+BXFzMVQMNxg/CfTA/N6+OKXO3/AnEGl/FPVHo5evwwOVCWXPOuMaPhJSgaOLqJjBtUyiDd4Y9wb4kT1NsdXKskQnsLPfEZ6Muw1lgTpdCCr4WKaDJs6ARuvzzGpJbkiUhV+VrYhDOFRYoNLXk8zY7PS37TNeafQYJ4tDQgOzBuXNnbGiw3/KRc9EcTPxLKkqcHltLIWtbS6/s1dNHVtpctcIp+ZfnZJK/Apb8397pEFtyGNB6F9LhEuooCBbs0Azo2vePMjZ+6ZZd/9nHVugZtYo12VHGcdcKvUOAWkx8LSI5EVQyzdxi5CF5YGbl2nXmZ87rkHknx9v86maIECrNVgh6ktEcENWs9fVVO9jdFckEDwCmYxbKu88EADysvJLLqLgAr+A+6RziWKn6s8AEbqrK5jH0PWr5s5FVwWQ2JlWCnMCiWQkwa+FSLcQoDkOmci166+RwqDSSBLIBCZ6QvuGewMyTuHDtOOfD/aLDfs2THzmtKkLyg5bJ5wS3BVZ0VAE+7Wyczc15JTDAQ4JoIQ4OCXlPV7cgTZs7u1YsV8xIsKzZ8s0d6kpmmHE+PdIB6et38qTernabGBmwkYFuO9zb0pD2yOCg5m5cbsW7Ek61nrfTbM52D8v2+MW0PX7yVJSbVy9fsnOTk9bZ0mbZ04ygFN/eu2+zQOqoMiFRdFimaqKKPcBv1c0ywDGAtDnZEHuI5yXBbtjZ2jtsaHhYFazN9XUr7u8YOn90znt7B1TlzeWdfp+O4au5GTuuluzoiMp9xZpa2i3X1GGZJmaKgVC3Src3C5ThqGRLC3Oq5nJwBGPu6rWOzm51l8vVY2ttbre9PQ522fqGRtS9JejfXFmz5kLGOttzlj0pizG5VGRP+qwTpFnZLMltXvM4OBLO0uEhsiRuqHFIBCYkGGcmz4g5zucKPbmNjqR3X3zGQmeE8yjSjCbBMp8/f2pbQJlm0HRssz/84fcK+ui8Y+yd0Cccj1cqvcqO8c4J9oiuMbI/n33+pT148FAFi/7+XnVUh4boCnn3L6qcXoByp+DJrhsxAlpIO2ZmpiRjADGVS53QSffkWORfYjBP7OSnzIhUZEwhDTp39qz0lDmXQCIJvjjfYR8iyPpJ4peQ1vqdFDRxPdIxPjrSeXYof1b2B5uDTZDuqRi9nYAnssTXk+dIFsLBRbJd66KKQTGKhL4utTGNJGNRS0zTm6ij+Z8QSkWHqbErIePewN4cM2FBcNfoeOlUkhDdu/+dEguCIt4LW4INlqROO9rRpzYyNKy1JxB02QHm9SikHSaGSR+TgLTNnZJzArAemmXKONw0AhfBvlJBVCzurHMi6aKwRfcSW4ompzopu7uajevv7bMb169pZEMImZMTEdWtr60rsOIZjgwP23vvvKtkjmo3kEauh9lczgxJALOBwEujI0XSsroK1PZQ3VyuG0ZYCpBKDJqciIo/N7e2rXjojPWgbQiOYIisQwc9oFcnBy6KNCKg+aJUeFHQX8jZ/R/u29rGmm3tbFvpoKT1RttWye3psV2/etUGBiK5dSibk7QknjC9pxcgGfPgdGEDnjx9ZjOzcwqg8Vf4MrrvBLz1gKreifAYI0YS3MdiO7Y3NqRlu7m2KlgybMl7e9sKpPFFTorjmrL8x/gMPquxiyXOijJkTq45PDwEs6934lh/CmvM5BJU4VMJkPC/fA8fzTXDjAu00snFhsQ5QAA7Nz9r3357V0HqmTPjCuKQ9XPIuWuvMuYErB4yPj6DcZvFpcXaNXEtdPrR/2XfU/wISByv4/s8e2KI6Ppyn4508A5kdCEDAgkkmvlY7ZlCk7ptdEOYff3yq69lh0W4kkhsWEsSjCjCR6LH2kbHNLq6JOQgfNo62mX/WStQPXTmuG6enc+aw8Xh7OMuceK2gbgiyDW5X3VRUjEhpLKQwuNeY56YdeD9glgrOiqDQ4OCVcM2HDO7ce6jc+m2v060owSXYjwyW6l4y2v4e3RuGwtiNftdS2w87kR3Gr8ODHNi8qwNj45aKx0qBZh1dIynS/JmNWh1+CT+ZK2ZsWVmFZjnwcGe7nNuZsZ++Ytf2eVLF62Qy9jo8JD1dFOAd1RSdG5rM4SvseZHkRJb+df/+A+hPLB7ICxYW7qFxIyjY2N29uw5MdyS1sl+K9CNrqn7QxVGkwQlsNDV5SWNCWTVkTt0xvLdHb23o70KSjSxcySzwVzOerLvSFTrowMZFcL4PeJSzurgwKAKUcBKGeXgukCBzcxM29OnTxI8v2RtHU68ik93BQcQkMSqbSoOwply/foNG4P8q6WlVuhgrlcd1aQiQlFQ+0SIKG+cceYpuqgRlbp+im8SAkquOPnkKJhxTmK/EetSFOV7jADwffY+XVtibD6fHIQEXNwViUHbSWaTzGmD9Cn2V/Oar404ER/xXo2EtxFLBRrKCWPDB4Qnrs8naY9GbpSaRH4NdJSBJYPwO1FyS2xbqZRUuIbpGLtKQkrMTOMDX05DkMSUtRO/TJW40kcZuA6Kt0KAqDtverauU36ouBy70tPfV0PtguJSfJEII7EtkiVLBUIKmOICODq29q5Osb9zHpNsR00Wy2NKRhkdJqwEPsWFaqCentr25qbg0jtb2yLq4/kMDPr4xKWL55TcJjVBL5KoaOO+j7Vqa8rZzsqizT16YOWtNTJQifaxPyvKpTLAkjtrya0nhXklG6HFpSoTHYiU3GYKLercTlx50669/ysrMHN7krdqwA9qvQM3NrS8n794IagY7w2hFI4DyAYduTdu3ba+Pgg1glSlnuDWkra0EXj4u9tb9vTJI1tZXlJ1a5NqQtrUgvIm6YvQmGYTs7g8UGnaJtgPuG4cAtAuoGo4HgJtnDlJJQdPeqsi8AFKDHMrLGz+fhwSVVw1G1NW9RnjQgdi/yAIKZAj4kCY9fRSXW8XPh4yIpJEkh2u6wTYURnNUz/UVExZdwItwVDa0WEtWZVqele7jY4M2fg4guv91tzU6hU7XpnN2P7unr188dKmXk7b9m7RjrM5dSHzLe1WqpJQ5OzoNGvUVGAtKDQXlNyODPXb+FC/nR0bsv6uVsueVNT6Zz15NgSWBEMMpCto5Xnl8lY6ObXVrV1bWlu3mdlpO6qU7eKZSbt49px1t7Vp/Wbn5uz+Dz/Y7Ny8HRyUrFqq2EkVo9Mq6LWCWCrlB5AN4ayBIGQ0f0SwCG15R1eX9fYNqCtENXMvkZAAZZuYPGPjE2dtdxcJooKqTnu7WwDcbH9vy/b2dqyts8sKLd1WaOu2tvYeEZgRDcC2TaeV3wfq7DpgQFdapCXW1tkjSHUu02Tb23tWPT6xvoEh6xseFovzwV7R+nu7raer1ZqyR/bi8X0xOaN/6/qarZox5roIltmz6PkWJBfiWqHcY3OhSY6HbgBdKQI14JuRwAXpkBPjOmQfIxHJLcWeu99+I8PI+cJwMU9EUCcpDukO+jxNdINjXlCJKpqSL196d+oI9uUvlRghIUCgBcnV6CidCodY+zyFE1FEsu02Df1nJ/GZn5/VnmBOjoC5eszcVdVJnvkfr032wqvuaSQhGTKcE0kuye3t228KysqZjWDIP9uLbzKoQdQhdtgkJRazs3TAjo7tENSAqsumzgXFDOA9rLUKe7xHjcTAq44RxARESbcpzTtnI27swkRQpe8l/+YsyS7N4Ibfq+RRbcbpR8c57iWcK3/G58Z1xNyOd2lcN5YEgSCO34mkGCgsgRbQZMYYAiIURUDWEmmmLmQ3untscWnBhgeHbX1tTV6YGRjkVyDA6xsYUJDA562QCO3s1GwCSBYVD9JslPZXkuJgP8U6EfjIvxwdaV6SpJhEmfdkNpjuF9cxNDBQ6wCzRoK3Hhx497BSUbfzOuMsyLw0MEzSXeBaKAZOT02pk8YcIx03PntlZU32jE41X3S2dT2gRZqQRKL4eGz37z+wtvaONC+H/e0QX4CgXnqGKRjVHo6n7A9bM7J6ZvlacruyseIQ4uqROps3blxTcstIwbWrV8QqHIGbB74eqkcgBVM4n/liakqszYyDPHv2XMktBT+Se7p8YtRNSQ/XEnN3QnoIDthAfkIBqlwWscfa8ooTfOzuWLVyoOIgAZcHpsc2PDJiE+PjTua4tVVjvY3gMOBl2GbWj2CV+8GHsu6sP3aIYAnmY+xgm3gGnMyRORygdk6CxHPoVgedAI73Q0Ls23t3xXQ80N8r+SreH3gzBQvum+4iCSgSUC+nnPRoYoLCXF9tFpU1IbElSaMLDXoqzhZngQI8iWEw7XOOsKPYZU9+fTY3zi7FFdADbmO7pFkLczPv393bo+9znVEI8ngGMrMk05UItXhvEhRiJNbGSVsqmjfm80UYhIwOs66paxuSRSFFxLOloMnvscYktBR6uVbImpTECpnRoutD6i8SdS80QPjopJgUlvhTWtkpyWNtSHgbg/6wNbq2RKRFUsUeEcQYxBQyW4nYKmZteQ6R3IKyi5EK50LxZECdZyC9XT02NDxiwyOjUtVgzg99T+dncRub6rMOEU1nJfxCfBaFi+2tTVtbW1a8B9JpbnbWfvnRL+3SxQtiZ6WQz8gTBTMSXNmG5GOiE9z4vhG48yz+9tlnllNy4KRfFCFAJ/L7zDWyv/GxOtcJ9YekiWxJYmL3YgHyP0XbXFsXGSMcJ8TeFEvQuz0sHagoG3Pr+EbWnyQVW8cz4j/OqiDvIp9yzVsfM2SMhPGodrtw/oK98/Y7OqM//PCDLSy8UqzA+4GWIDkmXiAh8kaOd51J/ryQ4oVckkYkakRA1t2rGIYzLKSU0AVObuddfgrLsOTu6OwSr/JauvxO1Od+lWt1iLDbrGAC9oTSa896/2Sn8AvMhZPkkfSzXkJiJL9IYs99sFkEtf3/2HrP7jizZEsv0mfCe0cHQw+SVWT5rq7qK30YLc1fmVkjLf0yzVqab5q5fW+78tVFb0DCe5sGSKTXenack0BJYi82iyCQ+eb7nhMnYseOvVXc4tlNh5Jc263sohWpI9whrwigiTNO4jxuEBUL2bcAHmlRhGZgPBaC9ZJ0KkLXMXbXVYAGaydel1EOiTnVsDSCNUKe3JSwWK3qlmXEGXRZOMNhMyIsFW20dD/CvmDfkltyX5zW7K4FFJSsSeINZ4ao8uS36bQaXLo3QUOD+ApjCncazeUPDQsApC4i1mJ9le/ttawshchxPY/3sS7XSVKeF0gWFzPUPh4K6/b44FD+3cQ6WAB0hRfmZm1ybFSuLJH9pl0SAGUsZ/M4rBzu2urzp3Z6sG3ZNpRpfz+fFTdoyQOdywGLDwf/XzdJnVvvDnGDFcwyeTu3jF2585HdfvK1pfon7JyCiQUQOjL6cGEV8KFfv35j6xsbWnggmyxCHhJc+Nt37lku3+tzNkokXWzggv4XJdeTQjY4hN8vvRUtWTf+YF/VvlPB/LByvvdlr0AQTpBoChYoSiCfjnBzzVigcHCxMCm6SX5ASYWkBjltEjwCtWh9LR+y98PexSdQqaMwhjZBMcVGqNXp7oKiDUhVmDkFqG4EJhZenkF9OlGdjii20FFAuTnY+M0G0zX39qoTyOefn7tuAwM9eh4sHjaUz6E4alFGFGh1TYVeIpW3VjJrDUvZeTth9Ra0woy6paCffPaBwX4bHxuRGnJfLmXXZ8ZtpL/HEq2a9Sjh61fhLDP54F1LsK0BBpBcY59xVLSjcsWK5YrtbG2aNet2e/aG3Zq9ZkN9PerGQhPDXP79h1UrlaqWaKclZw7y5zPMFLFQ0vJOAW815XdFUkYAAh1F9EXBH0sDZpWZyTuv2fzN23bn7n0rl05t/+BIzwVV3r5C1krFA9vb3bY8herAqPUNTlhf35CowvskOXVoVOdGud+onckzWZsjmbZsoVezvvkCSRdF9bGlEBDr65UPZrlyZu1mR8qnPYWMpRNNW3nz1I72NizRaVg2n9XsEJufWTmp2babVq2U9axZX5q3kmF3VskJSSSUzZsLC67eeWmGRTuyy2zg1kBhcvuo7e11++777/R6fC6SFXxup6Ym9QwR3vEt6ZTkWCB7x9Bnbnk+rO/DwxP79dffdMgBBpVPy/bo4SObn79tqaQzIXx+NNSTgQ4rkbbwm64YM8Crq8t2dHSgPUHqz3uD6pOo8Wy9gxuVC5lh9y5rnP2nG8WefvLkiT0OB7HfBucaq+C7TPf1EykUnK4Iq0JUaHNTxZBT+TuaVyMYExOgXceZl1jcxhau7lWISYF53Q26/Pz/my4dk554MF/uNMdYezlxgj0RQYxY/HqxH+nfHsticXv5dUlUo4cnxYGKBdZFJmPV2rktLb23//Gv/0MdUpKQOAt27epVT5iOjkU9Z7aHYvDunbuidZHMzs7N6j5hK0ThSJeQOEr3gBneaAsTO5hS9eVACkAlyYTs6URfhAKK33VS/rUSVQsFjHQZDo8UF+n2UBwxIgHbgGKVeMw9ZoSDzivXPj05pe+j6OXuqBMxPq6DnqSGM4ZuL6+Bj248H3T/Q5FH0iUKU9u7YySH/Ps///mbxGwYc4B1k9UsaY8AwaieHDsHF6wF71zFOXLWMDTwZ6+e287Bru4XZwrsnsW7d62/v0eicrdv3ZTYm87aIHISE+gu0h8UTd8uLQkc5fxB1Xxre1t0XoAZ9jtJIn/+/7ENLrMF4mi6ukPb2/L7rBK7tzetfs7Z5MWK2A31urqoACB0jiheIjjGecjvaLkTQR/uIbGN/cP3EtNZm3RxWavOyCGxA1xwJgjJkqvlNlUUInDI+vC5NRNI9uuvv/g5mYa6h0ASmgUFe/jwobqLFBkIlKnrmk3bwsK8nmnsSFLYcmZQTKN5EDulXBvdW/5OAa15syD+EruUxFVyBD4vrBqe0cjwsLrU8e8UtsymYpuz+OCB5m0jJZrzE397fo7i73KhzD1ifW9sUVC4/y7vj5AWv8gl6E4TNwF/XCDq/JL68aC+h/vG9S2vLKtzFdWIsVMisSTRZ/1xf9jD2DPxPey/y/ZY4wBZYjAcCVCCHs5+iiJcl9c8zzp68sZuNJ9BzLZWq9v153W4lyoCgqAWr6P5YCjACFJJbdUPJGelMVKWUld/YmpG6sl44OZ78YD3bq1ipMR8AnDjSH+3Y6SxNhUtTcU4ijbOR2zzsFRi/OX2zQWdx3Ruh6FZamQRWvKF1Vzcm5fByxijyV/+8ve/WzKMzmxubgWvefZ1UvTNycnpeHj7teqccgqx5lIDFEoRgnjU9uaGfvfkc2Irrq2uiJUQz22x6CSIl5Jei4C9XE7FDHGZe03siyrUnAs0gXBF6O8b0LOfm52TBQtr8pdffrYXL56LXSVxJClDe2NHsYPcX5ZXsAqDMwiiQXQMoeSivJ7NiVEB0PTRRx/b4AAK3E3lUwJpA0OLz40H+Mb6ho2Pjms0kXxcuU5Q/6VMcYA4xFQBykFpOADh0haQW4izr/iMxZOi5xhhdpj8khxb3c3gy8yfUfE+0rbjmozPNIKDXQ2PYMvYpZEH1e7YgSf2qRaXnWmwJuyOGfkYWRTo0jmpTkPbZ+arp6qxtN4CnZf9LaCiVNL4GfRrAAHiO803hATpmtLJdVpx2inmQXtHnw+9FlwKApMO4UByZ3IgYhDnk5gQNCFzeYFf7vmeUd7khe1Bt14BDOQ6OYMZGUBnpwdlY8Z68gXdX63rMK6jvZ5KOiCi+q4jpqhGfNCG2d6x48OjUNz2aeb2/PzMbs7N2fTkuLvjBHtV964GDnagA6eTRuXEVp7/ZuWdDUs1GdNsaGQh0vNFS+aBxQRNxaHQE1f2orgl8Mi2BBQ+kbLzRM6u3XtsNx9/Zan+caujlixRI/e6VQAIVEWS+xcvXqq4YfPxZxRQmF+4ZXPzCxI76lItQ+LsSe9FW5uFTFudAMVG5ze0R2YRojIfwTUi4Hroocvqh1hDiToFKA9B9MdsVgU2KAaHB9fHZmjWXcDBuwZnWoAsToorWuRsHDYLNA0OQ7dVcAVEEgIseVhcdG2Z2Zqauir0X6rN7ZaKaRYuxS3XQ0AlwUDmnflWLwLcb5dEgPuPJc/MzIQhvIRID5QVlHzTqYyQTN6XeSvoRRR82WyPtRM5e7+6bTtHJauroM0oQCn4BzsICqjJyVFdw9TYsE2ODtlAT84SrYZUePl1XCx695QFPeTer7T+oQrXWmZH5VMrVetWPK3KjwuT5nS7YYu35uzO3DUb6s+btRu2tbVjT5+9svfLm1Yq1yTOFC1vSBq5P8zsiTpxWhFyg6AS9wl5dB34Bczf60K8UODmGVy7MWtzC7fstMI8GMVqXQGjJ5e24vG+jKc5JAeGx1Xg9vQMSsWY5068bTTw6KxZq4Y6Mt08OooJa4MC5vEdHNFzrJROBVRwv3M9vVarN61SPrWhAebcWtasVay4v2H16om6xuwFggffC92XL+SzGRXmJB9CUUGJ8QwTsuhzXdAymdUa6HfRERU+fsx0ARnXQADcADwp2O7utrxuSZqY7SNZwQpoZmbKDczpFIW51gulQoUfFyFKZ+3p02c6oNbWNuzNm7fW29tv0NdQlmS+7dbNuy6KBt1Iqs3BqitYvBCwNb9v2E7s2vLye+1RuiEczD7aAwvC595dICoKNQTl2UuIKUk2iRaJ75dffmmLiw+0R3U/Qnc3tkd1rgQ5fyUMLh7g4jp193gjJpEUy+PPXFWYfUNnWtZfQT33d0VppLyFoshragfc2AMEbuIMhWMUi1LeEoQHnA3q3x8T5Rhvu9erGRkXYrlc3F7+eyx+4tdi14REhljC8yaxJQmJCRCCRsTbf/vLv6lwjd7irDX5gMpL0w/Ut2/f6OADyaez8ebtG9Hpbt68FVgVLlpCEk2M5Dro7PCbeOqx2s+ACNo4is36uhgidTA+diY9QUMkgy4qrBd56hLr5SFOh6GgDq1oZSTF8l3NSQiL/3Y6dlIdUe5B7OzHzhH7i86IXpMZukbT0Ww6f/hal4pBBAmPU2YSC2Ka0IFAZfPouCiGEb/rACSXukO/69JHsRFFTAc8YAq9X/1gm7tbdnB4KHV7KPcPHy7KngvBtPlZ1CrxuvaYH9dEeBlHvUNxC7NC6rmttv3y66/qBkvBuKdHBY/EQXJ5nwXujgq4mJSfyd1XVdwgxtK1XVtZtla9JvsfurauMt9y/Yngpch5SFITGU8kX7EoIuFSTiPWh1uwsSbpLgDiynOxXpcqrYRumJE+q7qoSf+gni9rKFIsEdMDrOSZx8SVRPv1m1f2008/WvEYDQq33aGgn70xq8I55hdr62tiRzFLKU/HgwPFeoHmoYNCcqf4HGZXyQWkciz9B0Yz6PTvuqpoJqO1RWzlvsCq4e+yqcoX7MbsrK2vr9nf/vo3faYvvvzSvv76a60nL+CdHXB4cKiicX1zQyMtXMPu3p6um8KU99s/OPC1k810tT3Ijfb29zRHRhHONeNIwN7n3kcGhHQzAh01riOeA//OL56dJ8YVFa4oVfOZJeoU5mZ5fpxB/AzFx8rqigAJrlXgU5hR5l7G/+b1olIyrxULWNYc65K9xv1nHUTgRvtSIIjrn2hmN/xPCu4aMSjo/iGmhlsC1GQcDfCgFzNH40xOT/a4Gda4GE2RDRMF1Ex0W4SZWOP+bHfts08/VTJNrJmZnBQtWUk4ciShUyTwLgBPvweJHIAkhv30z1+dOJRIKuay5qDNw9ZD+RlWn1+nx0Mfx3Exosi847UY2YCduL25bpvraxo9othlHfIsY2zRdYQKjNgJIKK9FbyjuV5U6RGEZG0B4lHU57BfHGNUYEC/WaM8P4BoRKQ4r8lNFLuD324UnOU5EJ9dPd+LXu9W+jCK5wRJjRU8evRI9NmoBBzzchcDa2uml72CKBusMGzMpMasbi/dPu/4ReA7jlgLQOTsD800X08+zuHgVFkzuKoFYANWTtWYwU0ljkEQ02QVqiIdSjPjNU7tj0yO+Jn8LPW46Z9PB3oAv7zQ0hhd0usC7pmfMT62wzNiz2tWXGCAn0PkGoBV0HzJZWWTk3HxJTUTmy1dO+JPFIKc1Q44MgbkWgXoxlDQAuhSm9BI5B5yELu7hDczWFPEYbq2NMRgiXLv0VLhZ/sHB8WMJJ5Fn1juISA3gAgfgtqE+d8IQGEBNDw6Zhn2LaK1OZg2rluhc6zF2R41Oi6KW5GI0H6o1W1zfV0sTlhb5PgjY6Oq5xbm5+zazLRoyT67jYhtYJsnh/sAACAASURBVNGF4jZHcVs+VnFb3FqzZIMmEUWotyTUgPnPnw9pj5Ag8MHi5nWUpqXFjDS5UBOQWGxRLGs3Fj+xhY++tPTAhDWTOWtAVbjUfvaOiqmoe/nylTY8AY1NTwCmwEMefXZuQfQTp3eFFwgJZeyAxKqdZBpqxocPS+oIMUPBwqCrGjtQ6vwEg+GefEGLigdEu5uHDz0ENWQWHvO1oFcg4NBIEOZAHVcHe4YOAIplp25BoRkHinCoDBhoOwBAcI4HCXQPp514MUJ3EEGEyYlpzVtotpfCWR0796IDWZsYH7ODvZ1uYlE9QwHxTCgECdJgf789eriowvbd29cydQZ9YRGzYVnsdJznby74gVpFvGnYzs479tvLd7a+d2TNRNpaEoRJWo5NpHmPhAojUG5Z6kyO28Lcdesr5C2Dj9Wgv3aj2bFGMEnH23Vrc1P3cwqqTa7HytW6nTZadlbD2qAiG4ndjVXrSSfs4W0K3Bkb6stZoo3FyKH99vyNvX2/YbVG24bx7Orrt3SKeZSkklw2ODY9CD7R7QFxbtRc4AZmiVtCNZxO3mzY6PioXbl6XV1p5mKxVuJepZMdOzt12maz1bG+IQS6hq23l8MxI3oFSFIq1bFWvWrnfO8ZKJoHhzq0ilRGSssISkGBxnKIoAKCTLK7s7OvAwXV5KTVrX56bLXTY1GdobwWevslJMbrMXPHdWNnxfrTOqVQCB16inoUO/H6hCpFcRsLrVjcErEc7aUD5QcMs+gkZL/++rNmDfEDpWPxpz99K2oeoAfURa3Zrg3QhRQ/Bwiz6T///KvW+PrGpr18+UYiEdxfEtOPHz+xa1dvWKLj/snqhvKZKQiDTx5Im2ayO23b2dmWkBRUGtTNMaDnfhBw+dwRxZe3WzodEh9HsuOBQqHGjDkCGP/hP/wvoiXHOSg6scr7w8nj1+Oqh9FMXCgsFLdzp+fwCzGzKAxBHNDBwDyyOoturxH3diwFYrc8Fgdco2aPULYN3QM6dcTJGIeEfEdJ/jBTKzrxJbsNr3svEMn498t/Xv7vSEeO18W9kP1I8J3UtYd5Lq4LZVPi7j++/07fB5AGsECSTfJ64zp0/qu2f7hnz54+UyHw8cePhH7T6SXhuHf/nrqDzHgCfvA9g0PDEqLg/ejQ02Ej9utgTSRE9yYZZpRBSQHFVstZBgI/WCfyfmbUoy1KEj9LwSMrGbr6onHD4nF1ZH4zb0khJEXenl5X/w5FHH+n+47yM0g9n18+eeGw1RoNthXeVU3ZAd1i5hsLdBKhfLqtG2JUdDbmF27KbgdhOeiRiMFo/lWJ8+8pyRdUf3+eEqTJZe2kfGIr66u2tb1ju9s7WvtffP6pjY4M6X2vX70iNXP2hlDqACzHfSCkWuKHabGeOkH1/7sfflAxOImFWyGvfc4ssq/NMLMWEv9LE4leeITxgdrpmVVKJWlYlE6O1Bn3wh97ClQ4nXLI84IRROJIkk7MYh3ELgfrSmqdcgJoOIAcuvF8HwAw5yszqgAs3CtiCh1BngVFOeAa+5IONyyo+Zs3VYjRReAXXY1i6cS+//4f9uzpUxVnsFK+/upr6RQQTwCh6Ta8eftaz4f1iwgK1zk2Oi6qJGc6a5OOBNdIscg9g0qq5FGqxX3ypWXdQjVm73BWK6kPtlwUDG4H5DRlvHYpBtFNgHlDIc8eowjXWi0gjAfA1VJntVQpO/uhUlE+EC2IYkdXIK9oiu6by7MmCYSdwHtCqaXw81nIRhc44/p5RlEYK3rfRio05wKfA1DqylV8n/s0BhUpw9wLAHKeIWcJccCfodtpxU6vz6c7bTwWvV5YnyoGyq8zFBmxSOTnXQna43xkpkTbHRUFEnHzeVcHAUnecxrrokhkBAlhKY0VAaqy02Nxq0TYmTy+fy5Eu4jpL1++UIJPPsi1UOwBJN+4fs1y6bTNTGEZ44JS0Q6IzxebJ7EwvwxAqSDNZOwFPswqgDv2+vVr3V+YLoiCMjPMbH9ktFxoTUTg0//U2EjCrAhFfWNNM8FlZvWrZwJlI3DAM47np3Q5Aosg7jueFyyRXD5riw8W9TyJR8RW0f77B9QU4UERj3f3dvUbH3q8uckfyCeIv8TiCxqvTrsgrOojSV70O1WYXzQoiLXM4U5OTqlYlZVmnTXKbKmLSZFX8x5ojdy9e8/u31/U/VINEpwK5Ecb3QzEVr8AMcT80t/9DCUPdzpvJagDu4ozqvmcM+z92MVWoakY5GrC3EviTGRmeqPNyxEfDfFmXXz+6iiHzys7Pa4N1mS5FEABV2pGW4D9rxxdTE+neMciGkq+AN2Gj/zJDCrk/CqIdWahho1DzL7ynQgkycMdC9AgzMqZ7MxG4oHTwB0YcCso8k5qJVhLrCfAJt4/m8/Z+OSk5QJzjR/hOXEfAYIYXRGbVyrKZ7oe7omEDCf4uYI1mNXOOcM0stBcfNdBe/enddEt5QPe3ra97V01HtiHnDUDQ0Mq5m/dnLcrU5NaBQ6UBbaV1hcFvlmWpki1bOsvn9vJ5ppZ/cxSEpTy56QO9v/xx4mOoxSOcMWuSPRzJfDqKA/CPpicnHUyNvfoc5t98Kml+saskchaU5XtJansLi05ry7QysqqFiEFCnSevb0DJa0Utxq0D4i4uPzyK/IKX+IzcVF3OqJOLb3DNxO7B+YkT934O5iE8x7qLFhC6CcHihegHSl7MetDUUPHkADMAbK97XNAzAyweAgYQpNlsYLS844GtSlwKAJ8LtELailBYiWUZajbbSQQXeHBjoxN2o3rGGcPqUuAd2SFBYJxeZ2Zmn4dwIMDKHky+3usYkwFCIuT+RtEPYYGbbC/xw4PmHvB6xHVWZ9bGhpE8MNFRejYbm9t2ujwmNEVrzbMnr5asrXdQ6uynrAtgunTaVoq0ba+noIMk1FoZjaJIW4QzJOjQ83FjYyOWQ9UR8l14pcKdQSEzAtQisn9o6LtHJ7YOZoV6by61SQyvEa1dGLDhbQ9WLhqt65P2nAf3bGMbWzv27PX72x5ddMq5zUbGhxRdzsFeBBQzb2dTatXT21iChVND4n4XmLzw7xqVol9RfSy/sF+u3v/vuULfbb8YdW2Nyn+6Woza+AHB0E3V+iXmFR//4iKXax98PjNFZDeP5e/7nm5pE1CUVdj3iFBIoxVxYAoyFwHSBcm8/w8ya8O8zRd2YSK27PSvqjZbOyeflAxBGyYz2beFBU7wJWGulKsE+gibBeSg8mJcXUcUIulOwDE2EWLL9GvVBQp5rp/aD6fsQ8f3qt7i1oy6Ps33/xRSS8HNskOwSJKtMfZECX/om6l7bvvf9Ac9PrGlj397ZmeN9sadP/hw4+UIMqXO+zHC8VlZ2uQFASMU2sAVVPQ8s3NdXn0uc2Ji5JxzRwwsSvi4iaO+nNNziRJKvBzH7755lsVtxJ5EW0toz1HgqX70zWdC5cQab3ENBBaOj0SnXDKIQcPsS3OqvKegCg+Y+4MC28EePL0u65s8DXVyAY2OLFL1gXnTOgtowWREeNCWIF+FroM+rFwiF6AFp4oXCDV8b9/by0UE34KQsA2WBW6F2FOEvCJZBhhHSyBiIcU41sbm1LFJqHEbml2fl6+2sw/eQFyTWIWJAVRqXVsfFz05efPX0j8gbhM4XHt+jWffwrdRejdHD4nxZLhj6u5MCUSfpiB6DP7LdGloPQKwOCfBQ9L1B7P9BvRNR33sh8TxKPimPhBMSgV3wKG7wPqBCr5aLZEraKbRuynCOa3fjrMxqKiH5VQmfGHURHBDp9Z7tj21o4O6uuzN1RwA4ritxk0PrtjFNFGg3sQOztxCeg9shkrnVXsw8oHJRNYOfC5v/jic8VarvXatasuLmUUtq4WLms32ToFn1s61Km05mwZJ6mcVu2HH37sUlE5p+bmZrsznrHQ1ix3eA2JneA7GXyWoR+jW4BGAjN+dYHE7hAgv2B16QAJ/KxDpZfPQIyKM5RRcIk/Ac8ikACNnAJLAFCjoc4fVFiSx0hrJlFnfXAGY/PC+uRsBUylY0cx4DYTueA5mtT8IOrrf/3bX9VpooP69R++lh8rxS5nNfGFBCl2G3mmzI6T6PrYEmNIJyoUKBQpbkluYTbwm59lfhFRP36WPUFOQLHCa7olRkMz47w/hT4Kwy+eP1fesHh/sTvjSzd5eHBI+Y66StIGSYkNg3jf/sG+VLQpRkggKQajUjHFHcUJ9wsQXoyckxMfX8nnVbSTGHtijxOCd9K5ZrHBhpmPq4R74qwRvo94x5+8D5+B/IfkmS4518lz57r5XFC8oXK7QM9Zl3EXxcVi9zYWrAIAYD8BAgSwke+Jc+B8nc/IZ9X6FlPB2XkaSwtsHLcyi4mtezxDTaa4BcRm/hY9DImQhu/z7w42RCGAKr52/KxJJxPq/NMBY26Qtc7cLefslekpMUX4ExYF8cZFO104NIIHsdkSz+P4d+7h26UPdkZnutORqjQsF2IkSskUlz19fWEekjPARZm8cxs6n8FaEtVmNDk21tfs2dPfbHtjQ11AgC/uO2uMZ8l5yftzz/mTewz4p9FA2cs0FBMB/iObhf3MKAd7jnUIU0zz3sdHUkimuwdTkfNEGjtiWDkVHgATILBWa6rh4rRzfFG9uPUi1MVTvQhkP6d1HoiNo46ks2y8K+zjh7zu/cUHEt8i35ianlHsjaBojIFiJCmOu+2dmCihsBUzStTdcylhY3Xo89tJMSGq1Zq66O4GgJJ/oMpqvtXHDbivAD2axQ1+w/HZOJgRZ2m9KcD/UZtIT4NCGfu40om7mmSYg3bRRs5cno30HAJYT96SSWfVZKOIjB7x/Ay/KUbpqlOsco+hI7P3ySWIozw7gAB1mdWwYqwAXQA0D9rKO3gmEt6iU5xOab1zpnKG8lk44wHXOLOZacexJIJN7F3tE1ldtpUTUYvAPuL+xvn+sYkJ/Vy1gWBr3obHRhWvuT06G8PMrCjbobYkZxJg2u7YAaMWtbqKW/JtNGq4ZsYEpsZHBRqoeUFnPJS6Pq9uRuc2Uatq5vZoY8WSDRxyXNCYdawc9b98OdIRYkSyqcPV1UsTCZelFkUzmMuzGRqWtlqqYPMPP7fr95+Y9Q7beStlHXEOL+jIceERbDmU19c3tCFAIEaGhu34pGhXrlwTLZl5xqi0HOlUkboWOzPcUR4SYgmvX720zc01FTuRKhSTXO/aFtTN9fk9D65CGdvt4NfIgeeBnAObQ4t/F30DFMWYye216ekpofubW5uy80FF1+eIsEqoSR2Ye8/PaobXErKQILBARx2fmLaB/iF9PlDq9fVNeafiO0sHALRDaHK9amdIvcsH1BVBCwXvSkgEK5MWdbZ6WraefFqb1xPMCZsYn7ZGo61DjHsL1ezurbt2//4Dqzba9uzNkm3uHxtTpXTXR4f7RT8e6M1bTy5j7SYH6qllsikJOJH0kpjLe3BgUJ3LKrQNWSAVlHjig+V0zl47O29a5bxpnUTGas2OlU+rdnRCclxU0pQ4r9hIPmn352fs9o1pGxtBTCtlmzv79vz1W1taXlcHt6d3wPI9FJ/Qdzq2tbFuZ5Wi3Zi9LhSQNc1mIPALoemYHWuWkyS81+bm50UTPjgAIMDQnM42nVankdJ1yeYYWoeSMxIUSLPWPzxkiRSoZsXOShSmRUsnXAWVfBjQBhVmAIrqKQINdesbGFRhj7ALRRJrN5cHdW1a47RoZ6VDMwljtW14dNL6Bkat3uhYT8GLJ96r3W5YOpNUNx/lOAIOtDG6L7M3rmvmluQuKo/HlktEDLUvuiJFHXXgPyy/tz//679qTfM6n3/+ueYTAT6w1PHa04P0BfocaV1J+/6Hn7SW6dz+Qhc3l1dCTxLEDA0WKhS38RpicetTCG5hwD8ytyORoEPmOLdseXnJZ9MVdN3/LV4DiTmBnwSP4jZ2T/h6V91ZlLoxJbH4odHx4vORnEbPRyUaoTCOAZD3SJnPt1A0IMpAYsN6oHvJHubgJi4I0BrxGTRdWwiiXSZLmH/tdloDMipIL3QL+Dl1VwGvoGQGXziCOYk9h0/8pcMyBG6Xzo9d3It5MUeIf48Y8736OrSfVEpdKNSNOeyYvUQoRnTH3V0lznxeDlG6POgeAAiSbJDAMysI6MAvCliSY7r1HDDRmxKKJ6qaWFmQ/NPJEVUwmZT3IQcjByxgAKBiFW/QckWFNQU2Z4bufa1mN65d1+s7Iu6CJ3SX6TSqCEZdke89P7fz6ql1ROsC+fU5PE1gha6P0/kzopuRmGOxQ9IPRZcCgEOcuElxQDLHGohqyCqkAMfOzlRwcD+JdyTwdMiI74CKxHDuFXOdU9NXXHwDoC/Q0hyIcaprVEmONCol1Nm0EsIXr19q/QtEbdTt8cePbXx8VLRBukZROVnFrRJ+XwuiF7MDJU6V0fw0fan9g0P79dd/CpByJeO05qYBtBxMuOwLGeiLwTzdUfSOVegIkVjRTZHlQ00AkLrn51UBP4NDA9pTJG1ra+vOnAksC66PvRcTIhUsCc6/mp+5vX1aH9xLBMoobIhn/GJ9sSZhCLD3r165FrrAnEHMdiMM5sAfd1uz23izVhCQ2rUff/hBdFnsI5gRB3zjM2uGPrCpKNhYw7Lgwwe5VNL9unfvrgoshNYoACnk4p4nt0DUiVgAkBbpuax57F1Yr7we389rUrTwWeioHx4ciAX2ySefdCn72k/Q94aHveAuVxTH6Hq8fPVKirSsDxLEOCsdu6qKf2mn61LcAjZF2j3XT3HD84gFGIw4riX6XRJveEbyh75EqY3fz35E+MfdBYqiQPP3+EzYCxQ9XB9x3Gnm7scbYy6vxTXxb1yPg0OACy5WpQI954rbXFvM1bxD5joDJPN8L6+NjyWFgZLfUPix/4ghjLcNj4zazNXrdv3GrEYG6Og6/TIK+QRlVgpmn9bWUcO65H5SMDJnzmibF/67dufObflqklvSuR1CbZxzIxS3XCP3m+vvMgnjqFCIRYBYS8srVkIEqNVSF597QtOB5835SSMDgN1Fni+ASuKog31eLGUySanTLn94by9J3A8O1XDgZwCQuPdxbXNtrA/XcHEqLvm7W1IGUSYKjDC3KFA5iOHhsgHgw3Pna6fViheehjZIRn7l6rS2O7IoRLiIPXt4gDZC1cVWg5erTvPAClftkISZxf0ya3TfG2CSz+F6KjAFcQ2h+B8YHJJIIewNxp/odMc4oUJZ9Y13/zy+hj+7I0LOEmUtyd2kRbPLx4QAZxhVwz4HgIQzo9mmKHd7Oo1Q8d4pGIIDAQBD9MoZOpdBGO6TM7OwuaFV5L9Yv3RDabRhJ8nZw+eUlRgFZQYP9XwQiwMI7BMwT40S/cO9iGW+/VisUQpbzjXej7UqLSJLSPSL/cDnkWJyAuYAnsd5vQ/3RiCSNA8cNGYTKGfvIBCb1zrjjAX4JhbRudXsdJiJ59p4DeItlGZnWUGNPvMxTFiQfa6Az06DYZpH0X1kSGdkN0cJ90cd6wC60ETkF/cI0TQExYhdgGLkqZybs9ev24xmbl0IUctLTc+A+lNzsZbrVVt98cwO1t5bok5xCxvVGzjaq9CSNS8WBpwvikv3vnKUwv38lOwn0mY9Qzb/6Au7dvexdXoGrdpig15ImXs54aqj3Nx375bkxcVrrywv6waD1EH7unEDGyBQe/8Q3inx/7rwSPLKnc1HQHrz6qW6QlCUo+/aBZ3RAxnFSSGX16wqAZaHRdLPvBKLhsOXjQfCJsre0JAOOg6hiKYgDMFDk4JhBvoHqsso65atVClZHSEiaJYBFY4iXEIWJNFdEKUX9BBaBsEPn9TpmWuy0QEQUIFYKYkS2wrFLRsDRUgKT1F2EtC9vPAdGUYdjVk0ZPJHrVw+t/X1bXVLpETbbkmw5OH9B3Zeb9hvr97a+t6h1RLMRbdtZnLCPvv4gS1cn7a+LLY0dBhZoj6zwHzl7vauhJMKUMgSaas2WmbpnKxxRMMKcwHcl539Qzs4rlgmhyR42soYihdPpdTM66VaDbNq2YaybVtcuGZ3F27YIBY8qaTt7B3aizfv7MPqhlXOztW5HRwZ1cEiobDqqc0vzGuuDBshkhUOpyz2Eb09tn+wIzo3nSeojdBMsFwiuWXmlsQNZT42F88hky3Y0BCKy32WyfZIxTgLLavZch+52qlVyyeWE3WEOcKOxGT6+gakEkz3gs/MpuYQI5kHqaSIaHca1t+bs1bt1E4Od6x57oqFeGRm83hqmo2PT/msdq0qum2N7slpWeuNw5UuOj6f83OzUowjGZRATziqY4cp0gGV6NPlFHUzY2/evrLv/vF33XcYAXTmoooiNDdnVnhx2e0GOwqlg+WHH39UArixsaXkGfEakps7t+/YF198qdliko04QqDRA8nfB9E3iUklhP469Z7EiHm3A9vYXFdxBKomxDcceipAg1dit/sVFGdjIekJK3S1tGZvQdspdOl88bWLgjEI2QWRLL02wVnoalsHX+kEYSuzctE7JlAG+RzeKUKl9RKCGaTlY0EVr4efV0JyecYrIPD6XG2688yFnyvwEwuiDyT3ij3d9fiLXodOdO1+lsvv5XE4sGKiCrPAvrRALTr10SZJYk9HR7Ke4fOxXnmtnZ1dV1FlZrbQo+Qd4JLuDIcYSS7CPHSyiNlQEn97+tTntPJ5e7D4QPeIRJ/XYd3zuRAkweJMRWGHIrauDgbrRnR35g1176t6Dwo6icalXOmZmSPv1JhAKURH2N+np2XRokhUgqvzxTxSKAKVEKLmGoRC+nt6RUum4CX2A4KgQk4iwz2Qx17QVeC58wwAqxid4d8RPmSNknByD9RJhFKaL9itW3c0QsFoggMOjk1ozjhQw5z271ZbOsAz7pf+9AU02mMd4qyLxfv35ekHtZv9Tjdb5yXUZM0rhSQ9nL8I5hDTUEsmmd/c3Lanz54rmaUYZG/TuY3zjfEM1wEv4MRpdCQIbuXWkjDjAc/xvGq9JF7MYaGie8b4DpQ3p+c6EOHqmhRBsZCJRUtM7viTAoXvocDijJ+5MiMhFObtuZ+cr1HFnPhwuO8zqIAsmn1ttXUuk9xKVCnkA+wp5r+Ojg+19qAKkweQzMH+4kFgp8S1A+pwHcQ99gSAL+8dO8VQozX2UjlVguYdKPZEQcBDVO+maINezPejwIyabOyO8tqxiGTsguKPzgj+3J999pmeAz/D3uI9AM2joBI/y55kFEqiMWdnuj4EgVjLoguenVkqk9a+JKGmuOW+U0zzC/YEcTR2c/j5OBMrOyb5uiNWyTlYddEmATh5rd04+8rfoYTzbyS2dLaidQygE8+A84puEfeFa+AaI0jBf8s6DNr5wWFXBJT3Z0/IakRnmINwUaiLv0d2jnf7oYjiUxmAyE5brAfWt1sIubgU3U8Uk2fn5pXc47XZFiXZRUQFMobiw2dCnfPBmUSBSFELOw71fu4zawn6OWyVbDppk+NjNjTQ37WqI3ZJfRXWT1CS7gbo8B/a++mUrW1sKr/j3jIPz3lF44Lft2BhDQ5ZXWMYTn33pk0cY3HATIBYKqmZ8g9L7wTw04FEvZrvj2cK6yYKDmm9Fl13RmrA0srx66Ww0rgMs4/BypH4r/nFMNfJJXDmj46N2Nz8bJdZVcjldH5ptjOD7Ywrxe/tH4ox0EB/QOe4fyYV0+qqJnRORFtMzgFy/Qgw+LgiA2gdASN9AlNboulfuXLVPvn0MzF8IhtGsSwei+G/dRYq1l50U3lNCiSKLwo5S7i1joCZSlViZFDbRccOa8QL3Ja+B7EkLyZ9PFOgXZfeHriDAZSInVuuSywvqRlX1bWFScjeJCZzjdQTnAHMZXPdAKZYa8oGs4XtT01ncr1RC1ZpCOZ5Z10MCQALOVCkFCthrPBvxAIxUdIulsUzjEAjoDL3XWeYwOWmYgk1XA90ZjrstZpt72xrj9FQIo/z8QR0b9wjWPm7wBcAq3Ndr8TiiBW9aFT0WBWWajqlBtTgyLDle7H3pBRwpfEYXzWSJAalA6+cy2gGHezuK4cplrGHHVJj8urMtI2PDOus0hiTEJHgfxxGvLIAYPVzW3/93A7XV6wNOGMAO37+SvX6P3022GFTqLgN3aALf1la2Epd9eBY0JYpWLJvxOY/+tJmbn1sncKA1TuY+Hr3QZLNQtJaSspJKPDng5LLIkBNEOSfDfDgwSP5fzGbGikqof0SujsRDgoKqu2Oip53b9/Y+poP7XMQ+IYJe4ABalTAoEAhcd/jcyCI2oA8pbPYVjiiKIqUuPLlro8d7Xq+H6ooB8TN23ds5uo1+a2ZsUATCtSgPaXSsdVqZx4Ezl04wxF8T1LYtHRVUdJhO1McZ/N9dn3+luV6B3gUuk46t5XSkYJaPotqYEL0W3VqCzlRagi+dN9mpqdsZMw9gpfer9neQcVqjTh831TH8JOHi/bpo0dC2H7451Nb3TmwZiYnJygWxczooD25f9NuTI5YIcvMo8+N0MHk3qXl6ZWwk2rVdo+Lsvo5rbctlcEAHiQT5WbmRZlpTlut3rZOMmvVWsN29vdt//DYzs6hbaeshary+Zm1z4o2NpCzu/PXbXZ60saGUCVM2tbenr1bXrbl1Q07PC6JJgxVAoVA7uGNuTkhoKUyKFhbgZWODpYQpeKRbW2ui+brIhDYHrhvJQEOcS42B50I/Gm51r5eKDYFS+D7i8BWrkc2SaJLdJpWOtyzVrMmZInADeKKuEzt3NFy9gioGveL4EGSpgDealhPIWvtRtWKhztWrzL70bRCT58Nj05ZMs29M61BZm6R+AfAqNXpUuH1lrWBvj4lvTfn5zV3gKG8DpUwVB8pno4gkwgEL9fgj4yAE7Rk1iOIMaqFJFaIMuF166inJ+exYHKklSCSEdWR4L69s2uvX71WIMLzk8KGLvBgv6sfOohzoWJ+uZMFECb2R9JnJaKHG9cGfY+klAMofKwFCgAAIABJREFUIuE+H+FzKBfFbYC5oup68F6jcPj888/sj3/8o12ZngnPyD9P7HB2C+Iu49chMlBLCizmtPlTgg2np3qG0CgBKjjgQDJJLOP9kQVCOORCMAzQXVDrFCUqBN6IyCPAEOiLsnnKu4dqDPasT5I3lNO5bqGrPgj5u+KWv3iH/hJiHUA/ikMOQYoxOkc+dwYlp6EOFnQsklo6eyRFzN6yfvmZq1euqijgoCTJ5jnRBVeHIVgiEcuYQ9wMCq6sp9t37ug1eb/YEUKQjyKN+A7LxWdifBaIbiO/ZKMGuyFHMTYSvD+TUknUvHAfNLSEkGHOD7QSuNcko8yBCrUWVd0pVhIdCRZtseOthDrQvGHdQNEbGRoRS0izQCDpZYQBHc0mkYf6RYeWogt68vf/+F42Mj6D5c+M7yEpgrkwNTOjojZaaviai/RJP4Qvd9tlXdBp2a+//VOidpwb/AzAwvj4mPbm5ARgW5wdJjmMTgUh+Q3FKXv/w+qqAGbmd6E+QukTYDA6KmElilEJtF0SphJNUTYQjhkLbGjWbW112T68eyvP8IG+Hhvo7fXORxXgzX2gASFYO9ELmmtg30axrlgURZorxZbb4rmFDeuCvU3BGUWLXK2bud1eK52UJApIAUj3lXOZghRBKYlUKQd3pVsEm2CBaJZ/fU36FCSMJMSiHaeSKlgoNnluDx48UHHKOuVrzOOhncFn4PnfvXtHz8IZI9495Bo5Q/gM8prtQctiWD9DAoaiN8ng4uJ9/Unxyv4TiJZK2bWr10Rn5rXcb9e/H0CFIoRf7P29/X3tdDrDiKlpZCTQi8mVomIywA8dmehfymuxhynMY9eTz3DxdRd2IknkNXl23BP2bLQ0itTnSCnn+3h97lmkH3PPeJbMKBIbiSe8H+wzwAfAo0hNJwr6DLMLdgnsCGAS64DX5zNzby+rq8fnIIooRV/oOMpPlK4viq1hdEUdNDk19Evn49q1WYkVISwFAMtCcV9t4kQQaZKashdx8vhMub/3pjQg9jWbzVr6+KOPxA5DvIaEmuKWGBMtbri/sbCNbKd4fsb9TnK/ubNrh8cnKmSeP3uuPcI9h+p689YtG0TvgHnF7ixKiO2hwNUaCoKMAE2AT8WjQ81ws2eYg93Y3BRVlPvL/SR+UrRIoLHuqsFxJlq6FmJk0MVMi/JJoUw+Tjx2qr3vB/bR7PysPXz4QJ8VEImcpFz0QpFxKrRiONRV1IYuM+sFFiHNBWcrkQPXtf/ZB5xFgB4UUvGc473bHe+cqvAJHTnqgYWFm5q9nZyaubAF9FQg9LuinVmgBocmmBczrpBMccmZQV6ez2PfyHlfs6mpK+r8w0ZzO8/QcRXTCVsc11twCyKn93uH2J9TFCjTGggzxhqtadQdOKNLG+Z+ubf9fb1iFLIe2Me8jut7eFEYFfwBMrknFKSo0ZNb8+y4j26/6d1i8gUA2Y2gDUA3HZFUjSKINeMjT4oLNUCJpoMaxJU6TJkzzbdKpwUaObm0hHL9uqRlwucKqO3FCJkX5XJhuER3Zy2JkSXXF2LUqE1embaRCay60vJlj/ua10T8UerHIVfj75zHu1s70l+iWdg/0Kc9c2Vmyq2Agt5DbFz6hFhS7Id0omPpdtO23r62vZX31qqWLQ0tue0gFx7LsgLiQV6gSX5gXz7ARHMISHWTgqBvxBYe/9HG5x5YsmfIGtCyfOJBwiGS/FZG5oO9UJKjlPxPP/+kzieqd3hXzkxfUWKtA5lXiTzry4NndIQoNhpNSUfLw3BzIwzBkyi7+iW/Iu2RgwOaHjN2BGs/pLHIcC8y0CiCOkg/1NA4txJRTgINCxHBlWuz87KFSKWY8YOaBoLBIVOUITjzSwSR0OZWt4EEmoKMjdXqJGQFc17HQDVnI+PTEjdimkyAQKJl56dFiQeAiEATOznclygRok7EDhKQkZEhFcNQ6aAY7uyXrNXJWjKdl9CIJduWaJ7b5w8X7asnj3UY/e3HX2x178haCHag4Fw/t0bpxP7nLx7bg1vXLdmpC9nxDojP+fjAe9oK/f3WMzRiZ+2Ebe4XbXP/RIUrC394sN96C1nNOZSKFXnntpMpK1WqdnB0bKUKwlymwCiRknbT0p2mDRYyNjc9YbdvXLXRwX4JxhwVT2zpw4q9W17TAUGngoQKZGp8YkrzNfjOQg9GKAE63UB/j1UqJ7a9veEewaKNkpDhC5g2hK+Gh1CAyypwYFPUaePdOWZ9/cPWbCdFo7Z03samrjiq3Ty37XUUFU8CWOKFB6IQSqiDZ6dU70K3huKN8of1TzDNp03F7Vn5SJ10ZgRHxmcsV4D+nFFxyzOoVkrquLLhWXssX2agUWz0mdsFKao6ZhgVcIPgm1b6hZABQmvMaeAr+29//lclXFDM6MSRYE5NQsUmgdIOCYinVwLqvAZp/R9//FngDSqsa2trCrDl8qle5/69+zoYRB31sRfdIxdvih2rqGIYVTCTsiOAagUYtLe3Y69evVRSyD6LNC+uSkm3OsFeNF8kEL6tlGAEa4mPHj1S4gpFGQpV7KxGJNcLwqCqqI5dSsgfCWuUwaejBFDCz1C4iVaZhprU5zNKgRYauxDqtIZuM/FQ1xk6FN59cKaJ44MdJdR8RhVSA8zP9LiiclAZBbCIlFgXj0Hx/EItuXsPwsF+uWiSEjMHTqMuL2LUfQn4vIdmO1eWbWd7R10nOqt0XujExmIXsRv+m0SaXxR3dJRiQcs10sGl0IeaCLWLa4XiznwkByy0Tr6GKNWt27dtZ2fPPqysKsmk00TCRCHmyH1DhzOdZgrceNYI4DDTwchi4lyguwhCTeeVuE7igTc0MYqPzX7ye+NdmkjB5Vm4TYUnB8RvqMqad+ofcI/PTNbnxcL+1cx3PmtXZq7qGeEPjhgM5wXPDcAD1gZJ182bt6UOyVN2EOaCnh+gGN1LJSOh0+5fb9urN6/t+OTYVlZXdW2ATmgcTE5OaG9CpfYxbJ9BlN1QoDxHNVi+YXl1Vf9Gck5XnQKcIp29DkhMMRo7KNpLke4eet+iW3IG1M5te3PNllFH3VwXkEjsGRke8eIYyp3muPD9beraOT+JkVGVOxa2Tl9zr2LWXgQPIoDA3uLr6m4GsSleg3lplGRJCqMlULRjGhsd0/OI5xD3BKEb1uve7o7t7u0oMYNFQvHJGc37kcgS+4gVrF+Sdd4LYMcpxaw9p0WTH8R5uxg32MMxDlGw8VrkRsRQPdvQjeRPXtP9xAvKI6KHM2uD4pR1R5LPe7geR0pUTsBzqPvs91joU+Dq63RsmSvHxuv83AvnREIFf6ROs29hjxHzic/Efb7fv+4FOWuC58Pf+Rw8OwAQXiMW2bGg5v24F/w79w9attSlj480sgHooFgdIj4iVHwNMIzXhdrI2BnjDszoExspYv1Mc+ZeFN/i9dWZrla1h3m+cR1FJXk6VIqnYj8EsC+cT1jYMB4wNT2t2VtyA5oV3l1lT4Y51iA+5P7Qfk6i0UGDRvOwgYWwtbVpTx5/LMsoQP/R4aFLxS1AvxdBDuh6w+Ly2RTPHYDGg+MT29p15sOH9x/cfzuX1z2ZnZuTxou7MITiW3E9dKXEBGorF+C3/D1R4g/qu7s7uwKGWQ/sN83Gk8/KnzWr4jWeNcppgy8zwCwgC/dFecDEhGIhr4FdJGweYvUEcWh6ysbGR7XX2Wc721vKtbU/cRsQiJc0VHJZO8QIL9p8npbA7TmSi7EyekHsR2QNBg73KopBUnRzfjmd2XMQqPmsQZ4r8Zbrik1bnbfB0o9iOsZvzlPWSFesCno7uRU+vxI+wh8Yy7oziVvRJIlik979hW1yrvXO2YLoGzFCgBRitG7v4C27oAodZ7CJWQ10VVpN7VVAB+Iq8ZccFXZlX597o2sGnUYfM84At9I9IN/2uWDWLg0YZqtdvgJWH9oH513XGglvZjKKE9x7V8VH8wNPZqceKzfr2oIC9vgecj9gv+ei94buaQTbvQZxi5441sLZy+sTt7y4jCiD649Iu0mK1TCUMurcTl+dselrM5brcc/bSP2mY0vDjGuLYmr8nbHSlfcrwZapqdfIF1xjaFJ2ZHyuqJYcClvuEHlzomOZdsu2l17b7vKStc7KliYT77i2gDq3oiUrQQ0IxSV6HQFHyI4erCduNT5U36jd/PiPNj6/aFYYVEewQXIH3URdkjAjFSi7zBpFWsqPP/6ojXjt+nW7v7goWXIWUXfGLQS02MeICbDT26BT7dvq8rLmJ+gCQYnR4HTXG9fluTVLA13npNhVQFZwChx5ikQoObw/VCoSBih9keqGcjIm1+7LlLXhkXHL5fsskXIDaA79k5ND29/bErWL4nMMRDp4M8rHr4bQQ8OqtaaK2xMsc07PrZ1IywYnwQxzE9pd007Lx+r+4vuVTabscB8lsVPLZRLWqwfunU6ShH2oIWc1q7VYWT2WzOQELCBKgt/T54t37YvHj+ykVLJ//PrM1vePrS4AAtGVptVLx/Yvn39sT+4v2PHBtsSf6N4TtHIFF6Xh842ReI2M2vLOoe2W6lZuJOykUtWiW7gxYzPjw9aTozsLBbNhp7WWHZVKtrWDpcGhPjuzynRxmYeV4nazZj3Jjn1y77bdvjFjvcyqQlsqVezVu/e2tLwmeg8D5txn0NnevkEbGZ9St5UO6rmCF9YhR3Z0tN9FSXsKdC6841osHsuYvS+INp2UEDTqSLiqb3BUFkbtRNbyvYM2OjElcILu+d7Wmp1qHZAcJrszT5rLpHDOpG1vZ9cqpaI6J/ydohXPX5L3/p6MnRb3rXS8J/ox3eKBoTHrHxq3sfFp0QpRDt7d2VQHBTBDiQqespmMUKt7t2+ruMWf1rdmmL0Msx5OBQ5opv6jrSKSbsx//+//t71beqe1CypN0TIzM90tbj35vbDYulzcopbMuj04ONLBx6FOsH/48JFNTU4H2lFURgzusqHBFOlDBG3v8NR14DELzPvtovBdr0mxkgSDBIjvi2qjUfAkxqIYjyL1U4FR86zmnp5Xr2ouGXVpChkSQHV/JPB00enUHBMzI/W6QCyiNEUtKr+uHhk7t4gQ5VTQ0Wkl2Lm4WSgSgqiEaMfBKJ3XjklnLGy4K/wM8YTfLgjDLAmoNyJivZoNlb3WGdZS3t3QOhJA4we+foWOsO6T1jWHtys/A1wdHh/pM2H5QzdnY2vTdkICRFKH4A3+nxSnFLdcF91ZOjuAFySZEr0ZHlEnjE4tRQr3msSbAgGlZBIpwAkSdWZvecawZ+jqMv925+5dUSU/LK9ofWsWRx6WVRXA7EcOYw58rp2uAIUjXQnm1umOKrYdHCrG5zI5dbuclthQsoJ4HMmKCwzGX55MObB5aTY5/LP2MDRw5nMprLNZod+ybgId51623OOWz0qyDShB4cLr0l1EEBA7JAmSDOCPnQnocxA1Cd0hnVOBWhhZBD4z2ra3S+8Utz+sLCsRBVyAAj8zPWPTU9iuRG9vj7sXwA6AJQkEIywJJaTyPN0/sKfPse1yCj0gBtfotNNQdcvDPSDlwSBb3e8E81anUrTHbgTlfaiaqGKCpvOaEp2RuFNeYATJqHcM3QqH58KapojiM0ZgmH+PXVDWGuuFwobnQ2Gj8Z5sVt/PHgXY5nWadRd2Yf/19/t+YYac50KScnh0oPXLfiK5Za1SfFEMspax4uF7ySvcQ7YsEJj7EbvHcW6S9/YuxO99hXVNYWVx/wUil8t6TfYor8N1cZ1cC3uK9UKR5wAehZB/Tn5F4R+eD0k7r8H9iR0c7ht7DUsgQHiunz9dGbmiQpi59dhp5esULhTgpVJZSbnGl2CBZDK6p1wb/90FfKKdY6ul/czniiJv8Xq5ZuIPuRAxmM+mz5Dg+cx0Zzy5Du715NSUYsb1G9d1bRRCP//8swp99hC/uDck9M5ea7hewtSUPpcsSIIlkAD1QNeMHVJ/Bh7rXXgKOq7nd4BgzPiPj02KRUGhy9gAsQawMJyUIcEP2gVhhIoYQLH4ww/fi1XD3icGApTeujUvEHxsZNgG+7Ecc7Vl9gK/PFm+YAjFAjcWt6KFl8q2uomVVlHdYcBTuViMjYpdQLzTBL3PMXTz7WgxQpwgtonaStME4LXp3rzv3r61jfVNH8ELApKRgipLNObg63WtT55jfNYSdKJIabW0r4aHhjV+R6cPqi7FJ3RpACKeFYUtY0QwJLg30meoI6yJVgZrrSf4f1N4ZNUJp7gFZIUZqVG8DJoiZ1rzPG/2Y/SX14hMAMQ9djkLh3MP9g7WVOPjkzo/cG2QGnY7nvsOdEQLMAnF0lgIdHQVy0EfSAKyEpFkTt/PRtgGqN4TP/k54o8AC7E3sI9sWCaXcYFCzirNsXqRxvrjObFXYtfcAR8HU9iL7IV4LdL7kXsAMYHrdI0cpzszMunjXBSFKVidQbNEjRLpTDgV+/9TqELrBWhQcYqgKzlntluwK4YhRph2/1+9j2zgfKyU+J5Owtxxi9cLardPNEc2GGtMXWjZoQa7yuA8oOuWW8mFrgMgA3Tiiekpu3rjqvUOuLCZd7nbKoSjIKfvgbbW7Plp1V6/eN3Nd9B4AGCAyTQxNiqPZzUrAajEJQ/ilYBAAFbtpm1/eGtb795YvVK0XBJ9jgsqdOJ//8OYVk2kB6o+D52T7iEbClZuVp0Dsn/M7nz6Lza58NAamV6jISmMQBW986N5uD5DkNFhzGHEbMD3P3wvT9nZuVl7/OQTDZQ7QuKHsW56sDJwYonPJUCnoM8JioVE+sbaqjjjICYsHt/snuAgDOOb61QKX5cPLp9tMiHnY+MTKqCgTRHQ44wYq42OxzfffCNhqZ29Azs9rVsilVeXNJnGtsasXC7a6sp729/d0oBzf5+LxqAixtxAJkv3AeVVs97+QXVOd/cObGt3X8UoxZJTvtp2uLdtp6WKAvfY8KisGY4PdtTVHR7qV2FI0Dk5KanIS2d7RAdvJfG5zev1KKbSKm7v2JePH1qxUrK//frMNg9L1k5mDKI4iGD1+NC+/eSRffV40V4//9WeP/tNi3BoZNCyuYwVcohrTdjCzXmzbN7+8vNz2zypWT3da+VzlJbNhgopuzt3xW7PXrH+XNqyCBTk8urelk9d2fH0FFS/ZvvHFVvZ2rf9I1fnbFaK9odH9+zjO3OWS7W0GROZnB2elO3dhzX7sEoH91gdUe7h5PRVm124LfoznUQ6n/XzUyse79lJ8VABYXh4TB0YAAXU5RCaajbPrRdhmELBiqWyndcaNjF1xQZHJqwKlTuVt8HRSdn1MHNbPqIo3bfmeVXBAbCGDgIdDZJwXsf9/9Ztf2dHAZ5ihflpS2c049ebT1vpaNdKx7uyIyIY5AuDlu8bcjGroUHRibaYE2jWRZ0m4a2LDpiUYuO9u7ftzs2bohJLWCMM1V+mycTZPiHTSSydvLj993//szqjFDbM9pGU0dnhtS4KgAsEWpSvMOPxyy//VKedmVuSEAIxSC0KoCg/EtBi4kS4iejnBdvC0Tz2IOwF3o9DlXv5z99+EQ0MlXOfi3O2BUkd91SjAHjQhu5tnMO96MY6G0QMD2hrqbSSLajbBEr265MnT5zCBzgTgi97Wd2qYGJPAsf70KEA0VRHI+OqpOq+wF4IYiyiurVbAj5c6ZCg3nQLjnRa1x5naTmk3RbAO/EUdiR8JG9SjiU5MmcCcC07u9jCpD3x7etVRxEEVii4V/ZOxwLJJ3k5rynZiOIuFLeIR6HMvoOY3MGB5ve8q+wxnPelS8i9ZU1wLdynOBvpxUlayqvQ3jRjI9sZaKzuQQtoMD01pXVOskKcnZqY1Pe/W1qS2jKdFBTlAbUAQSmMmIVzgSbUZX3mCACNBJP3wb6Fwpv4LKGaZEqUcShaPA8pe+aZmXV1bAoWOoywIUC7o78gN4lrdnAT6jKU8kC7D+Mq/BvPGpqTJyneheM/SPDKJD9hnxOPZU0gS5VRW1i4pYQHDYKJiSmNGYi+1W0qefelax8REli+BggAyoxKK0AsdFruw527dzQyAz0c4Inun6tJ+uxaPH/VrQ/MChon0BJJOPZ29+3tu7dd6hf3Mar7Arx0Ce6sJdGUgeudOut0sKLt7W7Z/u62HR7sSfivJ58PBRnKn3V14Fmv/hyg8jlVX9TSRl101SgsxJ7iGXZZCYg7YSVRLmtfRfsfdXkRfCGRTKeVQPYWKOxc9IsLVxE3PCxbPhJRulUorgNiy3Kqg0/8iR0gChRenzVO95HPRxeG306pbkgpPhaqqBOzjygC+H6ux2c6mW+tKF/gM7E+eQ9+jvXPc2Cv8Bkp5tiDPKPYkYxFP4kZs2nMUV/Fb54ZwBKjAG75xrJknlnClkGoiULQNT+GdZ+8OPVrYm1yfRQIXJM63sGGKdK8o55ILCbV9Q00a56XgLPAiomzo0rSIwslAIwUoMRWPhv/Hu2d+G+fR3Y6OusXgIx5au4Hr/ni+Qt79fqVYguvAUCkfV/3dcQ1Ri/kSP8mBqqRIOFAQKDIBXL2nTMzLvzBOYs4gwDiAD6mp6/YzLXr6oySd7qcoLJXh/kjMBmAQonTtNtGcwXxH2I5omTzUr2es96evBe3A5eKW1w8AiUzAlaX82P+OwK0hydFW15bE5gHa4bOrURKw1qQ+FVorsBME3sl5No+GuQWh4BOy++XlN9WAEBhRZwgNkqBBD3bHURik+ayijDAbOza816c+QDksguS+rwJ3AOcgInIvkOjhH/gTKY7fLBP9/lUvzWfS3Gv/DolW0uKdIFQfTQSktI24ayXP3YSb/JsYAu4PZU3pxiXocvpzg5iHgWdD+5hHE1htIJi25nbKIE6tTXqRgA6EP/8uvycddYmYS74uobzGgZp9KMn15BAYAFdFi/aWJOct7yV7IBQ6w5CYU6RZ57cZ86j1y7XynON3y/Lz47nRCpeAxIfm23sO7q7/LuD9kH9nlxZ2jVp5C67s7I+e+6gkK8r1yKi0aPnB4tA89/uBc/z9rjsa1/WeyF/8vGgYInF7oq0/9ABj80CfkYAGeAP7KiQP3CtF/fXGRgOHiGwmrL6OYUv+Yyf6z19PTY+PaHuLR1YdW5hIdExhhETxq7Io8XagEXTMVt6uyTatIRa+3slwgjL4irK5QP92hf6Jcq050W4UVKD5BMd2156a6uvn1vzrGx53FHCzK2YIP/bV6OdiAJFbnMMfOFlFZSjQXsq32P50WmbffSVjd64b81Mj9Vkuqz356OHlrVLQbOJKW5RBUOJ7x/f/V1iC9AKv/7jNzY6Ou6+mZeKW7XPPU51A5wO5nTadpm5obhdX1fySCEju6IgTMDNpmDWDM7xiboaF6/jCQ4UNQIlPqXn9bpmD1j0PECh3+22LT54YN9+80cFgsPDY/vn0xd2eFSxgeEx6+kbVteVTY1i7xbKzUjzl4p6UMOjqGDOWaEXwYqOhItQ2GX+4rRatb39AwVBDj8S/2SyZbXqqVAcFGkLuYKdn1VUCKaTqIeeuiXBWVWiTXSPsd1pJTLWYjGmoDQmrdWoW7pxbp/eu2lfPfHi9q+/PLXlnRNZ2nAIQKOol47sT59+ZH/89CN79+qZ/fbLT+qMNNt48J7LV/fJx4/swaNF6x0as59fr9irjUMrNtLWTvkMcGV/0x7cvGL3565YZX/HyseHsnTqBdEfdFVgkC8AgZOzpv368r29+rAutK9RKdpn927a4txVa1aROE9ImTmV67HjStWWPqzau/cf7KhYVNI7ffW6TV25buc1ugGugg1joXiyZzs7G+rM9/cP2u3b97X+EIoolZijQCs3zDRIBZTidsYmr9ywUrVp5bOGFfqGJGTF9yXbDTstHZm1QMHPFUjo4iHO5FRQP3hZxxirs9bUMTivWTJXkFhOPpOw4uG2OuKADSCeqUzBevpGbGL6qs1cu6YiZHN91dqYaEvVT71Z0ZGY+ZmfvWG3w8ytaIJBBMrptuT6l2xhwmFOh3RnZ0sztxikU9zevnlLlKPr168pyRPFWV6zXoBG1JQkE3rLb/98qgRvZWVNABSBE8sj5mAo8FW0BrU70XSY3eD9g7BOtO3SrA8zNU3srnolnPXXv//Vdne3lPCS8LHfuKeo5xIISVRlkcUcT1DaVFGiYOhJRCzaYvKvhEWqM20V8P/Tv/yL+0ui8tydjfFYwvWQREKzonO4ubkV1IE5TKF155UYcGDEBFcJo4QV6lKBBcwg4PNaHHxQmKMqaZwZ0yEDZQlxtn330iRp5e8kO7wmcYvOMSyPOFNF0usCEI7uOl3L7XtIcBCNAnCgYOS9iuWS7TIHeIxInnfT2N8qsJOJoAycVQHJL2jEkbIWZ405UPB0pUOkYizYL/FamtlqULS4tyUMAM35dEyAAgkGxRY0Zbom71dW7Oik6DQpmdb7HBxFOLHFEx+s2aBMdOzRw4c2P78gqi6FOffUvbs9eQPZp0BRoYtNkAom5stq3flbCah0GUdObeceuvCa0wjFPCIphE4cgBHNtkF/RNSqXFYHDQ0DChOevQ7rQkHWV1DkuHZmmBCxGRkZF5AYO8aXBdW8gxw6SLH7njB79fqlbEdW11Z1Dczccg/pdLk4EdZ10c7K/ZEdWJYtvbsWmGndcH7QwYXuB/hG8nD33l1dJ+ejj+VcUpYUcu+vJeu7ZFI+mu+X3trK8pJm+yhuSSRQ9hWdlT3YbAt0ZD8Ss1kPnJvcX56rx/ecCikKmRgXWGMUYbGg4r0pcLWeKIJJcmXvlFBOAPCEry2vBXWdPcjPExuYs+VzotbM3ymQ6LIIHAvUTEACBHt4fdZpFL6igFVy2QBMaao7hSI4ABF0SkYa4rxtZHww+8X18j4UyKwLrkfgaLEYlFddXZv1yb+pOxPUxicmJ7tWNzxXvo/ilZgTO8ZQkJ0+jXK2J60kq8QTpx+7kBKv63ORLgzHcyBmRqXhSJON4Jp/4wnZAAAgAElEQVSKh5DYuiCNP7tIDSbuiJqNgAyK5eZqrhGQ4P34jLwu94NiNz5X/s61ct/5k8JdM72NulTrEVqkMMJPnbXL+ajOVugceexmRAUAMafzz/89KNz7oGzYyyT1sAF4bt5h5zMAVPCeFLbkd3Rtr8/O2vDImOc1QRumWxQHr1Ql/tGmrtOR5osLYyXVncSKa2F+zvoobkdHrL/PRwSIo/LtDmeHQNXLs+yX/Mph98HE+bC8KmAf8VTNNyYSNj0zLWaBRnpCnuzepH6We4HsXTPuwPrqsr15+cI219eCzyiFF2e2W+P5xwn+shQssdAN1+Znhp/x3GuYF+QpXmC5yBeU38EBfFED8NFp69nD3FHXvg21OBNsYxx2oJOKQCo3h8IMqj3XLfHVjs+7xoKJWKruqH86fZ8XuU5jlTOc3BVcxZ64EBkYAJqM/SFQy88KpBDQ5r7lOn/rgD9Oc2Xdx8KWswHgzFWnXYyM7yeu+8hd3l0MEBHs4+x25Wk19oJlnejXYSSSZ+bsAQfyxZwiZ1c3PFLV/evxrOF7VSgzu5tyjQJhjKmk6hTuJgAsHW49U4pYLK2CiwTfT87RFbOi+G755/C85yJv83M6CGqK3hxUoINomQrqoFWh3I3OLiMv8qD1MTDWCowqB7xoXAGgeCPBPzOMSy9IHSDhfKZo96+7Xk/aevt7bGxi3Itbxg2lcN8WmK0iWB7OnGf+WtQ6NEL3d/f1DKDPo3FU6Mnre9EWQmCVxg6FvEbL6LZHi1hG8ZJm+2vLtvn2tdVKx5q5TSMgK5GzrqCUB0PeNNJELlCXQIkEEeZN8j2WG560aw++sJHrd62Z6bVGh4uOB3KUG/fqlESD4McDJ5H421//KiSbru0f/vC1KGkMVUvZLohheGEblE8DuuXKWSkVtyvvPygwYTFQrpSCgqsnMqgmEkQllY8pPYhXQADZ6KOgc0Ou+ooICuFVXbCAamn+OJmwJ08e2+OPP7aBQRDbhj199tKePX9jmXyfjU9fk22NC4uQNFfs+PBAiD+ceKgC2PSAirEI6NCC3LEI1ImSSEFD80MHB7vynu3tzXf94AASEqJYNFREOVretETai1pDgEuFbdKp4AHdt1bTMq26Pbm3YF88vmfHxWP7+y8vbH2/Yo1EWl2ARKdl1ZND+8PH9+3rTx7Z6rvXkpzH4Bla83ntTEnl4r27du/+PRsan7bnK9v2fG3f9iotO62Dwpgl62X76uM7dmt61F789J0tvXyuxLbQ16uBclBIhEEmZ67b7smZPXu/qQ4ywaNZrdhHCzfs9pVxO9pds2wmaaOTU1boH7RGO2Ub23v2+s1beWWmclkbHh23fAE0iIF/l8vvKWSsUj60zY0VFUuoWd9ffGSDAyNS0j483LWRMaxroPa4PRDPgi7w/O37dlrr2GHxzFLZXlky5RnYL2Tt+GDXatWy7gcBmj1B54YDj+AgVDx4yCHwxXopFivWQcEZy6Jm3aqVIzsrH0v9mgKSGd/R8as2NnnF+hCnqtc0EyxApFJS9xZhGWjtvYW8DQ/0uaH8gAvEeEEagB6v5cKcbBQRaOn6q9WK/fnf/mw//fSTPVx8IISdZBMVRBDcGLC8SAyiDBw+KmrS9urVaw33v3z5Sug7FijM8jEbj6gWQfxyXPDD60LxEcoLf5WglBBf5h+Tmpv87ru/S+penbJSWXPQmmce8tflB+gOcriSVMZf3SI82DnEZEcHZVBBBtThELp5c8E+efKJivreQs/Fa8iwve6FLTNLNWhUJ6GoLYSi0kXmeJ4krQR9xhScJmRCsgnmHI58Jg5hiltiieinwRZCwhrntUDVKiowk6zH5J6kGbVOCiuCPTQxmCZQlCKVMoKNBGjiHPOVOpClYthRkol1wtm5UxMzUmb3+TWpqw75XBSJMkkqP0PST/LM/WQNU3RS2PKnex4SH7wLSuEiexsdiF7YcwijUH0VFdqhIXUA2E90adc3N21lbU3q7KIjhREInifJOWuK14fuquK207GPHjzS+sTvk+4c60KHZVB91PfDaoBCHDuyCPXJm/A8jKKE7kdQzaSroULwUhKqM0gzR249xN+jHY53UhJKrPg5qWbmKah9LbDmKYIAzjIpFG2ZBYWa7HHc2RNhDwjkuWAXqIMUAAMsuujU04GEmj+3sKBCgKQaUEZevEriAiXZuelBfIbECD9PEzUcVfx3b5dUfEVKP+M9UtINHuHqvIdeWFe/JijRQm+nuF1698Y+LL21vZ1tqdJTXAPe8P0kYVADEWri7Nndg4USux1pL+Cy2S79kfsai1n2NHtINFt5a3us0rVCbRNgBZjrAkO8IV3gwYEhiQG6j6533ykAAQW4Z0ogDX9qEiH32yVukYRT3JL8sbcjrZ5riMJMWKzBkKCwW9WM+qoUS3nGFHB8HtGjAzOFPUOci7PEXGcEhKAh8z48W1RG+by8NvuGAoF1wd/Za1wLgFTs+vIZ+DogxdaWF7eemwDOXRPLxrtmTpOMXfw4UxuLT25p7KRyX+Osa6RbE0cEpNXOZSGkopfkve3vD1jL84SxAcgTbYhiR1pWTLmcPo/TxV2HgzXH36XMjrViC1FEutVVfc7IthGgFEbdYlHP5+Qs4k9GKQSGXMrxyI+4RmfZkR85s4dr42vcy0hNhs5+7foNm51fsCHN63sn0zuhPovv/qjeaeLf5MHeMXv37q10WMi/3r9fErh0584t0ZFHRwZFhdRsusCS388ES/chAGYxRivua6yqZEsflpVzku/GgdHpmRn5gfP5KNrILZ2W7JWtGCSAt8SuTts2VlfszasX8rdlHINCTsVSoI062OvFrYqEUMB4UeR/j0r+sQMeaSacN4AhFKbo3JCfuqBZv7pxxFW62hTmTvpway9n9GTkNELBx3pgrRFL2JsCFWURdq7v155qot7s1pnCn6NPbIgHYoZojhcLpJRdnWF86ooYTMQ7nqkrG+NJ29QokHu0uuiRGGId97YFBOFP5WUSDIQF5dcGCAbrg/tM11lrUzEqp+8F2CUfA8wUmOFSQV5MZ33+1vOMlkRDoYrHsS6un2dKXkhBHzuoAj5DUc/3UncQj2UNqNomdEKJycFKTvshjHj5Z6Mp0xDzRwWzRMRcmEvgoPZYOqgku2dx1+NWzA+f3Q/4SbfQVK6lXMXPfHVCQ71FV1KgbxDwdPq0a5bwDDhDpZ4Mg5f4FMRAYXv2DfTa8OiwTVKUIvCX8eKWZ6KiWSzeYLEU7FQBnMmndra21ZAiTmazXotizzXCuRyaN75t0PHAAQBHhZRlE2072lyz9TevrHK0J02fbBq6+WUroEszt6KlBWpd3Mh+Q0FaUhIOSg+O280n39jo3KI10j2GILDfJB86d361L1xuOJ6nFK8sMmiToHyPnzyxr766VNyGHEGbN6AnomuEm+90vY7t7+1K+GPlw7KCM0iu38SmZlag0BEvmB1gNsXpHAkdxsjt010jkaJbwGwnm0ezdvhcDg2roOHg/OqrL+3W7Zs+c9Rs2uFR0Z6/fGPLy1vq9g2PTVpKlA5Xo0QZmYMJqxGfEUG6G7Veb8+XJWjEpmxbL/NAuayVUfvd2rBm41wFG4ptLi6TsrNK2YrHx5IK556msgWzdEH04k6aGdukRKTU5YmKboATrZo9vjdvn318x4vbn5/bxn7F6p2Mc/MTJloyxS205I0P72zp7WvNDTNDQKKDytqdW7dU3A5PXrHf3m/YL+827LDasVoH9N8s3a7aVx/dtoWpYXv5yw+29OK5o3dMEEsVsGUPHz2ym3fv26v36/bb0rqdttOWJsGtndvNKxN2a2bM9tbfq2vdDyWrp89qTbOjk7JEjZibZWlhxzM8OmHDI1OieMvyyBp2XiV52BbCiVXP7dt0GMeUSFbPmWeExta2SqkiNFkzhpPTtnBn0TrpHivSue0fNmZ1oQjnsikrHh/YydG+1WuoaJ4pFkHBIVAibANS1Q3KMBO4EuY42j6nleg0VNgiEAYCyvcODo/Zwq0HNjZ5TR10V6M8tN2tDXVF6JpgQ4D35VB/n+YNpibGdNC6dpDLtYVMMTxvX3cBQrLenpzQr//23/4ve/nipX377beix9E5vYlAw1CfAythX/p/ezTlMCFQYvOCNdaPP/5kKyur6qjcu79oDxYfinUgZLArqhSoVUL5HIyKRZ7Thln3DR0KWAO9fftafqxQsvlN4hQ9qPk5aPwESQSSKN7ivD/BDDYEvzSXqs6kv7cUiFVw+6FDcPz6qz/Y559+puRVyn8BeRdFVqbkHaHNsVB3ypx3YGJSRlHFL/k8np2p2CMIwxIR8ORIg4pSqInqmoZ7EBPWWETycxRo3B+fWyx3qX8+C+V2RnRxSYSIPTpQ0mnN3b189VLicXpezPQVi04PpgiVZYuDkq4m2ts1qifRQESMe8bnijYgFPV0S+kogWj7nC9xwY/BSK+Kfoix4IpzxnR9JiVANSPWDZTeV2/e2v7hoa4BsI2iF9sL5pwoCvgckbIm4KNj9uD+fbt967b2KsUtTBbunbqLYUaW+yrQFWELVCGzzChBjS11lfL5Nx9T9u4H61l2GyGJUhFKJyDM/3FGkIhpBrOJkmhOHVTAAZJ7EiDAJs3qZrKatZ0cn1K3g3WSyyMSEij5oXKMFOU4RhMZBiqkk0lbXv4g2vYmsb7ZsGs3rgtsYmYcsIDiVrl3QMi1S8USCc+EvdTpiIoLUPDqJSAUjBenuj148FDdoYvi1mlqfgL72azxg6CwfnJ4aG/fvLaVD0sCZWFYkISwZ/nMJDXcF9bkWfVU95pnI4XMYMvFfuHvrCs67nFkg89LoYOoCl1VnhseyHyd58P18P1Qn+Nezmqko8eTNZ5zJiOAhufvdLyE/ptkls9NfCApd1ZFwz569JHWvVuNOQhErEfhmHlkhLvYN8yjE+PYP3FelkI2WtR4seDeyLyHqyzXAsulZcOB5s/38drkEXxuYgAFN9cme5O+PsUTYhyfO3Z/sIXh3tAh4zXoQHJ/2IcwxLiWg4N9vQ65BEmsq3r3KwEnZ6Gw5v5wT7jHFAm8R+weka/4XuHeAdDh7+vUR/6MHW0KPF6T19Kzyxd0LnE/+Tv30UcKvGPKbz4P789/x3nrOFfJ11kLiklhrjLGQBVCYTyD646v4wdHYFwE2i7nbFiyStC1vkKXnuvqKfTKHxUK6/XZOc2AJlVEXfyKoEBAhLtFIOt1fW3djk+OdAZgKQWgsHj/rjMXBvutTyMpHk8ieOQAK84Xv/e69ZDv1OpipWJv3i3pGQHe8nW+n9gyOzun0R8YNk4t9lnSCLQ5EIbYT1sd26U3r217c9Oqp1C7vahQkRiaKZc+aWhKAUjRIcOf1+N9ZGkTb50p4R1ixjwoYHh/8l6YN4AVJBo+roEl26mdSZG7pfnZUxiDWMVorpQmkhcuvA4ir6whfIdpigBa7+3vqjvvXUWPRRLTCsUS8U0CYGEWlCIZwJTnQ/eOWW+EXrlDrHHv+roTiwqkAGqTY7JeKG41gxvYCzq7gpME9+XoBL9rZ9lxfwCDnfLbljgde5xrl2qw/H+xgPJ1GXMaYrMKPPnLe42jYlIzsM0wc0vRx9hSPVj5eDGn2M5nDaWm3ATkVe8AaIz1fG+sv/iaZopx8VBR79RuflP0at6Wzm3a7X5oRNAk1L+3fL9FPRBiLVoFOsOZpw2fIwJKAoZCzQYdm196naCRoNgbaiyxoEKxzevIMz6TskJvwQaHh2xqZspGxl0x2cW/XNjL2RPOPnDrLqdWo3uC+wKq/bDYYBuw769fu2bDI4NSdxYtg4pHGhaes2aIq8mElfe2be3NSyvvb1vampZJcb74uEniv3w50vEPdhFoYkKoBRzMtqMkdqOdsMzghN365Bsbmbuv4rYFFbnrLXlp9iHMfu1s7+twZeH/5S//LsQMs+ZPP/vc7XjUuQ1jZpfmfeONljw3FRVdi51tDdhL/ERS5U7To7s1ibhDDxQiuj9FHaIsQg5CNkukVFE4kZQ1oa8hmJvGPB6VuSEl4CRu3/7pW7tydUbvK3U/A3Gs26+/PLOVtS3r7R+xweFxS+coRnMSnQLFAV2JtgPqgiCDX626zYCoZw3ThImEaRqys6GLVzuvWKE3Z4WerGTM+RoiH0lLWxIqcK7PLNtrrWTWWiAYQisvPKC0yEjwmuf20d1Z++LJPTspF+27n5/Z+m7FWomctYO6aK14bF8+vGt/eLJo26sfbG3lg2ZxXYgJiiJ2FXfs7v37NjQ1Y88+bNov79Zt67hqVSnCI8N9bl8/uWt3r0/Zu2e/2vLrN7L9kfobHc5a1e4/fGB3Hzy01yub9vT9ulWaSUswr9yo25XRAbtzbdKOttdth6SPJJTOb++gJdM5zSzS6RNqjyfa4KiNjs+AqVoyDTWibWenJ3a4v6NnlkpmbPbGgjzxYAigutaW75XTKA4PDiTOgPrp1dmblu0btrO62cAQsyd9VikXrZCDNtm0w4MddV3PTt0bDAEtJPHpsrKOQKGkzCpKuXfOWUscHmyuWrUiUQi65Or8Do7a4sNPbXh0xo5Lp6JznhxDMS25kmMmLRug61ev2NTEuE1Njtn05LgG6yPlRqpxghV19HtRCrChv+JNltdM63/9r/+n5sL+4//6H3VgEOQWbi5IaTtSX5ymGLFuAioIKQbhm0qs/v73f9ibN29tYGDIvvj8C7t3b1EBFBZEPKBUYEod2EGty51LEngZhdeqCqZQTUgmeJYkUCRcrsZcE3DAHkHNkER66f17O4C2Xy77nCYelYGWp3gUijX+m045MUGBuF4XbfJP3/7JPnn8WLN8Svjo2mJRUK/roGbDk4hy3cSD2GlySrC/H8GcmECHQUqK8oFsKa7wp1cOHXW2SErpUEZAUMlnoPXybaI2I5kfrDBid4n7QADmwOWz0EGYm5/T+3NvuR4Kojdv3+h+xURNknjRJxGaTki8+BkSVzrKsh8oFZWEniNqFromcfaWwjbOUflrOX1JlDexbVwBM6K4erahaAQs5N6Mj43b7I0bmkWFGn18UnJrIxIX7nmDWZ6CEF6Es4ifKvKDwMTd23c0mkJByT2m+KBojZQyKKp8JqcYu5o7+5B5HIpcFTnb2wILIrCiMZiQBMbPE5PI+CfUap6zBI40b1QQ1VGWT4mEChWJTmXoRpD499rQ4LCAHijrJIR8vrgOunswKGXLRieMyPihBi35tYqak6KrCQNiyGZuYV60yDzCNUEaVEAyiWBkx7HPSCbwmj0+VnH74sVLsSFiUfPo0SNRvKN1Cj2rCAoLfA0ziUpwAUiODu3Du3c6Sw/3YRudyD+cJYDQlQvnebeBIosCJu6XSH+NdFhek30cRZHYc/J0DUCFWCF0EZjdxcuWsQ7or42mADMKajpJ0M95lvKElB8xDCrvWPAeUT05rifuIzGCffLFF1/IK5c9hSUN69zB7ZK68jxv5m3JFWRNFv1+Ox1XkZ2aCl0mCzOT213bJj6nusI1PGm9mGWv8jkpcHlteb3CHoLyOzQUqL6hAD0n5hV1xnAPtqGsAsTL03wmWKC5tyRfX3q/pPvNHovdF7E+JOoFo8WLLpJlEutI95Qia6CAe/fTu498LdqsuQpsXoCd/IyhggdaNcWtOjkhseUZcT0C/YeH9W9xxpa1EIEJ7gP3m3+LoJQDjvisQuP0WWzWAfGZPIv1wb1TF0mUVxfF8RlGB4S6HaoAZvp1OkiDpQsiTTAgECFi/CmeaOrsBbQpTPF4EUmzIZfzMQjE8apViWfx7O/fu2MjgwMaFaCDF7uqdJFYi7FQ9a7phe2bijbYJpm0GiVvlpYE3KrzXm+omYPAE2JvgGYAVH58x7M3HN+hv0k+uLm+rmbDztaWhN402xgE4bxoD+Cq6K1+X8mfZb/E/2J3E+GpQC9FQEhMi35i2aBiKHsBUCUvAIpRg6bYRLhlRJYLe1TzpSrKnRJ8XnOaKXFQ4pFhhvPqtaui/XOGb26tS2AQOxauXXGqTe7gADgFWVfMiM9ELqz53JZdvTIjK0RyF2KF53be6WZNESt8Lt3F9zhnFC9bbdUDKkoDVZfGgWzo2li7ZdQ4gqWnjmaHuAV7YU/5PfGF0S2uTZ8r6DpQg8SCkucc77nWBE4g0uNwGzHOBGqAszP2ojtJKI7peTtQqblYxWQXRozWV9EiKo6k8PV4jzy/8lfQKMW5C2ECHgpASCS9kZZEEZzRDweIXMPDYyhnqMd/9EdQYnadC/KHGKN9zzkDlvvpoBRxKOv0cejRCKVxH8NsP69NTkZDgOIWWvLw2KglwsiQXKJUZ7HXnd0UzBl1vTAFXr98LeCXtUl+TYHLKB26C4KrJaLmis26kxJGTFgu0bHS3rZtvH1lp4d7lm43REuu4wgDK4biNqIFfkOcnx9Rqouil7knxJESlh2esJuffGtDN+5anW6iitswDxgSXkeBGPrGo25TA9q85l//9hcFtsdPHtvi4gPx3l0RzbssYScrGfLEAfloxE08kWfTv3v7Tl0q6H8kqiSvfb09ohyTwCLeUT071QOhU4v4Aa+xu7tnlcqZ0BW6bZ0g3qICZKBf3lME48dPPlbndmBoQMmJ/KAQv+kdtO3Nffvu+19sd+9Yxdb41BXL9fSJLttoOhWGAIQpNQEuDplrgyM0Uyn9P2y9Z3ec2ZGtGbAJk/AeBAkSIEBXLJLlpJbUra6WRnOnb89PmbVmftrcD/1p7nS3TBmpJRWrip4ACO9teotZz44TCajXQAsiiUJmvu95j4kde8cOgVywOrCANkJ53B9PkF8VrNGktqYoJpEazGw/14AkpMMuu/rssqvX6tZhdTTrFKRLauzF1p24U1/W7Mm92/bFsweqVfr6Lz/Y5l7O6oaUGTKxbtXcmf3dx/ftF58+tt0PK/bu9UtrJolUvnChTeXu8l178PiRjc3dFLj99uWq7edoewMgoIFy3j59tGAP5mds9eUP9uHtW6sUS9asOZPG83/y7IktPnhgL9Y27IeVLTuvMjG7VGs6MdBjjxZvWuH0yE6ODsT0lGt1m5zCQXNMZmGHh/vqicZi7WjP2NDIpIy5MgDXRsXOTvbt5PhQGU6MvG7O3WbLlzRGh3S9KpnL4OCIegjv7+5onk7P3rKB0WmrNDos0zNoff1ZBQ707s30dNnF6ZHMoHg2PCP6zuUvzsQYswA9K+jZUmXOO1yGB7MLC9JmZBSLSl6wsIdHJmzh7iPLDo7Z7sGxmycVqfU7lpyYsaLubhJlwfCw3ZybsTvzN3UYhSTZj8UQWrHkW5X2LVdi5G7/43/83wKO//u//IvkfmxWd5cWZaAm6JICCM9nOdMVhwVgivX0u9/9zl68eCWw9I+//JU9ePDQAbwOoHQgJ0MMzeKUxGLDYWDoqQZwAGCxB7C2MGZTcin16CPY54u+iQS4BDin5/Tty+saaG/DRk9iCmDI7zNuJBQio+nOrhmBELWbujSVEvz0Jz+xsRGMpVzCxP6gYCt9Y4bEAR7tMa7X+BIQwOIpKVUuC/BH6wr2G2+54S07MBwanxhvBbThrgqrEUwJWdPI0IfMEdBMCYMO69T/FuYNcyECemdy++31mzf25u1bse/8O+YbQEdgrOmOjIxBMCmqZ6Ndlsxo6HmbawWQMFvMEfY7xs7bG3hilJklcxcFR7DEKciMHr7pIJBbZWp7RtBLUgL5LpJkQDjtC3DXlEQygW8kauzn3JdaCDTNlhYX7aPHHwmMYJjjzrGAWzeF4r64HsfcsLIkjjxAJSHCc6Wsg3tizxcIijo41fBFktX/DEb9zp3bnjjY3RNDoZ7nPT2aZwTMoyPeIzTYNwaGFmLOlPdaP26qBOJigz3oEFOSvkJV0PqBmb189UrjDiBlHc/O3VCgtby0ZLduzSnY9Brx1D86amYVCDudQuDkiocL++75c60RAlGAFcqKG7OzKuuRjF4AgXWZJGcC/Indbmuzi/NT29vettPjY9v88MEO9neVvKOUBDMQN1Lp8ToxMSMwBR1ap1HHGUkZ5jSJKz6A5xvjzJxsgaD03FA6xLoi4KafsYJDgm+keym48n2hX2shJMG8F3ObMWB+cS4TnLIf09MWhoxrwuX91ctXArOMDUwqzwo3V7mV9/ZLUYBpFeCa51WtVfTezF32GL7lAYDJ4vCwgjn+ThKG6yEZAssawI7aYf675LpdOEkPaj9zoJ1PrLa7OXtLoi4F2wThkQgLaShssdeEwqLDZCe5aBl1F4k3N4zi3gnu3cjM53gkxa6zLp4gclAGkRBybSlSelxZJsO8utfaCszXa17qk0o0xL4nFofPCldqnp3XuKd2Hepp7QG/4FtilEPpwrgzTwEhkBOSb6bfiUCeeRuMk4NfZ9M5J7gHat8xlZq7ecvuLCwI3CppkvqlBtiP5R+JXDd27JPxFZ+t+taNDZuZAdzetxGBWzdJC1MdKUUEHr2sxdVOKUxNByHvD+jBD+XNu3d2IWOyvJvp5XK6Purhe/v7vOZWyUlfi63nJiNWjzNocbny7o0d7NLF4sQdiQUQkYt6IlklUknREOZSsHZKRqbewAKk+ixizQ4bHhy0ifFRsWMoB3kGlITgS6OoNSWp5eAruarXAPvey/u6uzzkDXuRkngknfoxqjQxnzwHEpmFUkGxb6NOXO+gVDFhMjiSoiO156vXKyodowSPuufFhdtK8OPD4joPr7kVkUA7HBLxquzzsZQBrfqauhcKnweo4/1lyKZ+w8yPhsry1Hc50+MMawUzxj09L+Ij6vIF2lOpH/cHK836ptxQTr442yelK/u12qbKUM+ZTuanTK8aMPdVl/QrSeIKzkIJHw9PPPFcAI86h5MKgLWjmmN6AEerQQFLT77yOax/9jaUWSq5kUcJoJx1egW0JT2W2i31nk4MrcqmqsjYTX4x+MpAQChWQt6eGOjYb4wAACAASURBVHZmgGKC1M3G7497crZYUniuUcxtvw0hS56dscGkBGBeRGIiSs9SBt2l/6kDxA/Pf1B/eWpsNT/7+5X0ZY8V05scwhXPpb7WqCIz7SZQu/XutXx/OhpV6+5AFYAq65qhVGS7gqkNWaBLIVyK4BrzS+sdm7HlL/7RRu48tEp7Rj1D/Rx2F7TYUNgUGYy11Q/uymZmv//979TEnB509x880I2ovkgZen+o/l6+qPiS2JlNGmnW/r763HLQSHKKW3K1ZmMjIwIC1LNhGsFCANiSmeW1sGUHB4dWQ9eaDFv4HfVdSlIDggzkkf/wy7+3Bw8fqpF4vek1tWR0aCJeqTTthxdv7C9//sEq1Uubu7UgoyAclHlvX45tkqAIDER9AAGpzGhopKyOwAomyA6StTo52re93Q07PEQumLO2ZtX6errlqNnT0y8zq4tyzRrUnXZkrK4aWq+VVHG2VyE4c7s8b58/eaDGyIDbtZ1T1bIijeEzy+fH9umDRfv5Jx/ZweYHe//6FVpfTcRCMS+HN9i++48f2cjMjH2/tm1fff/Ods8rdtlO5qzDrJyzLx4v20d3b9nm21f24d07q5UryshTp8e1PH7y2O48uGc/rm3Y9ytbdlHFGKXTmtWqDWTMnt5flMvZxRny40vLlyoCgsOA251ttfnp6qJfH7br1LSO2ej4lMAtwLBSzNnZyZFcVtmwRsfZFLtl+MLGRZBAq4AbN28peNv8sCogPHNj3iZm5i1fblq13qbgnAAZMy0WOcC5qg26ZBlkYwVMkE4FfiOTL8MCajCrNR2asP7UssG4d3YRUFR1WHEGZrO4d9Ovd0SSa4JpM3o272ksPVCuK2t8Y3raHty7mwylkBLjxucmAy229TJl/pKUhD9gqo+ODuxf//VfZR70L//9v4uBYlOhb+7YOPVOvsai/kVHV5ubL9A7kYCQoPk//uO3AlVk2X/5D1/a0tI9Jaci0x4AN+TwIYFS4UCzLqaCnrY8VzZH3oeghg2ZTVrsZqebx7BHRNDAocBhQGadDDvrloCRuhjqr9le+JPghMOdcUTSqQCLmspiSZ/z85/9zG7P31YLIG9r5Y7HgGQ25JCohzup5EcJ2LWcHJPJg8BioSBGhzlC0AKgIoMs1of+gOPjOhRQB/AFaOZgJegHZJJkQNIIM4VsjcNUfT+rNYE1gDlmDBjSCLwNZFXfyX3+4euvFAhTV4dMGndharpI4BCIUROK4ydBPPcHsGUcUcloXGl1UC7qNSTpFFBSz5RYGpksKehqU50MhzlfUW8TpSWeGPFeepF7JbgGJOMvoN62tCSp461AP0/cycueYEh9Jz1AI9661PPBVIr5xreCojxBvfeXJGHBwYyE2J0lvfZHcli1nMB12pOb9GMEWCtTn8BdysF4pljMO3Vrpp6WrGHaGMG2MYdh36ktj5pk5hQARVIvzryqu0iylwxSPpEa2AewuB6oXmeOXA7aoee4ueW9gQFSSGVpWH/v3rLdujnnRlthopjcxmF50kGoMxUGAnabmltar8B+MSfo8UoJCUyg0l8qhfAayxgDgVyOPalY2u3i/EwqFgDuCsoATMkwt6PeKRl3yMm4v88ZNXMjOWXgm84ysnaZS6wH5nmYJvEz1fXJyAZZuccDnqyAWXCzG5ha2qCJ5atWvWUW0kScXVE09PYqAGQ+RdKIuU9PdJJgPG/eC2bEHXTH7PbteQWX79+9l2kU4BUQG7Vlkux2uAyXAI3rwkCP/Yb55+U0DhYjkANgqo0IYD+ZNFG6IcZOYN6lirwn9xDzjGcXQBZnZn6fZxZyQe6N1xBsi11JEmLOuvgczjCPhRwgxJqV+WPqaUl8pfFMEn7+zs/47GBqg70JJZn8B1CxpLhKiQiRCS6hJth19Q2EBLV+ZcWkrAvWk8udz1MrNYJnN4siIcFeRrIKPwDmgXqiNpvaC5ivMHKoD1AZkZhnLUUtorO8XhfKayJ45p56UolXMLeYu6F0IVFE71DK3jz6ComlR45x1vE6xntzc8u2t7c0PigIacX15OPHckomAdubDIR4rQfxHsPyHcCZdw5Az9/Zp7hffEJov0iiLsy4aJ1G4pI+rqodjdr8lHvTXqp12abSMEDtxtqK7WxtKJ6gXIC6TJL37AN8Ds9GNauJ5WYcmYOsT0m5e53JRjnF82Ddo3qhnzZxMr407DmoCEhow2zyzKW6UeKUY4P91us6XSKbQJvmnefc2JPU7SG5+cvJF/mrEqPs9UikXQ1AvAvAVFxP+l+EBV0eeizT2W69PV02PTFuk7o2EqwwjZ40CSf6UIsFk62WNcnYScmeyNJeuoEkZzIxAyaynJecQyQouTZMurhfSDLgAHPXHfh9LUm9lZJP3CfzhXsOVVeLi3VNb2JtXdFTLjvQ1TNJST+ei8ookhxX5UIpWeGlOF0pOQmx6MCbORdsv7vXe7KB93cndy+9EvBXmyLiHP4N4+5jzZ7O3stDa8VCOiMh41DZnCt5jreQiAcIKqkRXNUWpIaXZ4QBnLdwotxESbhMl/VTPjE6bMMTE9bTj6EUz94ZcIBoA+Y2ZZzcvd8NxVhneLywFtljwWz92T67OXdT57LAv85GV9nKeDglg3o62gRuN96+lDy5s1m1LvVbToqWkCVLupQ29pA7xb+dVYWqbqjmcXDqpsDt0Px9gdtaw/XwUdgfgRHADenD27fvvSdoR6f94as/KDgk2/rw4UMdQKFF102nlXM9YFBAlMwGqEPdXF8Xo4KbMIc52RQObTZVeiUiC0ZuQnEzE1MBIQ2pS2VlVJBhQqVTWyqpDS7DSAE7Ou3Jk4/tpz/7O5uYmhK4RQIAq8eGkc0OW7V2aRtbu/bixVtbeb9uHZ0ZtamhXy5uwSywmlt6JRrdF7raqLAx2KUOC3Thkmr1ZKyH7Mplwwr5M1v/8N72dzasVDhT/9tZGmxPTluxUrO9w3MrIl/v6rM6EgSxt2R+3E5fivRa2Z4szdvnH9+3Yrlgf/z+lX3YO7NCmZY7uNx1WfHsSL8DuD3a/mDvX72yduTZuNYW6FVYtDuLdwROR6Zn7bv36/aH79/ZQbFpnT04W3ZbrXBqjxbm7PHdW7a7tmLr795ZG4FyvaG2No1Kye49XLbFjx7a6+09+w7mtkKCootd0XraavbswaJZtWi7O1sa60qtYd0ZHBX7laCA3cxmceQsWrXatGx21IbHJgRua/WyDeIQvL2pFjgsyCyShl7mU7va/jDOo+OTdvvOoup6V9+/ljvozMycTc7ctvMCLKDZ8MiYAmXAR6a3RwZf1XJe7YayvT1Wq5bVmkkJieRISr0CbBVTViYLXd1WVC0nUmVAAP1ICQqI7DtscmrORsamrVon2MegAIOjM9VWE1jyXJBkzExN2oPlu7a0eEfMLU2pVS8hTUZIUj2JJGlycscFnNHO6D9++x+qJfqnL7/0FgD1hi3fWzJMVULWFMmnALesTQ5jDNYIJL/66it7/v0PAk6//OWXtnBnMQU1V5lr32b92Gr9IcnUpZ0cH9n79+/UVoAxI5hfSiZPAC+xAJluBUvK3snYx41+CCYBlKxh1f81Gvb8h+eWKxTUsmFnd1fMFeCNwIn7k8TWr0KZv88/+cwWF+hdmFGdiaQ6GF3QOzCB65DlEcwxTrj7cWCw95E4I3vqTIezzQHCALiwyOwHAGkMZmB6YcuRg/Nv9jW+1Ns7nxfTCADmOgkmUK6QCdYBqf6CZwoQBoeGbGJiXG6kSFf5/e9/+EFzDvMlAgfabsAEslfynpJF9/ZqrvPskBsxxiTumBMEWjDVHO5kzhVIAboEYlpVQLpvZXl1TVeSdT2XVGcjCXQYwcgU4qoFDIk/Mt9DybRKQOzsVCA/+vq5EsfnDWP39OMn2luRSbPv0MSea6P22o2lkLB5qwF3afS6wTAXdPMolz6qtlfS5rwSGR5zuCu4QHkC+owj48z5wTPlehhH1XwnebDqsPuzqgMV+5xkfUjXxienZDClGqRrLpkuFXXnTE8gJKa6rV2fs7O74xLz8zNJrhgrWgLh0Cppa7hypgy+P4IrRo5AH5aFccUwjuc6ODQiMyVAnRKOrcRyWgzp/iU9T/8jgGPM8YbYWFu1t69eag8i0GRfdcMn13+heCjjTp0SywqSMxmNF2sm5Mqq78SNPPW5lfIgtfhyFsST0zAgSurUanJfxxOAGkDALb8DuMVg0uV67W7+hryZsbVLJbnYBw6Pj6TsgIFgv+BZUM/6+PHj5GyMWZyDGzEaHR1iYElewFjgYo77+PHJsQAa4J17QgYnJlMA3NkhmUIdHaqGH9Ou2B/kNJ+YFH7G3hEsZrDX/Jxxctmym0sFSGXMvMf0iBghWGPAb7B5YaAUzwtAzXoL8CbGWQyRO7WKCUq9KPlZlEe4+7e3OnLGh7pYEgf+PLgeuiNwjV5r7Y7tSkSSqLq4UPI1gJTup69Pn82aE7sFEFC/8KySUsx3koFcY9T4omTjOpg/JL7Y/+LaCZL5O+uYeIhnpf0aJ15dU7dl+1AxeYBLHTzmQ/TYvoEKgnZ8CSi4vDO+riTEAsiYZF1cKMnEHoy52OyNGXvy8Uc2OT6u65eKIplSca1KsCSH/Ouy5CCDtJ92whKWxdyyPok3GRvm8sLignrzMlDRUibKeAIsiHFn3lUrdrC7oyT81oc1Je57Yc8x6YSJRKmI5B9zJRRfOv9d3gq4I7nJ86MmmfiW8UP2ydpUyxwY1kxG8muSPm6EhBM67Z4yAl/ETaVKVZ/lhkGeBILpVH0pTF1S03CWMma8HyBJvjLpfx4pcJ5nkoGRWQbjof5+rXkHt5c2Mjxog9lelYT1ZbqkVrSWhNWTCHIPlsFV8jvRI/a6Yv67pMClktoYevlKjxIAJFkBfgB5qf/kS4EDr3PSfOHb44lL9+9gXRAPuYmadw3whGx6fqnURAmOVIqpa0igP0oTqZVmTrJOGHvmNc+G65GvAMopmQg6a87awPuEz2KMAbisv/Cv4PqZL3jLAG49qTyaFC91nZ3483gCMrnlJzVWTw+yYs57NxFVSU1bh5XLNeEi9h/qW3muMPOMQyh1uAcpeZOPEMkOQPH5eU5nhUu9u62nv9d6hwYtOzJqmf4BdUygJ7zUBupcAEhs1a62znPGDh+E1ZVVPQdUMdmBPsn5KX1if/eYJJLwAoMaO8Bt+ezEtt+9touDHetoVKyLYsTUfulvam4jGxmZvqssmAfSyqRdttnwzG1b+PQXlp1bSuDWszH8v7IYMj+51EZHzQ4SR+RAbLRff/21JFocRA8fPdRG66zUFbiOjUOzLwB3mzvpXZyeyhiCPmCnp8eybifrpFo+yRIaMqOYmprRAt3a2naq/dJULyDmNvVqYkEz+SqlouoeqXH8u5/+nT199tQyMnbqtrPzU3c8HByWGVG52rCd3UNb39yz9+/X7GDvUCzL0t1lm6IFUScLiXqTVEaVsg1kbFwz7qyiyyyS0QN9m5DddbapBdDx4a4d7m7a2fG+NapFG8xiFDNklx3dVqw0rFi9tDITmLoo6m+1yZHhaMpQSuD2owdWLBftP1+8tvX9M/V1pU6XxVs+P9Hv/MNnj+1oZ93evPzRGtRSNLzJO1mi+/eW7enTJzY6A7jdtK9fvLeDQsNq7am4vJyzRws37cnybTvaWre1N68FJNgKKgTZ+XNbfrBkD549tbWjY/vre5jbLrtsy7C6rLtRsqcPF6yjUba3b16KTaceF4kv651NuVop6vm6/Mpl4b3ZQetQL6wOGxsZsu2NNXv//q3AEAfpwNCIJOJs0mw045PTNjE1a9as29b6iu3tbCsQGhufsWod57yM+tyyiehgTG6ebc26lQtnlu3PqDXQ8eGhJN3uQtstN0Ak7vTzBOiSXQX4kCXEdAqTMIyUtPHVMCOZsKmZecv0Dyl7B8PbqJZ0n+hsxHbQemd4MDG3dyyb7U3ZSw+k+VK7HYJ6Gc44m6s6EHrOFQvqI02rLQylyISxyS/fW9ZGGMG3Z7NT/YOywqwfwO2BgiKC5z/+8U9KEP3yl/9kt+fvtMDtlezL+4X6uvVAkvclSCYx8frVC5mlkdm9t3xPgSz29wRrktjQ8xGWIJkxBXsrSRgsXSqPoBfhV998rWfz5NlTyddfvHih4IhDgrUkqSQSqYEBm795y+4tL9vI0LAONfqpqQZcgBmprBs7yf00tdyQEQqSo74+qQBevHyppBygfHp6SocSgYJMmGSwgdNzpyS5BMWMGddEDRfB6tOnTzVPJLUFhAwOqk6Pg3J9fV3fAfABTjDdHGZ8Uce7tLxst+/cEYvF7zIG3BvOurCNBGaR/JNJRnJqlUS3QsDvNU0ACeo0JVvikEjy2WA/IyCOOSUQkQyYeD4RhDmrDYhwGZgkU6l0JcAce7Ok2uNjYurFEOacqWa8kRPx30mfA7zplYuEHOOS129eq74sQKubB+pIiyMgSaVcnschHQ73DgbCsyHVlyZGg89jbviehvStaTdv3RKo4FmGNN6ZvOQ2jZQr1YGyfnTQ04amv1/7/PztBZuYoDd7yJ49kA75J+MRayTGl8CXHuXv3r8VuGUuwAzDPCmg7urU85W8OeSODmO8vkjyYMDtqb7/+tfvBIbYxwDrc3M3lIQJMByJav7dWleqkXfAzxxH/rqxuqrkYKVYFMOB/JY1RZDI0Mv59fiwlfhhjEhI8XxZMyRvuFfv4erywYghmEsEzjprk+kcgVMwi9Rfkghi30TRlM32uZuu+TkPwAqgyb85L0nccE/UeFObGjW3jDlrTMZa87daraDimej1iYFE1s03yRTmBuAWVpE9HYYWYMVcd2bTJbE6M8vs52VPAuHkLYDoRi96bsm4jv+GooPEWNTXAyoVZyQmlt8Rm5Lk8tHrWu0ByyTgvW6Z6yZ45Nnyc1hmmecksyJJ/wmGUyuwUMF4jV2z5f7O39nPpLSAiR4cEsgFjKAsCTbZaxEdyJLYVM0sKptMRr/HfsBrYfQBnCyBYDXZT5kz9E71+kNPyEo6CsNfKl31u3UNppJR7FECAGqJVNO8EgNe8zp7T79hhEQbNdxizSYmJ+UujeSXPrIkq6gX9e4Vrkz623PKE2qcN+ynqJK4PpKvk5MT9tGjhzJx9LXoZUJ8S9GTPGdinxPYChl21B53tGtuvltZEXPLPswYTE/PaH2i9giG0Q38khN6UmsoiYc8u1qxo/0921oH3K7a2eG+wB/Am7Pr9PzCTvN5kSgAerVqQ+Yq2bS3L1QtZn9WLHZJbWvcTCpauogF496ShwEJ9Ilx+vv2KbmPd0KxXFV9OfNaUtdUggFxE/fPXsp73Jy7Ybdu3rCdXTp/HCfTpg6dQ6ennGv4nlxaTwZpea+Ye8YaCTITpkvlJsiyKbOBuaEGl24hnlTlPhwfpBMB4ui6sii1IGV8tL8kBQLzkXUt+X9nl/YK99YZ0/uyH8Bqexs8ysI8sS12tsuNrdQ1IBlT+UEUcuhQaIbxn4NRdyumZytmp6k1kjosVLRvglP4TBL7qu1ODHOcH1IZSeniZoJeg+5gl2fJexM6FfIlMevEdAOD/UoSVKtlZ10pjUwGkyJNickwn1I/aT9fGk3mH+UFFTs7z1lPX68ND2GC5yQc1xsJ2jhnSb5DosnFuU7rqLyINfYRDKW6+3qtf2TI+kbGrHdwWLXNxOzaH5Vcda5b76szwfd3Ei8f1j7IVIprJckMIz05QU/rMe1XSkVETJCMEYV1rGmVizPbfv/azvd31Cmmo4kc3pN+6nOrLERatJrQaUH7IvdAQwyhQb+b9Y7P2MInP7fs3LJVU3uWyAzDmrVq8JQdLMjdkU2PQ/CPf/yjmBHMRGg8H3IIPVC3SPpblirVCmkgajW1Lthc+yC2DmAwMTmqCcOBxQHVj5Pf4JDqN9c3tuS6m8GJsRP7cjJPPFyfOExgBkLgtsPkWCuX5Pv35cDH77H5EgzQ9BqgdFGs2ObOvu3sHtn29r6kHc1a3eZvzdnDe/fFHNXr6O29zYQOa5kPAfgdlKhvVQK7PDnp5imGlg6/TXJWwOHJ4Z4Mk6j9RGSGfACQizv1ca5gJeoZcK5r66Rgzpu/16v26f1F+7snH1m+mLdvf/jRPuyeWIWJpsnZtPL5qX2yfMd++fnHdrC9Yj8+/06ZGbI75SIOjHW7t7yUwO0NmUF983LFDosNa3T2aFOt5s9t6daMPb23YOf727b29o21Iz/jPXJ5Oz89tHv379rHn39mW0jp3nywkyLVqA5uM5cV+/TxkvV1XtqLH7+3XKGkXrc9fVj/u/N0qZh3iUrqs0aPyQ61OKAPY011MkcHu7a5+UE6ew7FXnq3dfVpnDF5GhgaFbAk+7m3u2nrq+9V6zA1iVlYhia0CrxJEAyPjUtSwYHedlm3wsWpXTbKVivnrIDBRtXBLewuoEVAQjWf3TpgYC7IknH4I6shYOfAgc2mddSN+UUbm5wTs0/tNXUmyPlge2FucYAbHc7ag+VFW1q8rQOApIcCBDKDybTquvRRgDdl7Y+PD8XccoD/+le/Tk6TFfV+nZgc99qLZJN+dfg7u0B9GAcUn0PrGZJQ3Os//erXtrx0zx0E1V/3euCgbflaoO8++pi5fFhbkfwRcKuWIMn+nsCewJZNkkAijEICvDtUCKYnL5b2r99/p3X99NkzHerv3r8T86YWNR0dbhhVqUiaeHdhUVnpPI6VzabdmqPHrzNttDiIFhiAVZg4ZWglQx3Se7x8+VIMLH+nju/Bgwf6PcA0gMjZEg8SkUMS5PFeSE+5JhQAU9PT3uKlt9flo/1ZsT4ES7yHel8Wi6mfndduiyFsYJI1KEaPoA0GluuAOaIGHSm0mC16kUomRcbdGRbYEsAa8jfG1Hvpnrf6hwrkwNymg4V918Fm2qWSiRXJBjftcMmlHFNpsZDAHAck40XgzRplT41gms+AAQ/ZKtlqXk8dZEmyPoIYT15MTUwK3KJgefP6dQIqHkwK3MofwJMwjIvLRZM5hbL5Lh/1gMQZ6WDprsCxlzRwBoUJFAkb5iDjw/d/lXSqTilJcyNJTyBCUM/BC7idnEwO2QmIBrMdZ2jMXwdCbn5FggLTjEq1rEQP8xiJNN/R61H9HMO0JsmvGAeSoARuMPycZ3/96181Z3gPjJQW7iy03IRj/ShB3KqLvy7VNDs9ObHVlRXV254dHer8Qy7d3YP7PzW5+EKQqL5Un3iCsWAleSbMOW+f5Alv1nHUWrKeWO/MdW+35TJm7oHEkDtvXmrNkgii7hblFGBf9bF1Bw+cdSSbCeho4wYbJpmh+tefqnUEayjkc1wTYJnERbS2AWAgnz05PlGiJQAXyUh+h7IN9lZAFkCdL5lcdSJ5x9gKLwBnMn2NOZjn3iXDZ+9JtZghGea/B/jnNVwjgXXIla/LbSPxwDMcGBrUdeDSHH1tWTuMHQk0EmBymE/rQ+Y1SWrPM2APZ2xDyhtzkOtx8zNnd4NNVoI2sUrhAB9riXOUOAZml/djXJVsUIDs57F6gmd6JOskKUr8EAxySDG5BhinAIa8jnpLOY+ndo2swZDxcj0kGYNtZp3iWeAKC4A0ZRw9up6RsVE965mZG1KLqK9mWo/XwWcrYZSMtd6+eyc1DGOBgmFyYtwesN9OUg6FQzdskzO+YtNSzXLrHq4ZVsVaA7CyV799v6L+49wTc4+WSzfn592NWD0+/1Y27V1F/MvBbc3Ojg9te33V1lfe2MXRgQ0P9AuAsy8R950VynItJl7xul7q3R34oYDQ/aJ6QNYqw0svB1ALtvCalUGgl8Vlujrt5o1JW1yYUyL94PDITk4vvBYXabJqK92tGeWfyjSU9PD2cHfuzCv2BciyPmhxxjqGIV9bW9fz68/20rFW/bRRws3dmBGAadXVyj8i1QgnljTgkJvr+d4vSjIR867mYxyoeSZRhMy2rr2bMTg+PtUzYZ4yn1nfsIeAW0+8oeTyzgWSzw94iYQSBKiocD1HudXlzsmRdHTXZx8PtS6V3Je2PS7b9npbjGXxY7kqXfBEgZ9TlB0xx5XkUOLAk8W+Z8dHpRaswiqoQb13K8TNxTkGbjWZ/w0O9YkUoxyM+IZkBu+FKtWTm94txiXm4dKNQd2lkhhnZ3mB+LExyADf5/Dp4PmqHWA6RyAqlZgx5jr96x3cDg5mra+/17r7eqx3cNAyg8OWGRiyzgz350otjzFS/9lUK+5JTzyD2hRv/fD9DyqHJG6i/hnWlu42KpNivkbJa0uWbNbdblbLndvm25d2urth7dWydRnEiSdZBW4j0xubbWTDW9nz5PzFxdYa7dY3MWu3n/zUhm4tW6MLFziKjn3gYG3JNjMIchzN52XwwKHBA/3uu+906N1dumt3bt9pmTWoXiiCBUUxVweypB/UpVSrap+ys75uJwcH2rBhyZAocvMUNQNqcsifzi/0AMpV3LyQzWS8z6sAnjt6cvCqF2m9bF3tTXv0YNl++tOf2NTMjDXbkOiWZfzCuhqfmBJreFGo2PrOga1v79n+wbFdnOesWihapqPN7i0u2KP79+TUSnbDMzHo0/k8JrEDLmUYlUGhlN8bKfvBKz2BTwYZDJSsUMhZMXdmFWph6UGbwZFx1EqNph0i/StWBHIvaREEi3hZt0+WF+2nzxK4ff6jre4cWvWSTc8lXLglP1u6Y1/+9ImV80f24/d/lUNto9a0cgHNfd3u3V+yTz791MamaQW0aV//+M4OCjWz7j5nn3MXtjAzYZ88XLLCyYGtvXmlzRlToRq9TM9OHNx+8antXuTsT4DjXMMa1m1t9Etrr9uzh3dtqLdL4Pb45MwGhkdsYGhItXe0AWKjifoxjLXGJRXPKFBhUSDhPdzfsZX3b5W58j6lmL4MiQFmPAaHxyTfGx8bt4P9HXv94gcrF/KS2g6NjIn5pkdtqdqwvsFhGx2bBqytjQAAIABJREFUVHa8Wauo3+3p0Y6dHe3L4bmjzc1nCJ4x6+IAmcRdtbdP/QQJQPjv1O4wN3EhrZSLSsp0Z/ps+uYdGx6bsf5BanwLYulJnHAQkp0dzPbZ4ECP3b45a7dv3bABFfknRllrwxNN102hQmbKoQw79G//9m+SQP76179WBpLgAoA2OTnu5gyp5vZ6ZhsWAoMdVA68HzUQX339tViDX/3q13Zv+b47KqfEkzaOdDCHxMcBhtf84bhNEgqZNOufoKxUKCoofPr0mTawkLmRaBDzFm1PElDhHqmt+/Nf/iIZGVLdJ0+faHxxn3337p0VUn2agsFyWUE3NRu9mR79m0TNnfl5gXsOOOYVpj70PYY9RPrCNQH0YDY31jfFwEagOzwyYgsLCwLN3AdJObLbPDsSY4Acnt3O9rYAqJtHIVPP2Oj4qOpGIgDlAIU9YSxgtjlYkT3JvRQ39dRPEhAFwOVnlESoX6MMFVL/uRRcsEfIjCYxpN7OwGutuE7GBEaDWkyel2qOUiaY5xQOqOplCSMlaVaf7tUNP9wciLGQiQ81N5dNzalb87f0rCUnVsuIpphPgZhOZxnlRNxLT0XULxeWB8wnV3zWNAmITz/5RPPlwxr9Xx1McACHDFkyTM2pCArDHCfqvlwS6OeXJ1q0d6aWChzyyDmRp7Ef8xkExouLi0oE8Ny4EYIZze3kquoSLg86nfHx5AfAeHFx2WZmZjU+4WwZ4NpjoKsAViUDHR0KoOh1S4KC5AeJDtRFgBokympuL2MUXwfX30N3heyxWBbLQBKXNcHz5T04R3mfaG0R67oVeLcC6FBqtKk2HHC7u7Vpp0eH6qXOvAbcMndZJ85S+LwZGB7U/ZKIYwwBujJaEvtwqSCQOQCIAzReueu6QRNznNdw7keNKPMfh15+NwzKFGT2exsdAkB8BGBWmaMkSDBiYx5RH6sgHpPHVP/L5zg749JXvuQKjDImOaOrplByP68VA4TyTFnDvJ4YBWMn1lUkxJgnMHFh8kSwHLLslnlWT4+eWdyfztjE0gbovJ6Q5LOvGzHRcolr43oBeszbSFgxt+R6Xnb212sGvZyK3/O6uFSHlp51BMrOfCNJdfdkzi21hcFciX6uidmXDNuog+7UfRPYBzDnGdPKhkA6GGVAr8BtT0YmnZzTXBfMqxREpZL2DcaRMZbZIgl7EnLmCblIQLCvMm5RVx3zloQK7HG0GuJauU7GHkYUQIOMHWMp1C7eJiSVIlwzJnO5nNcKso4BXd//8L3kqCcnR2LZHz96aNOTk38DbgU4U1tMnmc8k+vnZqx37hlV4Nt377XXbKaaXoAU5xYlbi0W+hqgFV5L+4XUM5dNy52e2Pb6im28f2OFs2Mb6HUZMWUwtEncOz6zo7NzyxfLqi/nOZF8Q76sVjgJDAKyaE+ILFh1kw3UGJhO0VXDpAYcGcwaFfXjI1m7dXPaens6rViq2HmuYJubOwKsSkyjSitfufxCfngLnIZNTU1I3QSwOj07l1qT8aB84OzkTDHE1NS44ms8UrroZ9/XKzM8713aZpe0BWoCTN1joUWdJ5OwmLvxLJWopv2fiKpgUT2eDgMj5holiN3d3isdvwrWD8lhtfq7dJXi+emZzovrLC3/hmkVK0mCI9ZX6gRAfMjJoJ68qac4z0GKTCmwvHuGl3MiTaZMxhP/nFcytSK5HIa5SlR5n2Lt/w5+PKmb/i2TNkngiX/xlmgqIdjXh5GUe/iQOHaXYxQuzpjyJ0A37sEXCaAVhW2bHRye6L9NTowq0eEmlJQIuWu9vlC96nn7+U/HktOLohjqwcF+GxjqF+HTBbk0NGKZwRHrzPRL+sxYkFhxabK3BHIjRgf+vB9x65///Fet9fn5m60kJXtHGPKGWjE8NFyW3G61/LkMpU52NuyynFevWwzKdHZHza3qGVLQehW4JumjaG4ust1q1mnZyVs2//HnNjIPuO3XIEHXhmW115u6CysH4o8vflT9EpsmfRvZwDFBoRG395H1WlQK0aUrT7UEEUxLvkBT5nLZDna27BSnUWQ2tarlaNeS5DJsMDv7+3ZIqx8Wf71pdbJPXRnLDg5Zd6ZXxk/IjZlwMEvlUt6atZL193baTz57ap98CjuUNcrZT8/ytrezp+wBMufe7JBdlKq2vr1vK5s7tn8EeKnKEKpRKlg202WPlpdsYX4+1RO62QKY1a3LfdKmrqXeADr6MMrO3I0jlKlg0Uj6hzFR0drJFjVqlpN8r8MyfX2WL1dth3piQDzjRr1MW8M+XlqwL54Cbgv27fMfbWX70GhAJOkvoDmfs2fLDm5nxgbk1Ly29sHyZ4xFzRq1so1PjNj8wh0bHJu2H1Y37Xd/fWn7uap19tKqp8sqhQubGRm0Tx8tW6OUs5XXL61eLlk3B2+hKDOhe/fu2tOffmb7Fzn79se3dpSrWbPd66O72hr20b0FG+7vsZX378RIMG+kGmjUBSAwRFAdhExk+gRGB4aHVN8Cu3RjZtp2tzft1asfxeITcPXRsqOHFig1q+O2OzKqn3Fon9MC4/0b/bl4Z8HGJqYs0z9ofcOjdporWkcGRmJczxMzqWL+1HY31+xob0sHwvDgsLKgtFeBtWLBkj1G3gpgYnEiSyegAdzCuJM80eKmNrdv0IbGZmxwbEosL3wxmxGb3cwkbax6bGig1ybHhm1qnP67MMLR7iEY0qvWOyEvVu+3jjbbWN+wb7/9VsCbljisY4ALTOB1cPu3siqvF4N13NjYVGCIbOsPv/+9XFN/9atf2dLSsowh/Bz2TFwEEt56RVGFn0lGndqZmFsCaOouOVQIYHGj/eKLL+zG7A3ffAJYpEDaWz3Axnmtyt7BgT3//rnaAdBzmZ67fPLzH36w169fC/zFoRKBBgcGgTEyNtgE3Bxxw6SnJAH14f6B7R/sK0O/vLyk4Jbnx8H05u07tRlDrsfBpeBpbk4sKvsYPSgxnyHhxX+H0ebmAdqwSRFwE2AghwJEDcK0ItU+O1OPRQJDxog1AJiUGUetJibOs7vUnGaSYUPInCqpBgiZVDKPS8YX11lcxgxgKyfU3h61ZogWI+ECy6HPoUKtJsEntcIAGw5zDK0ksy4hgarKCItrx6QPdob35f0ePnygE+99qjFjngCKZT6SAKESATjwqgcl54ebFcldssJ7Z+3TTz4VkN3a2lQSS22QWm2OvAVQlNAJxKZ2RFHGcnVOhYlh9Pv0DDjBFzJuyb5TQMZ13lu6p3FC4cAvcg18OUPgsn8xAG1uosg5hiGYwO3CkoLuYOpi3kWCOOZ1Kwgm0MvnbHVt1TY21gW2qJGFjUEZgKTYSQlnJQLYRiICFRTjqnrVVMv4x2+/1d+nZ2fkXeG1oN57MpJGOj/+hmXyNhzOarAPrtj66qqdHOyrRALwpNqp3uRgjOFKYuInpib13swD5pj6oqYaU66dOcy+weep1CA5gJOoYH06MKm70VCRGj9vdcXrmB+cc8gK2etJDMIIwtwSAPL7Aj4w8MWiEiUoCdSWKbXtYr/lPI+WNHJglszVTedYv4BWQBhzEtbG+y9eOQhzPzCK1HwBuMNVGCY16l99X/fWR3zFfYbaTTXvqW0Zf0a9cJQBEKyF0iIYVpf3w/hUtEYIqL3tmPez5ivmmpvUOCsRSQbWI9/R3kdqjLS3BhOr/bdlSBUGoUkeK9aIOsp2qWzGx33P4B5ZF+rzPDWpMy1AK88EcMuZGsk7rpHxZR7xnCmdYD6wn8DAMga8XnJR2qMl2TQ/17NX7bzXJ3I28vnsgwIpqWUaewvzhedE4pHnCrgNZrQhl3dYrMT2pWSTarhRdqQe2j++emHv3r1V0gJwS83t9NSU2vERZ3L+xDON9R3jfj2xG2vVHa0D3OYkmQdEA2yVHKUXr+rWg7v13FnUdfMXxp8YI3d6bHsba3aw/cHKuTOBW1Rn1Lxu7kKqHFie8SKek+dKu4AZJU1qswa5gISfMrNk2BXsoAtiLtUycnx02G7NTtlQts+yvZ3WL5DkGKBcbdre/qH3k0ZNJ2XXqdSQ7EUihpoYFZLU6NZ5yw3lcsjmWXsex/N35L7zt27Y2HC/Aw+IAzn/OmqS8Z1UoxiaOmZwmb8LWeXXIL8FJ7ycgLtWrpJIIvZ3MaDqhEKXCua0e0ug1IDhZh3IDR6FSqrjJDkLGOT8wyNI5rKpbEBXEMlKxSaorGpWLJOkwSGakgGX57MOXNXlik3Ao+pmYXFZS/K5YE8mEYxazE0RQyUQ50+LwZVKlrpd6WatRnJCoLTdjo5zisfGJ9hPMJSldzwxBfWpJL7K+hZjm9oXKUHQSqyQGITka7O9A4x5L21ibNR6Mjife72+jMxSv3mwHdgq+UDp+R6f5pU4ZrsB4A6PDaveNjs2Yb1DY3bZmbEGJUicoSIRSa54iU98heIQZQ1qJPYNlEysZ/YXaseJ47z5Af3r3fspZbytm8R3MW+7H97b4dYHs3LeZcmUbvAU/s+fjbeY29gU45D0SQdr4Fkss06rXXZZ78Ss3Xr8uQ3fumvNrqxuIs1W/zNl0qNW7ccffhTTAfjA7Ab5wvytW3KR4wBzJzDPMrgm28QEywxctDgSig6rloq2v71t5zATubxYTSaADgz6AJ6d2z79TC9yylrxABEQAGgxDcJsiG8kxtSO7Wxv2dHhrlWKFzY1Pmy/+NkXdu/ekqR9JQyc9o9lPkGQR41HX3bIjk7ztrq9J/Z2/4TWFzXJcdsbVWuWijY20G8P7i56KxeyXtwDfchatVjItl3OgIyCbJMCo9RWgkGQ3l5ZG2/5oUxEsy6Ay4OTK2qhLKlfmfvOFezw7NzKjbp1tDXt8b0F+8mnTyxfKtm3z1/Y+sGplRswtwRsbVa9OLWPF+ftF589ttEBxr+qoDrTmbGM5N8lK5Zz6pnW1T9kr9Z27Jsf3tphoWbNDloF1K1WKtp4tsc+++iBdVnN1t6+tEbq5VvALfDiXL1yn/3kMzspUvv71vZOC3JbZrFwnY/u37W5mSnb2dm2lZVVHQjNet3GxkZkLHB0uC+ZB1JjDv7s4LANj46pzRLyC2Tk9AleX1sVGObAGxkZF2t7dnZhpWrFBodHLDswKJYAFhXzKqR4c7OzNjQ8atnRCRudnrPTQtmsnZY+/XKOJqGQPz+2g90NOz3at+6Odhsd8QAeaWGplFemFZDEswJwcwD1ZTHcykhqR79bjLVIZ0h63tapFkSTN+YVYCENYqNHvjQ0mFXNzWC2x+bnpu3W3Iz192XE3DqIdRDJ3HGJxpUTZNSn/uUvfzG+kUX/8pe/VFCAFHBpeckmJsZSbWIcDFdsWLhIwpAS2FDgj6kUB9uXX/6TMvcxL52pTbUniU2ODRjpC/snrs3v372x1dUVBTsCGecXArc4GfOnAohUAy7BQqvRvNe0AQjotfvq1SsdVriX37t/X3vED99/LwDOISPLd7mv0qvPJTkk0dgUKd5mf7g5N2dLd++KtcFEhlZhBNg49tJ+h4OGDZbWOzBEsKYcusgWAXy379zW+2JGRhJAao62tla/S2RotCcR8BQ74iADl1TYYf4k8AUEY3invcAcCLhM09e6Z35rkjvD4HqrA89Oq9ZV7WJc+cFAAA4CwHA9wfwQwPO+gNtoq8FezDUA6viCzYdVRRLEZ05NT4llcTnZB72XANjNW0pAwmCpjRCvvbes8aNOBtCBXBfwwL7ONcKSh0ya8Qfos4dm1Oe0KfAM2/AMb4PujIxd+DzV1SSmJZhDN3dxV+/og9mSH6baWwdyHN5esyS3yVSPyL0C1LXXNhrqWUvSAX+G9fWNVm2RAuDUAoLAgSA3zjQCas4ukjJIgGGOkKN7cBv1vletPWJ9KKBA/pjP2cuXL9SGBMdQSnJoQQJrS3Ad+78b91z10nSU4u8BsKOm7SKXt6+/+kqGSpjVfPb55wK34WL7/w9ufa1LPt3Wbqdnp/b+7Tt7/+aNndLzkzXa9GAGgEuAVsqTBHG3cuqoGb+jw0MFPp6A8lp9zmXiBGfyAGYe5PEVYNCTVYDPvOYaDBrtwXgfBZ2pFyr7VbCaqiPNuGup6mUVsFW0HuLvPBe5vSeDFm+f4awn1wAwwqwIwAZjz7wEsHEN2n+ppUaerI4NGMCdu5lcva49RB4fqR91SLH5PRJVXB/7VADOAJXB8EUAFxJbPos5xHVwHwRyMY4y9ekkqeVjr1ZxJRKoDux5b66R65HEPtXUck3XTY9C/cDPg7Xlc/m5DKbkXu3OzIovktzTr4OSKK6RwDKr9+XaJdNNDG+0uGGO8WzDNIz35L5lNFmrSmlDTTefy/y5e/euEjlcF+8hQ73UozjaE7GUkMsjFWYvYE4wa52txgTL+/Py/NlvJqenlFjmLIG5leGpR/Atab/Hs85oKWllZn1ZbwfEuQK4Bbg//uiRTU9NytARU1ES06GIiiRRsLehbgxgG8kH9pj3K6uWLxSVeN3e2Zbh1QPqeScnNe5iGVM5hUM7hUJpH2mzbgxycmd2drBjpbNjq5Vy1tPJOutWH93V9W1b29gTqXHZ2S0lnm+XtPtps/4ezDA7vB1btSZ5sgyBWFfJNVjEyWVTzO3E6LAN9GLW1WXZ/m5152CcML1k7qnMKvVChnzgfZkz1OPK7DGZ+ckUtafXcueYlpVVLtGfHXBjyHLFbs1N2+zksHVaXWaioKQ4z0L9klS+qbzEy1O4L8aV+CD6h+uZhvw8tbGDM3LTLzcRxVxJTuFJwUHSFODNe1FXTxLHEz8m5RylWKiVCG1U+oWHSZS8MBuSQSAvoPaVe9T+RwmQalHNSKzoXBfuQGHEuVO3So1uKyU3SZSPiHdIkHO7WOEE8pNaVWd8iq9E+kWrLyTNEEe1ph0enVuz2W5j4yM2kGUPFupXKQl4g/0RwO6mkn59vKmX6yQigrlj7XZw6AZ/yMkpjaPjzJUni/++QC0JC0wGuZ9ixY5PLvR88MTp68W3pley5H6B21EZ3tIaFeWqzmXOsUSgXo9ZAiM+f/69yAPiNPZJElskomU6GooUja3HjUShSpuXi7b34b0dbKxaM3WZAZhLrQFzG6A2MuFX2WOnybVBSC/eafW2buufvGnzH39hgzcWrE6fWySvKUscDegVfHV1y0ADPTWHCBdL4AxgJOAjq0WGNqQFfwNug6EQ6EVz3Wb1SsWOD/bteHffTg4P3Z7dLiWBOMUps1CwIu7HJPDYpNhQ2D2wqs8Oev1BR7dNTEyriJrB3N/FUONCNQc//9kXNjc3K+ny2UXeNrd2BZIwisLSvbun17Z3j2x1a882D84EbnExZqC7ucZaxdqqJZscHrD7iwt2a27OhgYGtQA8a5K6EOuwSEFrCuZYYC6/856GHOhuWul6dTmr1WtyIob5kPsyvwCTWGvY7tGRHRzR8zVnyws37fPPnlm5Xrc/vXht73ePLF8zo4kH11rLn9nHi7ftiycPrFkvaxzQ4Gd7+21koN/6MkjuanZJgD8ybmu7J/bN81d2cF6yZjuyBLNmtWT9XW327MGSTY1k7Xh/2/JsyOWiCtuRoS4sLtrjZ0+s0dlpb1Y37PXqhp2eY+4Cs9VpHz28bwt35iXphdmQxKlMTRoSmW7b3NwQ20YLDuqFYdzZONl4ATyYBuFIfHiwL/MmJG24mXZ19drJyZk2VxyUYchglwjIjw737Ghv18ZHRgVuhyambfzmHTsvVi1frAoE4/pcLpxbMXdqF2eHljs/VbJldJj63VElj46PDuSIzHNBLo/MnO2lp69f7skcNoXcqcZErDsb9WWbdWdHbH7xvmf3CMJwOIS94O+lgs3MjNvHH923xTs33XQh1Xi0WJiUVQ6miD/ZJNnM/v3f/0M17QQSv/nNbyQtIaBcuruoVkBsWpF5jjXOJs3YwNqyNglAADxfffW1ANaX//ilwAABfziEXmeEWhJKGDA5C17aweG+rX9YkxSTOmACW+6RGvuHDx46+Ex2+5IRRS/VVO8vIJbPq4Th++fPxdBSxwrA5fpevXmt4MmdBL1VAsEP2VsONw41vmk3xL8Zn6nJSdX6ctDDVDJu7Eds6i5fPRU4kwW/WA7PIHMtqp/t61X7CtgrzFVU15IarYcZWeyfnhD04J99DsaPoBmW1C31/TlwXcHKhJyP9+W6kCazkeNMSLb4OmtDRKTSBsl9yJK72Zizdw0FwOy/kuul4Db6thKYEyTepfdib48AK+wWv3t8emofPqyL7WS7Yt+CnYFdZOxk2nd+rn2NoFcBbI1a96z2LN6boITny7gfHhwK/DJHGEeenddwVRUYP/7osWp7CTS5Dg8OyLj7oaq+rzCXqZ1EGIt4wtODQyl90rxx8ALLWVCyKT6XOs2Ys4MDQwq2AdgoHTiseY7xHt5j10FVgA/eE/AGqAXsT4yPJ9f0q/UU8nwPXq8CViRhyGi///57+9N//kn3+9nnn9ncjVk3xJnCnMo7Efi8cPbEWQ0fB9Wrlkqqhzu/yNk3X3+tVln3Hz6QEoI5xoAoMXxNonq1TpPGOrEAqClW3r23FRQHh/uqheOaQ5bM5xfzbqjE8+/N9rm87prRiJioNI9RZcDEM/78LFxuHZg6OOEe5a6bZLYOnLoVQFMXKzVSN4yKq0LEuiYXXkAPyQrq7pnHKhE4PlbAJdVKYt1RyDDPAIqMBcE485CbC7AWhkXcF79LDKH5kuTPuL5yD+6gPaHrDZfjkFvH3AgHYtZTC+yn1mbxM/ZiqUNwiE1tknguvCd7AWOmfaYbj4+G9gnWGeoRrovri/nHHAAUxh4eLXNkqJek1y7p9sRB7H18rjPmXjOrli3JwC5aNcW8mZyYFOCLumnOFT6Xa+J6+DlJMO6BRGGx4HXUXAvjQ9C+vv5Bqgiu3Zlb71lJKQK/yz0g30WNgOycAFxO9STo6NZQLHo/87TvRXzqrV3avc/whCcscE1m78JThYmgsriUEIu12PKDaV5qH8fA7u07SJYj1RbTKm9yfEJ/h9VT7XvLlC61t0z9RL2vqgMSP/vcHIfrXf3wQdJ5fBtWVldVLvDk2TMlSBUzXSvnSTInV/GpBtYEbi+rJavkTqxeuLBK4VwqOkloS1XbOzy11fUdO8Co6bLdLju6EvBo6AwcpHWX/BjwTXEWW615AL8AHfYTWek2rIfWQD0Za7+sW1cn/WphiHsVX/X0sDYxyZRFrGJN5pL3uS0rrnKHaqT0BTf9ae+081N36w9wm8sXVQY0MzVm8zcmrZe8gYCHG0QxfFIuRkuj1DbMx9RNwORBcI0wu1Zl4bcCw9mARa6k/QkJvpMOfZSQwYh3damcg/2A2lrYZmcQaSWa11ohkQ3O8fyIJyoZt5YRl7AEnU4wg3UGm/jCZdBxP0nRphaE3j4JxhMswV4u078m5qEkAzJiNeEMPaebnL0TyefnwJVRotYpiXPDqLFk+VxJ2Gko1dwSh4pEq0O0cP6b3O+VnEn9maWs0/8xp0l80BniRHOWsgPGxj0fmE/J6yUlwURuCI+QHLu0o+NzxRvjYyPW3eVkSydS7pEx6xses2ZnRqpZzxiAXzxVHIn/OFvDt4BSuK3NTbt7d1HnGWceNfDaF0LZpIefPKCIKbjJaskONtZsf33F6oVza2tUNMbqjxuGUrH4IrMU9LEPjPcqVHasvccGpuftxqNPBW6bnX0Ck77ivX6Uh8o/uXDqdyJoJntPRgvAi7SE2iUWgjYvgvak8dblB0JPE56DCyCQx2Fv/8AO92i+XPDG7vS9y+WtgqS3vd2602FalVGTTxB6kXZ2UH/QJXbNHQALdnF2bI16yR4/umefPPtYGWUeIuDo8Ij+fw1lCjmkAL0bWzu2srlvW4Dbs7wyKUxOahe6cXyrFgRwB3p77ObsrC3cvi2WcHhwoJXl1qK99qAYXzT0yshKmkxAS88wskEeQHETsLYAKQ88kiwi06N7JOgBpALekLV+/PFHYnX//Pq9rR6c2EXt0qpihBvWrBRt+eas3b01pzrU1VX6LzbF1I0PD1l/BmfVpvUNDtqtu8t2kq/Yn398Y4fnmOCQ1bq0tnpVzsyPl+9IXtzVhrvwudUrSEW95yhZ4Jkbs1ZtNm1lfdNevV213f1j47nwjB4+vG93Fxf1fDjs9g+OBCC813FTLBfBM6yQy55cousZUFMzcoIn6nPdUCprE+NTqm8lQKc+Sz1l6dGHkcXwkBqj729vWg9S8+lZGxyftpGZW5avNu3soqDMLZnNcuFC7ZioE5GxFXKo4VFJjAhE9va2xe6SLcUUp4xxBi50qQUUUqL2BgYR+1aveL0hrZuyIxN2c2G5ZWdeKdKkvalWADgGTowP273l2zZ/c1bugrJZkzwl8aPJlOB69ivALfW23377R/XP/G//7X+TlBZJ5tLSooILNq3IPMfm7fPIwe3K+xUFW4Cw3/72d1q/X375K3v06CMFJV5D8rcblBiv1oFABr9u+wd7tr6+pveh3y3BFwYBCwuLNjszqww5ARjv6U56/hWsDQEMQR5SFYAPrGiY5xAUA7539nb9RSnDCiMjC/1kKqH6HQLK6DXdRr9hTGp6lZBwsOX9FGELCAgAkgKtnZhFjaRWQLioUm9WF5jzQNcTWp52Sg7Wydgo5GsR/LM5y2Dj/FwBYnxFbSDPIaSbvJYAjtfy31EcoJ4AePNa1d3olt0dO8BMfBbvzfgEG3JdAhR/F7vT3qH9jGw1BxsJgsPjY7VZ4vC+kgCLUld9FAZQOBgyNqPDQ2LKMQ7DiEwyz8Qse7KkV2UofBbjhekMc4C1yGcKuGQyYo8JinnG1O/yrLy9RRC4DvC8H97VF1lyP6SdJY8ED3Oc+/faVHfOV49cXq9G9l4CcP/+fY2BwG3FzXiUaFAbFP8OVixY4zDZIVBFau51ss7E+DSMg/cKSPKhZM8JADFBo2SAwBtfB1jbyalJeQEEMOW9fKvc86/WAAAgAElEQVS/kt5xj0jLHNweCxh8/c03tra2ao8++sg+/+ILBfnB4ESCxYPHCMCvmFsmEM7vSMpX3r+3i9NjKVA0PnLWRMbXnfpGO2jrTkxHtGJi7bB2eX/2GBKQjB+AkddfB7eRYGCsom6V8eb3YAj5ubOY7fo3yRrVxJldYzCLSvawJgmoFGSjlKGWLSkBGB/t870AaZJCdWcX+wlanWlGjo3xG/OCeRL1qpFwoj6P+wiWDjktcwqGD7YRUBcMNe8Zcl/+jHnIGAQ7yzyHmSeZwut4D6SeMTf5kzUN4GJeqv1NoaBx5fcYl9gTWS8AC+6T/8748x1u4AFulSSgb20y+wqZJ7JZT4RdJcPElpGkwJ22vU2105idoRzxZ+QJCeacM+7epodaP8541jYxB+cCexx7sBi/gtfhM5Y8M+YNSQyuDfaYM13MOYZG8rCgBrnTxigh6usVYIbNxoWV+6A+lmcHUKFUxE3EuqWcQZY8MDjgbFnUvCeQ0oplkwKQvQWVzouXL+z9yjuVpQFob8/P609Kd8T2JYfXmO8OcvxsuL7mWwliapsbdfuwuaGkLOAW46pb8/P27JNPlBRzNaOvx7guqXwSWuM8IYa0WklBeq1wZoXzYyvlcwKX1NgWSjXbPTyz7f0jK0KG4LOimkZvlUNMw/uQuPC+v6xplwADbNmzVCKF6oAkE2sFpq5RFUDB0Zg6d/buocEBxVe8J0aXkpaScOA77ati9MMg6LJNDroXeYBv1gaGhuWjQinOQLbH7t6ZVQlaUwZjfo6pAaDc892NP2pQtZbE0Lp0W2NHr2cpDvx+3PDOpbV46xwde1lQlr65mS5JbGk5JNTS0SnFC4omeqiyR/j+2NT+Bd8JUPRETzQxcnCnRIeOGk+YITGGeIoeuJHQD9CdTgP31yGRXizZUSq5Q6INaCRpR39ud3ZOdcd8rkhfT8U4o62TxZvnpWQu6ssiLXwOT7VPDw0NyFAKp+O2phv8kaDjzeilzhpyNZCPaShrlYxt67CTZATG+qU9nSdmnb0Neb9/PLJgj3n8dTC3po4lnR1tOjs6e3qtl71jcBRkbW0dJJxcSeElx97WKdjoSChz7r97914JMS/ZcaVDxGA8iYg9Q8EojwAupV6xw4012119qzXTobpeV/+2/V8/n7j0Q/VKDhWLTxNALESbXArbMCRq77HeiRs2c++pDc0tmmWyop/1NKmZpc+Q+iFiAe51HWzIXCzf17ORBNVsVGEA4jVbsk1ufYVTrAwVmFhs8PmcZI6SyZTIJJUcDDJw2Jyn5sMEqz5JYLe8qXxXd69av3DzgJZC/lyLe+H2TZufn9MGjaTj+BjpkdngEO5vA8pMM8A7ewe2trlru8cXdl6sCzBq0tRrMnPiu1EpWqNatu4ONuxhMR0L87dsbHSk5cTpL3KpgTMV4RLtQRtjWK3RV5gFDbDFCQ1wi3skxdz0SXWQC/hjrMu4512cqSH27TvzlqtW7evnP9r64ZmV27uU7RML3qzZAME9LQZKZWWXGnTJZQLWqwJj9VrJ+gYG7OlnX6i37du1TTu5KGhydzDGzbp1NCt2f+GmPVy+LUDcl+lQvzK343e5GJs9Fvkrax+UBOns7rWiWjI17M7Cghg5jAg4nDAEwziF9iEy/kltTMj4EjSQKMHJjSkiA5veXgETguxaHUOdPpucmLKBwVFlhTHCkRSkXhP7QI03iZW1d+8EGGfnblo/hlMTs9ae6bNSpaFglzFoa9TEvJaK51YpldwcY2zS+rND1tHVIeb29OjARgYH5DKHlLVQKkvOjhSDw4Gs6PnxgdXL9BNkk+yw7Oi4Td+YVxYQBh5gTF0ovQY5nifHkXHdkglDphsb9FT3ES7FyRI9NmHmTUjt/u3f/l/JiQEN//zP/6wEA+NDffvfMre+vCIziBQb4IbMtL8vKxbtt7/9rQJOwC19W9WrOWW044DW5qSDxkUJAmqNumS/BN9bmxt2curAhjk6Ojwi5osWO7QEiAAcoBT1gARjHCBkvgP0gHbI1CO/5MCg5c7e/p7WdrCfYpFk2IBKglZMnggJsMUhxPUzfGRNw6wAcx2YXN3f5aXWFYEmmz33zwbLv7mncMFkoRD4uXzIa+ICYAqARhuDxOB68sHr3oIhCQAbckZeIyY6BcrshdMzs5LaA+QxP5KBjUC0g98IugK4MnbcF9fOvV4ZybiUXPJEjIiGhmR2JRdJWLwPa7a3f6A5quby7MMEM61DyQ1nxkfHbHHxjs1OTytYomcvNv4YvCnwS5I71iUSXhhoOQV/WNPnsM/BvsW5QvAHUMRJGHArIITJRsp26BAE6CezGM/ie3sDBVYp6OT9GA8YMoAFkug9evuWqRvkftylnqCPPeJhAtUEXuytBOyMndyWE5vu5kIwwV4byuuYB9EKzMu+vEbXg9yUfEoKnagVdkmxsznffPO1gvhf/OLnNn/7lnpPkwDUfE0uwcEKxftxnqn3c6FoBweHViiVjJpbAvR7Dx7YL37xCwXPV0A2BYSRb071aRqjlCSgld67N2/VTq+QO3cfhnrNCqWCzhv1m6ZWWg7edZ8TgNzEZgOyeMbMI56Jy3xdIcHP4pyP18RcDDlt/Ju576xuq7QtmUkNaDwBNOwdJMIBVJwrnAlevuJqBZfXUq/tQAoApp7Up6dqGaN6T0pHmk1vf7S+0UqG8PpgOb0G1oGHZNmlkq6NsgLuCyDK+uGeIoEQYJf3kZS2WnX5+o0b+jNUGXwG18X+gWEda0JO0bQeOz93Fpdev6mkgWvlvmNMmZvhLSBmOkk2o845zKViP4395/oew++Ek6qYvC7aGXl9NF+8J+oWJNyop7h2mCYc1/k3zA6gN/Yxro374Est+AYHnYU/x7zNfUNUD9zrYJVnyX15qyWXzmKkBQsbMm0kiFwD48scQd0Fc6zOBMkrgNfLPOrSpKKamp6xvqwnMJTs8t2ldbZov2VDSb27cXbF9wVTKZjb2ekZJdjpN00ZBuDWQZUrkWKsrytnrieIFcVJ6l23zZ1tAahXr17b8+fPxdh+8ZOfSJ7M+7T63MZ+kaSmDh3MOgAVtaI1ChcK1Kuwt2W6KcDGVa1ca9ruwamtrG/ZKcafNF7E6DE5yyP7RDHm89P3PEDHZZurYQBx7NsAXO6RxLwgXLOudjzd3R0ChE1KFNouZTA0OjhgUxNjiusUc0BsJG+MaBWnMWjDfboog6JMX9bGJiYFbt+8eaf3frB0yyZGB+wSYIvSKPWodXCLdDYlB5P5F+8ZclYpduRM7H3WGX857XZ0ipTZ2jqwjY0d6+/vsenpCZECAFxK21x16jE98xVsQDwv5+CGd3ZgugDsAGnxbD02Dx2JJ8cgkWT0SIKpiekUnQUwdUwsc2LzdSaoZrZhx2e4Zx8KiPpnkEToVtkUIJIZ6/sfoC9JhyMR0joIfTN3rx53K8bMFnWqjNmaDfmzILfmjNuHQKqhmhi2vr5uoKEbFl4z7YRpR8maz5ekpFVMNDaa5juqUEyZroxDdcaptY+uWAkF9svhgax1dOKk3WGdvX3WPTDshlK9WRm1knxwe2HHmKwTj5/8TOGps3e+fv1GMQDqPsaJ9cb5SNzI+ETCw9dKioH4G+B2c9V2V99ozXSyhlKJW0uWrMmUNu4AuxrQFKApiiVT0tFj2YmbNvvgmQ3fWrL2ngHhWteokyLybLUCkaSVZ6MMpkhBYTKQ0YHsK8MfXur7FBMsMqgxKO665RIOGdkAAOUGWPdFnERNXqKYpG36LE97sBiQr1BTy7+pNVIv0npFunHABNcEqEQnDyAeGUVKg9GJH6RILY5Oc5arNKzWbBP1rr2qURVTxwZFj1QWIUwzjbm1SQwNtRqFh6ObMvuMub49s0aQLSmBHJU1OP53WCWMZ6oVK+SQ3ZXs5PhUi5OgY2R4xDKdtGTwzNjI+KgVaw377vVbW987sjITs917uKmwGzAgx7kk4VZiwVnZdqtbU4X/TRskW97VY+f5suTPyviQDcQ92Gr2cOmOLczPWr1S0IbYJWc2Mmhkd5uSKJH5Zg7AevYPDNtFoWB7B4cK7OgBt7G1LeZ9YnLapmZuyBGZDDZZYbnZtZnAIocsTrMMuJxg+7MCwQCPUtnlUTjYTk7OKOGBzJk5Sbun7MCA3V1eFqP79tVLq5bKNnPjhmVHxmx4Ytr6hsasQX/cYsXaCPCsaUf7W1ZEGkQj8O4eu3Hzjg0Mj8qld293244Pdi1DrRS1Vw1qEUqy6c/09EkSQ10xLZ2Q/fHs2JiyQyM2e2teGy529gDcKJr3nrCLdvfubRse6vd6DJxykxhDEvWWK3EE1G6yQRD6u9/9TuAWpgBZstoTFQqSlRKcsNFHttnhra8NQA5OydSEspkgJ4UFZvPCLfnhw0fen7Z+xVT5AQO4dZdHByLOQjInee6b6x/EHCNNlSQv02N3F5d0fQSOys53dAroqsl5Z5cUFQRUyC43t7ZU48rrcei9d+++3p/ghEBVDeUTyxm1dg52nbENZjP66TpDgQGC94xlHVLveXJ8LNDF+/HZrCWAEgkYklrswOsb60qohflQbFsyY0n7JtfGN/Mw3FADtBMMxtj72Pk6j0COa+ULOZkCyCRhxLmdr+2dnSQ3dvlxgNvYt3k/DjrAHe8L802QHwkJgU+5HXbp3rh/gm4C65W1VTvLXcgRm/tDVRJBfksIdGlidpRZnRjX3JQx0eqaakE5TBk/7ht2luCdWmeCW4yUAGaSvqZgmj1bbRqyWbn3ktDi0GcuBkOikCHJ8KPsJe7XTbd8fodxD3Im7osgBnafxKd6iaczByDLXKCuh8Abd2zmLeNBgC6XZiVh6d/Xm0xGvDWS1/0RNMFowSRftSK6nuy5UkSEpNgTun/6z/+0b775Sgf3z3/+M7t5c05ni9pJdaKKuPJlSNV4OlfU6oIkYS6vZAKg4C9//rMck6ml/9Wvf617FtBL8rMAOZFI8VPEzxrelPWNQ/Xu9padHh/pHKzWKtrXfB35Odub+lCT2OZLiUJJXCkB6ZdUXc87PTNAiM/BcT0T9ZVOfVj5bNYACemoyeX9gllUYiTFIJFc9+faoUw+yQWCSvaD7a1tK5cqAiKwnrAuJFIIzmAZYWcZJxJDtJVgbvJzGA3eg3ODuXfF2HrdO/eFgoNx5z5JEpFQ456YUwDRYIGZH9eBMdccpktcNwlBZKn8XbW/9brALdcWDtK8L3+H0VUbREBS2j8Ym0gacG38PeZ5GLHI26FlZBOlCe6y2lonKSGBwYwMbtK+yGs9cUctL2UYnQLlBOuYI5IQAJTiZMp1cS/IlWFmGQuYZWIR3gNpML/Dnsy88eSaS0M1Rzq7BFBVM5v6RlNfzPnPc0Nijvkgv4vRHV+AROIYublXKhpbJTATI0zcABCnHpzkhyewvE/99USPAFIiaTjPevt6pKLgnNzZ3balxbv26OHDv2FuQ0J5PXF6HdzGPh5JDsnoG3XbO8CvoShfma+//sb6B7L281/8vS0t32udB8HgtgCy9htdodrlwEQ1ShdWL+asUcoLDPJVqTVUC/thc89+fP1OMWgdFR3gVtJT2ukARny/8Br8KH3zNjsAKxRi2l8gGlK9PLXWxL5yUkYBVaMevakE/8hAr7o30MmBl8KuSvKZYvZIpAC0coWybWzuypgT4oCk56sXrxX73Lt7y6YnhgVyXO/kQY33c03tMGl3E5Jw1Enp+gBmzvI5+aXfUTKjQ47Ruzs4mh+KkcWvBdAJm4lBlszriPfb2lR2xO9z/iOf54u5zoKnNZHO9laLuQ4BNnAFc16JOtWUY/Z2IRJkcKBPpWPuz+BMrT9Xl+OyIs/OcraxtSfcgbM048w51yOvDXf2BbaKfU9jwrXqHOGbtZxAqXrMqu+t2cHRuZWrDZ1J7AtIysdGh7S30qIUID4zQ+cDPGG8faH21TT6AMSOdu6naYeHx7r+kTEScrDhlET6XArHZSTPYpTT5cDSM7/wiunqapfJLOCWVkC9w+PW0duvMkh56KYOH8SycY8t12NrUxkCa2Zzc0udLYhV2TNx4WYvaZ1nKQmkK5FvT5tMyk53Nmzr3UsrXxxbZ2orJYAbbsmthZpSzqono+0EzmNMxk6MkHCW6rOxuUWbuf/U+mdum2H5fKnutEkOnf5MBjitm3F+x+d0Szh/9XeXPSfphhDXNXt7TeRrALrlKnnV59Dnky86bT7KGPg61mYnoy1fWmJzJXtwe27AGoPBBuV1XmyQElu6jTa3nXosEnxSx4s5kEMg/zwBIrIdBKlpgbAoYVuRgfAgADwUbftm67VZXLNz6H6tsoSX3t2/nJ1IEoEky6DfKm7AsK6wTvwOWVBAliy3cWulYXTz0o7Oc3J4rjX4AAfvVN+qhjfJnrEtRypMzSLgFofeOodh2ft2YQPP73ifXGfzAfD0BobxXpifs2qlIDaTfRoZd6N+Kalr7iKnA3MEuTNuhN0ZbeM79LfLF2Qys394ZNs7ezJImJiaUd1sbz8Mz6Xqd3MX5y4DbTYUjBGsSDbV5qyIjErqbl1O4+exsQnVBVATVK3SUL6qRYKECQZka31d9agTtHcaxMF4wrp7s1apXXq7H/XWqtkWOv5yQRlkVAuzc7ctOzRmuWLB9vZ27OTowJpVeuI6aIRx5FmoiP/yUu7HyHZotQGTyHMlq4kcur2rU0oErTPYh0bDZqap7YbRGbHhkUHrEXPbOgdatUSx2OOQJUBEno0k+U9/+pOY0S+//FIbFQHIzPS0ghjfeFND9FZdCa0ZnLkF3BJw0Bbq//mf/1NjBLh9/PixDkvVgce8lTQ21aekTLQSQ6gejo7E1m3iDovrddXrhrq7MjY1OS2pHgELrC5ACFkYgQ3PFPk4DPjOzq4ALmUMjCsGPBjQ8YWkEgltqE0ieRZgNhiTCHL8IPZrRXbF4QYjg0RuZ2tLCRJ6+DHXma8ktQjmkLHDEh2o92SxdajHuAdjGn9GABSyTUkc1fOOwDLVHqY2HqFkif0qAn4ScO6s3tBBNToxriCdADjkmwGKAyAzDgBqGTD0Um9+InAbwBlAwfvx36ipQwnBF0CXgAA2kLXCOIercdCnifeQRI3XEfTm6PmcygCQNCNNJgilRISgGeDD3CZhAROj2sSiM2Hsc87cYaoV/YwLMl2ClSFbG0nNeK7/9bzgvgGnPAd34HX5LGscoAroxnBMxh9yP3XHej6c67tz+7YSGMx52F1AOK8j4PGsuwd+kaSIhAlyPVQO/7XtzvVg9zrQ9SSEm0F98803YlynZ6fspz/5wmZvwMqjCiKo6tZ54KDkigVWkhlnbQLHXE7gljmKXJ/aegKB3/yvv7GZ2VmNRQTM1xNYAXBd7u2BP+uTpM7m+rodHdDbmjYUDT0DOc7S+qGEAVGX6p461CKingJMN2RiLXFWoaBh7ZI8BEARCMKyAiCjblKKqa5OZ10lF7+qSRcjwrmT3J6ZKzwHAC17DcoT7ovnTSDH3kRtFp/D+p2emRIoGxsfExuJGRrlEMwR+iQygmEKpVaFKpnyJAfgVInzJGFmfgDIGTPWLO8RLY9Ui1+t6htwx1xmvfG7vH+wkvx37uHOnTuqHYs2N/G5/PfoUc06CHMq9j3k1rru0dEWWxzsqOo6xS5Ts4ch16Dug/+u5yF/gCARvGyHMXVHZ5yIaQXmwCDKAuJzSPiSoGANxH0yXygRYh+BUWWu8fvueFyUAopnws8A6TinEqCybtjPKUEDnHD2s+9wLvIa9jG+qHGM8eXfAAYSEe6sDCPn481z4BpIVvHZquOu17U3Ly7e1ZkwPIpcPRlKheFhUp1E2YuTBeyBPSqTI3lLogFzt8cffaQWcphKATxEoKQaZq4x9qMY/1Ygm/4iNUmzYQfHhzLzwaju97//g8CQg1sM+GCxUv1oq2TAmbFgsNro0QG4LeetVrywaiEnk0m+SBwSn2zs7NvLNysy9JFjMsZALaDpclKRJ6k1p5dw8TPiae9v20p6sdSb3m9eYC+1aLm8rFuPmohWbKi/2xbn52xokOfl1+rXmxLlSRItdrTWsM2dA6kAaZHI/ru6smaVYlG9dMdG6HfvctuIwV3u7UkL5mUkcTwWdtDI53J9JDSJ3KUMSGVB9JPN53DgRmHSJfDY1tY08CaxNokV9gWuD/IBDx3vqNDviph8QTEr6wlpr4N17++rmvw6ZVbHintJ2pEA3t7ek0pyanLEhgZRnzoodvVS4Bh3TKaXLGATwow9qrcXSXKXwK3kv/JjCczgWEWJvtYzJGnhiT/1uRUQ6rCj4ws7Pr1QJxhIB4ydZqYntG9v7uxq3d24MWE93R3yhsHfRYlizQvGnPvsUgecg4MTxdSjY0NivF0V6IyyYxknQZyU9G/649L6EFk090Snlg7co7ND1jcCuM0KiLvXdQI3LYWT36fKq+joUamqRAa8QP07ey5rHSUF548Taj5vhYm8SlOxcU+72dnepq2//sEq58fqc0vCQEzvfzWU0gGJ7LPLDTUkeWFxMEFY6O0ZG7t512bvP7XMxJxZtzvZuoOZ125wLzrkkzSKa5LDa0Jx14POAHKuKrlyYg1HzCste2pKf612ISnBWjcdbpktnC1291rfwJa8zQF4HPgqJNf1hoEWC9jbWuhBK4uRrl5xMlkVwD5VEs4gc/8uIQ3wwL+ueqwpKy2JTLqeVE8Q7EQAllYrjNhBo89jWnRsK67Bl2bCc/K4u5FWi1otpCcp84Ns5bIN0w23CdcESY+iXWpyd2St0ipD2R2ANNJqXxBqbE3fSphjZbQZIx8T7hAAhwykVMwJhBIwcLDBNFAT3Sn5A5IXMlaZ5GRas1y0deCz5UqZF6iRKRMSwAF6ePXrsMTePWzs+QwSBtwvi0tueikg5GcAtb5eDKhgCkpqJ0TwRL1DNjso9z6Cc5hwjBOaZARhk9o5UAG3mATQjqhqJ0c7dlmvSHaM9L5/YMS6erNWk2ysJAk4xlo8ewGSdDhIzHLZ1ObKnIRxJkmkOoFMj/Vls6qnZiPP9g+ozpeDPNvfZxOTMBDIsLNpo8ZlLjYWr41riWBSBsTBbU0yXqTFON8++fiJ5iygmk2CAOQqcPbJ5QExgV6PmDVqHghyYOL+/d//XUHa3//iHwRuOTjcwTsYq9COXv1bTtzVqh3sH9ja6qptbm1YLpdqH6mr6iSTP6jPEJNyfirWlkAQ4EAQBZDDBfk9rUponZN62fIagkn2p2jPoQ0sGWrFxufB8lVtVEtGmMAt4AxGAcaBz2MuhKsqIKRUQr5XF/i9feeO6r0AArwnczgA5XWJtmeV/WAMgBGMsq5HBnEpIdPhEvZgIK7L3rSaFeT7AS5wOz6mvtsy8kiGPCQQIkAOFicMegh2Abd8UdvMJOBnXAf1nd7vNy/GVgmVmWkZG4XEkUOVA51rJuPtfe38cMWRfG93z5C1lqtlb48zBSjMJGZxV/Mdky6SbrRwIqniMjYHn3JvTmUXcreuNzxBlffewTwX5i33fh28XweQ3EuADu4VwMR/ZwxwtUct8OLlSwUzMDq+Yvwa2E9I/gDyBW5LJbHR+D9EW4cwh1Jw1NWdeu92Wm9Pn1xAYVqDRQomxnfi/2KY0dGhz4PB+Pbbb+wvf/2LVBRffPG55hcsLqDQzdqiHu9KHRFnKOPAe+zu72udI3kEKC/fu2e/+l9+LVASSZIWsE3npPKmSZrp4Na9DNZWV2zjwwc7PmIeECzigupJEH5fQKKLdlhDmo88D4A6wEq1Z9rT6gqMs32uGGCPYd9n32UsAWweaLuzN4wwyS7+lJMnezt1aQUSlN4ihutFzkl9t4DN8bGczGGU5XhfqSiZ4QlsV/DAXPONSzzPlD7YXD/7BXOT5BpnjAfSV7WTIRdmTAHOfIdSjb2P72Dv1A87k2mVyjAOARad8XWTOd8nYGmmdBZyX8xRxoq5zTjxviRggplViywxREWtEVQEjDfzmjFgzfJ54aIc7ZacHXfw4zW4blrFecczVI1rqo3md6I8gtdxZrBeuF8SPKOpzpa/kyhnb+C6WZeSLE9NJbUN7V+8b3GAas3PiwsptIgNSBaxbtjjIQxQPlAXy7xgL4ret7x+enJa4xLgm3ECLLA2+CIhAluPAzHjxmtlLDYwYDdv3VRpE4y9mErmRDLrZG4oVkpKJ+Y3Y8y1c879/ve/F7il/p4yHjxRMHdjzQtQpbaEsT9HUqC17q8hXD4D2HGkBGFZDD3glt/96c9+bstLSzo/pS5Uy8yoGfB9VUSLRI+wpVVrlAtWyZ3ZxemRFS8u/IxTN4A2Ozg5t3dr6+rk0bzssEuVcXjyVlJSlIN6w2j15GWFgB8ZdhXzbiaWPG0YN9awynKk5GPumHV3urnV6GCfLS/M2/Ag/W41im4syRih8pECEGaQOLFuhyfnVqo2VXfL9eTOvYRgeBCJOq0NaY8TNqm+N6ldT/I6kGw6MYwC0kkRCvCUsib9W87BlariFsrPiDlZW/wejL8/f39/5oWeUaMp2TR7FLXdxK4k/xkP+t+yf7S1O7PsiUnGvCnmNZev2PQsRqe9trW5bdVKyW7MTtjgAGUVUdKZgK1MYZHgco5fykvm9CwncN7fn7H+Plqp0QoItlyUnuLpwCoO/FObpJZM22M1PYT2Tjs7L2gO0IaVuBySYHZ2SmOyu7svJSrXlyFJAdhLe4LGIbVUQkrebJLEOpbSZXISnxGM3fgY319bjK9qjpOLeGeXnaFezeVtcKBfr2njXthDh2BuR6wt02d14Q2fn95j20mcK3bczwAS4SScUOQQC7IHohohMU6NvYB+Cz06uJVqD7+YjjY729+2jdc/WuXiWL5HqB0UG/4fX4xcqpA6JEEE6JL7eV0DQRlv3kGgTi+tzl4bu7los/efWNfojDW7+tR6JR6QgokAgIkFjr5hLeSfaPZgPCFJTN8AACAASURBVMIFM9gCFb7H5hEgORBr0qG3DvNoVpxu3mUo0ffwirmV7DfZsXvvLDAeunocXq+QpAcUnlXwPSgVJ2u/SO5xYjH935qabiPWImBdT+o1AnooCaEHQdv6tFBnpIfngbFnDXV/gR80+f1V3gM4vZOuFblx4ve0EC6Tq5qbk0Sg1kZ9horwSUF4bTJssoCSE91J6qEEj5hqbfCpzQY/ZKIG66wJK8mZ11C0y93OXaCV/RKz570po6Dds1LuCu21c9SEJEYdLwVtfJ51llut3Hdd5ox0xgvLXaajTGi0SvK0hMvDU59KtZeJDBQ5Tm2iXmfhtUfJlZNMdsqoXlqnWcMzbgL49ZK1X8JS8LmoYLrtkm99BuukpgJ2SdZD/q7np5mT5hHv5RlSPdskQydZ4Ew5AbDXt3GwIKPpznTqW2YFGuerpI/AbTLM8AV/1SYFBpINh2CIYAzgwFoGYJClDCmlz6SozXFmiAxoMBAEXt9991wg8v79B622Mb5+Y2X66yVf+f8Ie88uO8/jWrBO6NzoiByIDIIZYBBFSbZkj+27PMtr7j+ZNfF32R9t33utGdsSJZKSmEACJAiCABoZjc7ppFl779rv+/Qh7IGtRaD7nDc8oZ7aVbt2WVkSVDr0p334IJbu3eN/0Twd8wZKMpxHZG9ZP7a3I+rf9DRBEhwdHLJw+iHOdePGjXjw8LHahGVvOABjfMdUNTwJVZFJUZUYkVVJlS1VttwOKgwp1jSV/bKmjIYWCuJd0Mq3orMn6h6EaKDyyZZh9+8zc4vPYhzdXkfgTO1L8Af/xn6xXXO5BajXiJbC4aODidY06WzjeWVntDbknCGKrQzLAtRGT57kflHPR4haAFjo9wheUJCjCeGiLTrANPypBo2IN4JMbHkyOcnABUVgUvUT30NmH1Rd9G9FoAw1OBB4Q3YTjieuB3oi5oTAGfSoVGiGA4/vwSEHmEUgB/V3AJgP7iO7LuVRUgInxhm4cv2Z55a2kiwSCU3h93gX1yjboXQQAeOPdYI1DkcV84PP4FkhfgaH+tq1r+hcV1mK9CdxjVOnpGCLNYo1D8B54gTAreoPBVKlxDs+qrpEgjWKgwHkTFTUx2FQ6YCL74v7QfAQYlKff/EZhaTeeecdBhVUsznD+zAwlm2e1HEgQS70DSCIsrHBOmKwJz777NP45OOP4/Irr8Qv/+JXceRIDW6r6LbPsVTchw1RBrtPQSnU3IKajHZ6UtsWS4tMLQhFZTYcdGD88fz4vbB+7YRCMwDUVAQ1YB4sKAVwic/B2Wdw5eDBqs+r5xZr+v6D+wpQZOAMawljg3tiDnE9388A0oEk7CesA6wHXB97GOsB+wAZG8wbmDRYW1CJxrVMKTatF7YC74l3A7gjIIa4U35WP9+hbSG7hKrfymabKowxMs0Zn7eoG0CqgZt70uJa7kvLXrY8PxRAwPO6NZH1SfBvfNeAm1nKpKA7mAfHn2qs+cd2mmyJZBbBTjjr5bZAmPuxcVAaF6tWZGBekdGxgdKgp1Kcho1kEGCcIALXAZj1M+N5QC+Er4igGpxl+I6oXcecsdyB77jLwBLeGeOCv09NTFFEjEya+/c4DxcuQs1dyv1ffvkl7Q5+joAJAqDQ6kBA48TJEzw/cLYjYGw/yZkdrtek/Tpjj+wxgrewHVevXKEmBd4LzCkK/aQYKuv1c6zx7s6+F4Nc+akQPIKuAAKXWGe/+e1vqTfy/k9/SgDN9UIF41RfzqSJ3XaCWzhd3d1Ye/Y4tlaWY/XZ03j86CGzcLNz89HpRTxdXo07Sw/iybOVQNk5EiyqQU7fiNelI8QgPWvmWw22vEPAAIKa2I/ogytleGkKsAUQxZ4UXAC47e1sxcL0ZFw8dzqmJsYVSGmAMi7BMGTaUYaGQP862j9ubMUu/aoE3DSk+Bf2w3jMHJhWb1dSvvIz6XyaboypAgORrX90MOY5t0c/AFjCpQywDTirMC8AQtAVAesQ687nOgOplfp1i+wkdUXYIwCkxs5uh8GDaQQAyEZTz1gGMRvNuLv0NJ4ur8fBw4cpSPZg6T7EaeLE0cWYnoLqcZ0Yw7kMkL+3p/ammHOIWa2yBzDam4mWjDmdmkBXByRT1EPXgUi1/kOiMFmdBr8J0sEi3Nzai8dPV6gTgwwp1i9YTwDqT58t87qHD87GOCjDTNrVbajU+QY2BEHMvXj69DkDLwcX5wj41aZRImRViRCTBrVvvra+Geur6xToQva2PTYaTfh4s3MxOTsfrckpCqgyc5tYSonTbO2XuIh6AujhfOcOA5Ow40qOrbMrARXq3fs4x4XYKxsfjTUGsfJwKe7e/Cp2V55Gq7dHNXBS9P9XgltFeXxQ4yFIHeDLpEMO0Apw2xK4PfHq1Rg7dDz6IxOMJLCywSns7EuoXpxyhoXT9lOT6RynSIjwX9IHswWCM7zV9xM062JSM3Mmy2DVbSTcC9KOo9sqOJvKIB+pO1LiVNBPoBrRKY+FeeIeo+qZWFgvEFPBWjoSWXvMAmqD4DRhmYaXMIoii7pvgk7L2FPhLZ2RpCbLYBnMlODdQFqgSoEBFZ+Tml2p0ebTgnacymt0hCjT7XfIjHvSIigdnyBd1yE3u0oAakOK7oK/AxQKUOsGylarnliDlbQ7pel5bbhVAM1UH7VinNePmiBV/1e1U+L9EuA7MoH3SrVRibwYMCAbS05zGhDRzRFBRUTPwQytC2TDW5wZAUGABERCERHFM7ejN5DwUKCeo9GPVtbEYhNzzWWGXduByL3Ksst4pcEmfVzjrvoHHaQKBABJaz79CQUmkrKY65/XY2BKc+I1yh5raE/E089UPB0MphV5X+sAl3AG/utsAA4NCDfh56h9AHVSoA0RUPVp9a7mG2T2Es4xsoKPHj1k1B2UcTVoB20O6siqjcKBCvBOR97tQwYDZmxwgIAODKobKHCkCCJrBGVwUFr3OsrEMMoPKtIor4P1gSwB1gbe3xQnXB+OH0ACggcAP/g9nhnZW3yezhj6c1JIBDQmZT7otG3vpOS/1gsVeAFiE9TCQOPndsCx0n0Auw4H98DBjs+V7YCc4a3soDNtqfgKp2Z8cpIOuymKOACQfXRWw9km3BfPbAopMhEUxso2TXBUH4IWSFEtUITV3gWbFq0wzp87T8ca9b0IcMCJRdYftGXUHKMulpli0vZr2455wbwhUGHRFPQPfPzkSfbrVK0dHSkwAEL0dYB8P7uEhepsk4E6xw0ABRHe7J8KoA7aOEANqPSgoeL6AERvvfUW5wXgFi3GFAySkdC5Nojjx08SzMI5f/LkMWnqUkCWnfY6x3+xtqYnpxgcQBT56BEAedEg60CPzgGemabpZeYHAWFQa1Fz+/nnn8a5c2fj6tWrqTo7myAI/awRjbY9UnsM/8F6A7CBiBqCMMjcorUQ1JJ//oufU5THQUWf41X0v76MSiD6/Xj6+HHc+u5m3LtzN1bXVtSLGgrg3N96huG1jGdxwMHrm1nB/oCMEwj5jWedsp0ZrD3XwOI7CChgzgRy9ng92AoAW9zb+whzDWCD32MdMijVatEOEFBXAaAuwc7JEydIQcZ70NlFvVUCUgBVZGTwXWgB4L+mJOMe2IsA2AoyNTjODrbg57gv3oMBmexti2dlgC5b8LD8IMEmPoe1jPWCZ7DQFO7pcgl8tszM4qzX3hjN+nDZbNsJPKeVkfH8JTNFa1tjwhpmliapawXsq7pRDAhUsd8JLtjHU1kTKFQfOXKM74gMOQAOggRwZAECreysjPkmWT54HtGT0QZGAlcqNVDGBDYWAAPBIlyLgUv0uj5woCojcJACthb/Q20zlJqfPH3MLN7pM6d5HwAxrHWMIwA+yysmJ+Po8WNx6qWX4uSpkxI2q1rtuIa1DMQmeyGpxniv//bP/0yb+rMPPuC98cy4P4AHLoaxq+rBkzJr+0PfMFvY1EyJYEsr1NwC/KFsAKUe7/3kPfZnxx7GnDA9QV9JzDf7q9xTqHfc2427t7+L5UcPY3X5WSzducO5h83Z3unEs9XVWF3fIgVYPkey8ehiCcRQAyPL8ixahDP8/LlznMNvvrnJ87XFbKk0KvD+eL9uD1l9CEu1I7p7cWB8NE4eO0r2HEAhaKvUV+h1CZYBopAVRLkEAvYSuFKwl2sS2CJxAfpm0zfL9YlzmHo5PNMhuNjhuDNgnec1P0t1bTAjUJ4gZXH4MhSU3dxi+yYAW/xOSQcF3J3xM57hMxHryE+2vfPaRbKBfmJmUZuNNnVq7j9ZpUr1zBzKctrx5OEjloyBaj0NSm5Dfi27nMCubaM8TdRm2CL8HHPlbgzwn+D7S8BL/aXpb6QYmOuQMScKfAkUWkwLeKvTG8Tmdjd2u32KmCJTDPuLP9iXyArPHZhgkIIllQlMmThjZ5om19D62hYFZREEP3BgUvXDWb6mGmSVESlIoDMO3wUoBgMM30Pv4BEEpyAgNzsXUwuLMTEzGwNon2Q5EL5fpCyrhCLOV8w96m1xHqMsATon8HXQYQOaFNJpkj/MvZOpSYwbFJMJbr/9KjafPYxmdydGEvM0/refLg5KYOsoBx+FXG+l8aiW3B4hLXnhxNk4+erVmDhyKvqjk1zMAj5F1tMKYszWJfOaVCkd2TTKCQB0fx2sAmQJNC1oZW6yvigASlSYx39+h5nIBGza6nI2WOngGl5/BZeCUltmqH1opsRVJl20qOTwIIuWogWG1smVV+ZbgApvykXKGo+sHWbWUTPjTKZBeZWeTaAsGrTEebj5LJBQZW9NStUYCFwmSCb1UlFggiZmsT3gGFpzoQWACexQX5LAPl00AVO8L98rqdolnMlMtcBUPoeQFhdz9YQpbV55aWU/rzQuzN5a+j2Bn2gMMJB++ppWaLqEUGKxDhLUc/MluBWYFEitInlqXMP3Y547x9sAMRvbJPUcgR2MXycaqFFgZy0AXAQIUCeG6hIVt7uGpFqTHF/R1+u5yA3Ogv2sOeRBkPXdXCeYP2W7qv3kccj95eCOgjEA7Qa3AJ7IQqINw2jVdza3TUWbddbDYMJrX05j1ngP0LpDCqAGB1aGdSDIewrZZzwTDCcyguobqe+iNtNAM5e4DpekbMLxQf0c1TzhYKdTQTp6OoGIstZ0aB3muKYdSr5fBlKqmvWsgcF1qywTAgZJWzZ9EE4nroVnJiWu3d7XSsN0NGdn8W872xg3Z0KGsyn+DO7t1hgE4aQB7lTPbgcKYB1//PzqY9uPxUOH6CQiqoksI+6JjAVUBfFv/Bx/LPaDsTFQgDo1aN+4h8EiYjQUWUq2B9dCV5oAAHjTB6ZJ3cczk/44Pkbgj+9TuRhOj/zpykFgr1n2CkTkGyBUSq+IkmP8ASowh6Ylo04XGQ5nsPAZjzvuiee184z9iewPMuZ4BjhDyCoh+wqgBLEq0BYxLxBDg5AProWaW4LbdGiU2YAj1Vd/zGPHSGeDGJ0iyrJzeDnXTJsWDWElgARkIs+fuxBHj0pBtwo4Vu25DKAlKuJAADI6qIX/5psbrF18443XBZZB4SJwUcZYkXEF6QwyXcMPpxSOPhzkL778Ij797DMyKqCWDI0BMVHqc45W3wHRDDYyWNPrkVYOWjJq4jk32YkADiVYHnJkQGUTZVUsh9FqHzswZqE2Ovr9AcELAi+oucaQAuRhbwHAsgRjerpSXMaz4OcAr/g5PuvMmKmgCMbgM7g/PmNA5EDHTmeP94TTvrCwyMzZ01Qe5l5izSz62zfpOJmub/CMsccaJH2WdbcCkfg9bJ3tGJ4NAMqtjhTg1tiQjplZXg15P8EzBBW71Z5FVgWBIzi6onVvV8rCZUYYDjbZFyn8hGcHMwX/xVja7nmMaNvSGa2UxZMZV65jA2XbGzwDromAA/YSMteombZuwIMHDytGhLKuYpPo7JBPUQc0VeNmWrQygLo+a2QpDKY5xHNYBE5snVGOFxxZrD3UfYMCDSYJ/iBwhSCrxbxwPTBD0GIQlGRQkzEv3D9lH9nK6dBf3GLF2eB/+Pu/p3P+l3/5l6L1x4Aib5PjE8lclCJ9xcrJLL2TG3T48w9tbgsMDQRzoTGxF5988gn1Iq5cvcK6XrKLHEwnQwPB2DzjzXzC2dTZi7vf34r7d3+I1WfL8eDevdje2pHib6cbO3sdtg+CQJE1UGBrSPN325X02cCog8gn2G4S67rA+bv53Xexsrqu1psE/MokAmQgKAEQSlEmZFFbjZienGAtJ7KzsMMQpkLAWhlIsfnk/6gelAy/BDMWT1V7RzH6CDaL7ixmKhoCiOGW+KMRFCVESZADOJgXvAf2EJhLCFAj6wqfgbzEFJ61f8Ja1cyESiBJHiqTBWkjpfSfOiIYP6KyVnSjFXcfPItbdx/F1Owc1yiCg1MTo3H2peNxYAKBXtXO8j65P6y6D1+MQQ36xvIX2PIufXx2m7BfnOvXCSEHz7H3GEDA/ux0qZKMemtA5L1exPPVjXi+ghps1dTCdmPOFucPBFrQkm7OOmUL2Ko0EeJaOzsdZpcxLpOT0AQaVfvEnliE+IN9is9iqFCeiv/qZ2D1gp4+Ei0wmw5Mx4GFxVg4fDRmFg9Gg4Hsuq0RhciKfYk5BJhGeeHS0r149OgJSwPghyBwgcCY2r+ZqYJ1gdeQz9xGUgZaEU8exNLN67H26F40EtzSpwW4LR0dZxoqlTm8EKI7UBJGK6DWWCwkLXls8VgEwG2zptalJakc4lzydSY0c1V+S2eAuBBdNJz1twKnmMIa7PLYz8Na11YGz8IBTisSGxj8kH6c/QYqirC+Jz/NtN/MOFZ1GhbgSfpyAYRNtVU0oS62Ji02+2VJnKrOHADIMjtQzLAAVoKwrG0zuCUUygRlEcjP9J+MuYCorqtMcFIQCG5z/zpjmBEbzBGVY3Oh0fBk2w1RFpwZzgAEv1AHKPY5TZlNd2acZQF5yBsEVRm+EpCaFuvsfpE9pvFJYRfaIIN3f6egbFQ0wKRwCBTqzRQ/4SqqAifKpPr62YOLTqGdQTguKTyG77dwvW40Qa8ZIMuvzFO/gbYsfdbDIhUuv7gOJPjOVOo2wOVTKTMr0G3VQd2PDgP/I+eJDncCCb5PvlS9FuqsOd4TmRlEBxHFA6VGTlpdiK9prBuOl0GtGijqhuo9CHVtBZ3k/+c45Z7j951ernzpOlXkwAeF1VIEAt8pqYUCHaqR9c8ZYNvXTF33Vs2JFi2DMsk4YWRTVIUKpDgoQ+owry+Kds0mUb85XMPZah+AdGooPidnlQyWZGLgWnRmqlY0tUKiQZLLFfA8MNzOeBkMk5JMufoG61oZmUyqvoBDBhmSaotMKTJSOMxxD0QzEYkHAER2G8/r3qHOBBOYJYtEGevMzrOlm2yQgxa0N2ZcsB8sDlLRwHgdyvbnwGdQ0sEERlJRW8SsjcRBSBHPaDT+DccU8yDRjlGCXtYPAlSlaIwyPhLAcT3fHsXgUMOo7JCpgVibErKZIjhymxGAE9Bj8X1kZzDu/sMgZ659ZIAAhJGBoNgWVS7dA1qZYjhMOPfwx/VgFt0BXZuicRlIcF0pxlHOjdavAplB8IR2R1DmBC0Zc4f3wfUYhEq1TfUg1ZnHPZesBtwL7/Lo8WOuZdTWw3k+f/FC/Pkvf0lhPJVhmBBTB/5s4/FflXL04tHDh8zc/vD9LQmJbYvOjndmrWOKfmEtwrHGf9UbUmro3q9cdxkcQr9IvA9qpg4fPsJSC6xFgBnMBcaZfa0Llhh+hn9DPArj4XIDjCueB9F7/B2UVYoSQUkcZVLIyqJVzu4O7RSemQJxo6MSNgMlmUrMAuWYd7AccD1nWx24wPrDPsL44vnx7C4ZMHCVXepzDPAcGEdmlpK2ijEBSLYAmZ0x06mxRxDAsO1TQB3ZW6jSKkuN62GtIJvFoA8YKwk28VzIVgoU452bzGISPK8i4KW9QxuZoMsBrhKA2Xa5rAJjgeAAnEhkmUArx7shWIRggINOWIue8zJDrXuKJYR9CwCPsWRP2maDNgnBKGXcVeoGBg7sEcTGmAnN48K0f/wXDq5Uz58T2EKMTvsXtmCMAlLI3IK9gqwrwW06wD6jfEYqAbAf3KK+7x/+4e9pm//qr/6K9Ec836kTJwik7FN4jZRnFk+ZDDxWuRW2NmnF8uqyepk3GvGHP/6BdcJgkrzz3rvMqpUZd7Ec9fIWaYSJhR1Ftvb2dzfj2eMn/N8qgAv8M6gFy90giwx+MDKEKgFLwObazczikjLbR7nHaLx06hTnCZ0RVlb1nLAZsMnY+7g3AC7OI4BbtBUaH1F2HwYG9osZ+XaLbWcOzs/G1LhouRwXBtvT98p+5ayh1aBlgihrapNaaqYLfZWkj+ti0q/Q3pGSs4OqDPwi2JAlFGRRFZlr2k/6xTrDmTlFqU7W+fvcU4Ine+pm8smUXL1Sk4rUS49X45tb96KPcZkEa2Er5mem4/yZEzEzMSYBIwDC9JswDux6QkZDn5lRtCrFOa46ZfgpYjp0UYowInq4FJOlWE07yRZT8l1wMNj2UvAWSsSgkvcG8eTZajxZXlHgoyfxsEOL83H86CEGNzoQwyvO88wEkDEIajLu4XkH8w33Z3McCn8pqIV5Z60uu8mk6rr752L9off5xGRMzc7G4uEjBLdNMupSDZv+mjBJZZMo3NikTUcJE0qmEORC5hYJDwSTEcBW0iX9Zk6LyhXh7440BrGz8jTu37oRzx/ciWZnR51g4KcB3Na3q+kbuCALz9lDLnurIR3eGo35UxfixCtXYmz+SAxGxllz6ybaSV5VhjUj0FxMQjo1CEtQ6Si1MpAJZMxpNU1MboL+Tx5+YRQExpJZXjW0tjNqQKBIkgFv9ZT+SUV9NXWaVF32yNL9WGeZ6m0aaEpJOYlmv5pGVs73UP1s0byYYC2HxFk9ZXK1qZ1gJVBNbJTB0hyJdPCr+6v+VYDQGQhDd8+uwgik0+VnqtpeFYxW2e2ECXV2N4EG6xWLP5xfZ+Bzjp0FdHZQzoxoKtWTFNl7gy+CiOxvTMeQu0BRNkfbXHCvWmnXoSo7zj/8Sh2gMI2ZinT8vfp08doFdZnzuA/c5u8xHQCwVJcGExmHuQxmH3RliA+wPrfYsVWTZtdMC0xXljm7lcn71X3YBYxTIGNeAlwp19X0clP+JOyl58ZhJEo6ooMyRmyKnrTZEsRqT3o46kBG+XPaj3RCdW88mw+l8l3Mvqi25I/WkYnVMNAChbn+/AzVXGsCbSp4UBD8p/9T1Pty/1TTbcaHnA5FhLWCy4CQlkhh6rK+T1tOQIK/LW1VUcvuB6lAUKrF2s4NjyuzGohSJ7j2M1cRpUINvsoQ2EDlXDpD5r3koFMV0HGQphgb21yMJenjWX/rQIOfo9I5IDpNkbiKkqt6OBy++ONMluxeqrybJcNAmaLW5YBzfpKJ4IwK6cyMLOuwtDqwHFfZH65lj3s61eV69LsbKLHumAq4es7655kpSM2AykTkmNEO5vmkadfg2z74LMLnxCKRffWzmTHDn6OagXFGvYNtYBmUg1PDkpG8J4Ib7FdOdV6VI5j2JZqpLAbzBy1lER89fsLPQRH4i2tfxksvvRTvvvceW6KIPla3w2MmIoO3HL+krWL8DG7v3v2BoA/UdNWOKzCL53b/U2XLOwT4sCkIXLjFD8E5IvnF+gFTAAARgA0/B/0cGVW2u0GrqDaUWVXHDHE3gLTZGShiSvgMLWAwxgA0pBCPj2lfmy7dVUscll30esr6HTpEOhsy4QCMBrIAumZt4Fr4jtZyzfzAM7l8Ac8Ch0osB7SWE4Dl/YsgnANJGNeynp8APNkmrtv1/iHzIWn3FOlMmr7XXlln6/fD5wBw8cwIAOC+UDbW/IxyHiCIht9ba8DCVs62m3Lp8cM7QfeAWfzMMsOhxdjg3QF0kC1FQIZZugzwOLBkG1AFFtPphhOKDCh0H5BtBwMESuDqfYvglkSupEKLNkfYt3LGtXelvI3sLgA3HGysBQgSYexVF6pg4MTUJOtsUZoAgEvRmWRuef/Z+1HA0X6t2AQQkvrHf/xHruVf/NkvqMiKEh7070YAg7Xv2WauPgczMMx9WQM2rw0Ap5XVFfXzbjbjy2tfEty++tprceXqVe4H7Pk6iCxXEe+uoEOe36hlvn8/vr1+PR7evx8bEGjbFCUXXyBrjMKtaNlWi+XxfM0jDs8kSmmfXSQgd4Xxg0L7ocWD8fDho0BmnkJLDIBmaznoj2RbKNGze1QVPnP6FNcBOiA8e/IUFbUEthfPnYmFWQhVShejOuMMcJPhUAHIhoKFnSwtct9yn39grIk5imsli42aDfDx5BvBlQPt27XxKDnA2qHwUZ53le+Y5xnWHsWQMrlDvyj9LQNv+kjZlokMUOZIGtFvtOPJ8kbcuvMg1tHfNg+SgwuzcfbU0Tgw3iaw5RySrdOOFkFs1jF3uvH8+Vqsb24xGDuD+lTeH6UCG7RVUE6em52RYFZm4VUTq0CxmBIWH1PyBv8SuO3H8uo6a7DR1YRtvdizeoEAFxRrCsPm+cz6bJ8v9Mt1JsFnNOwCCLWwl30Psm9T0R7MBGShGczOstLWyCj1NManp2J6dpYgVxlmRj3SX1dygkyf7AzAfsPQgXj2LFDKtDC/SCFZnHcIhrO8gyVviQFZ6ilMQWp3M6K7sRpLt27E8tIP0QK4dWul//2Dg/vArZ0HH/7c5KaQgnLWGImFMxfj9Ovvxvj8kYiRccmRhzYb0DQcbRjdjS0VnjMKndkZ0Zdr4EK6c25sTIoPi2YbbXgglILriQah6JWBrWoWjRE4CaD8UEXLYjlZ8ojrY4CaiACpxtCTyns7K5HPxQFhdjDBoNqCVd/TO2FcMj+X2UI7x874aLF7kwoQV45UZn7wVUVpEgAydK/FbCcJN9IBLwNYLZAieFBFo0oqWmbTqiw87y6n32BfkKIGOzbWuSZzfAU63c6nPwAAIABJREFUXCNsQ1bBhdLRLahBupaBUt1/Tg6iAx7CE64Zy0dJoC0gxNAFIrNpLJOkrEskOPFLEPwlUPcaVqAh61P58gacwjs1mMxxSFBNEEtBsRQVG4gOoXWnrLyOOgdmBFD1vxznFE9QUEFtp4Rk8R/V40LsS8GYNOxZVWDgRVCYFHDZ1hTuymCAI2IW7YCBA1XY4+y1UTvxHuUie2eQZ4q4FeqKudWeqb+bq7T+QbGO/OzDv6zmJB3Gct0ahJff+Y/W9b53ymfyQVW+Z7XWhyKGGU6u38eBkbx5tfeqkJgZBI4ou2YnQXWx5rTN6ow5r0UXQw9asiP8ux/9TOhK68S0qmIuDKY1nvUzeG9ifGgvDVhLQQkrzidDJWP+GRsqmRu67vC64c9c11KJimVgoBg/fiapTVrv++21ndraApX2qV6b+8FivQDLgIKpkuW4aP37+V3PnuUCFQvhRb2fbdl0TlUBF1OXi7KZ4bVqZwA/L7OUXq++FsAC6yfhVMDCZBAEf8d5C+eCtLTc+4huQzEZY4ZezKAoA1AA1CFjXX3fkfJswsDnyGtwrfQHsYxavqV7md0WBZZvDMr8rsSDWBudQE1AUi1GcB8AKDwHWv6w9+Me1Fd1PiBDBYCLc1zq3qpPRX0jwBrqs6HADLoZAB3uYyBGJfsNtOKCWFOHYJdZhUIVGO+A66nkQT2lAcrQXgwA0Nnb27dvZy9WMBBEB8R1LFjmEgS8qwWfMEdwpvzspgvzfhSpUS9LOeDK1ql92USK9+hZ8cfBAbTDgr+hWt56XM1QwDsC+AJU4dkh/oZ74PfITCEAgj8A8ABIuI7f32AdoBzP7Cw0gwhk3TSqLLT2rMAd5hGBJqpFj0qMD/eVLyQ1d7V5SvVl0khrfQqyvvLMZmApRElHBhUq6VZ9LkWw8A5mj+DvJVvH9b+sPSbjCHoGojRjoSGjiOcH+MXaQRYbz2/hMa4jKptL9dcBYZ81Mu3yodjKbG2NQlX42cmTx5lJxpihrILPWAXXFNAieOr2uP+wLhXcgAicwIdrIdHKCSUcuC80J0BLPnT4MLPLY9QUkLWgLSg0bkzhhv+L8USrLrS7evbkWXR29wg4WZOKveBAImsP9YcgiJ0tlIXEWkAdJG6zuvKcQpV4JqjlHz92lAAc2VsIa8r/kBfDbggZdMG67eNdJ0bi9EunY3RsJO78cEct5vr9WJidiXOnX4qFObT3gZijAKmER9NPSCYBmGrMZGZCAf4TGGYQIIMtYQ38zAEGymzHML7sw+uyuBRtgt7GxuZ27O7spQ4HmD6gVyspBLyAs5SBXQb+FcxS8kQ+WxmgtM+A+4ip45pd9ZNFlhDqz+grvI29nf4XhJcWZidjtKU2oLUfiL2F2nnYbmh2gLmzyWeemETwBmwdJSMQwEMGnfWxALdMRsivELDN8jT6hllal+uGWVRkpQcRW7t7GpM9YCRlQ9H3FurUAPyiQAtf2IeWz+iZV+cVZbwTZwBMZoKDdc84I5icSJFTvl/67UIm6poz0mb7PdCUEQigYGziMdsg/jf9P4qoRTDAirlV/bfWge0FwS3qtTmH8j1aSKhivvvd6G+tx4Pb38by0p1o7m1JHRrBHoDb0oGpI181hbGK0sFYoub2zMU49erbMbF4LBqj42w1QzeqAfCI6MOA9TxQd4Thx0SqhsRGEu+rZtDOCmNhgSYIg4ZoLVswJLhFBIp1e3mwIHKAqCWMP+TGpcDbi+4eRGYQBYO0eJuGDBuG6m8jUCbDhE+x36ybftupxMYmZ76nyJgzr9z0duYcwRf65Xu2M5qvTJmiNWyRi1fMdKui8sj0yVh6syGSJwU9RXyYSWXCuHaCCcTT8VYNtDasFpboknacShESO7eKmmUGlKHCbBTlugNZ28oJ9qFDSgcTiwmmM6NsUODr21hUz1CoOAqEuefe/qxv2uWaWprOd/lz/53ObZVFc0y2oEznB2tA4m+mc87xFIW2coiLg0ZJ2wSjPggtWOb2SvTOszY8i/y1WSWSoMia4J7+X5/nAZvxHAEZtYwSKK//Z0ojD2bWMGpecull1iijixZDoIBXHnFUt4NoRZc1k6AFwjkZBo/V4ZpDVP7eRoe3TuXeel5rkFONoY3fEFB1AOVFwGgYrNYzpb/54CmBi23Si95Fz1xepS4xcCDATkX9PIomao6814oe2UPrqXyPF79TnbR80fsNr7lqXeMvVSlGmf2XA0TmgQUdirHx94fvtR/w5nt5nhNclkEBGakiEFhvuErQiAGHYq0YoNbvUK8LfTYLARhtl73Ta9ZjXf37Be/k9Ty8l+ts7tDeLubqP/9OnTV1YLO4UvXX4fEpgyMG0LUN3w+MZUM0Hj4z/TMzVPBz2FhkNC3khq8okl2Z+mQtpBNc2GAvdWVpZVtps/N/tiulUj9piy4hCImIof2S6zcVeFbWxBl7/N2iRs404vkMePFeAEYEm2wlpMArznH0uIXDCvAuP76pDHHW76v+Uv2C4WQZ6HEckiaIz0pQboPbm4AsBXBgIyHyhs/gOST2NUuVzVqI6imBBoEB2rDlXiJ1mC3aFDzQXOxVAQDUnoIGjWen89RGi5QeM2B4Piuf6zy31m0diGFwHc8KCqmVQXMP4Lw3kJGKcbDUAIAYZxPGk2VhpIErC4zsDt7Rrb5cO4safXzPbAUqbgNomZJpbRIpPMqeWMcDKvPj47wm9iu+w8z2LlrsSfjPpQB4d8wJ/DpSKtMJNpfOrAsFKCSYRxCZ4nEGK7q/hUtLey3rgt9VYDRZBrieOi7o9wyEpHIqr5elFmlgsoTC97AeiGKE0kyRHUJnB/iaCtaI7qySgCzVqoJw2n8YY8wL+vSaLaB9oFIMj4Gcf53RCkDscszUf1jPY2ArUCU/wVRyfI5quzt1T+V+F5k3rVGJL3UpUiRFdT0z3kn7XzYEaxwieXAmsX7wzLgTxfGmprgf1tc26E8r5iHWCu6F/7IMkfX56hTBWnMK462L1o/gDQD09GRMjMFvRV9Ztc+0VgwzkAkqlQhCckklXU5IUIAswTRqkn3Oi+kDqZ+s3a0EZgVuWEXHMh5pPVCngr51BoOdBCEgdtbe5727nKjMyeNH25ulNGZHWx24128wQyptJGuooAMH7o/SNAvQai1jrgHqmJahYnCNpRyzZtCGATexSchM0MMq0JDgljY3a4Ndtul1rBQb9i/eQ6xEhtGhsE8ArVpd2n8GcAZpq1HClv645z8z2RX4p60Q+NUeRqmRko1cZ8QG+r1dMIrzNhvsAkJb5/FK++f5taCuShXSNlWtq5QIwJp2xj3dFNU2Z2037sVEH9bQ1lo8vnsrntz5nkCXvaGRlAIt2U5BCWzxM9dowHDxRZqt6LbGY/bUeQpKjS8cjebYpLK2HFTVdSF8AAoDNsKFC+epYlZtwvT/NTpapFg2NHxWGE4IoGiCqBV7u1IzBahFL0r0XlXvOkQOM+LgzFcDYHaEUWWrEI6OjrNPISLHUIJrtQVaqWbWQWQ26U6UfJdymwxftrZhRKhQWsOmQo+wdps9OsfGJxlZZMSGNDVF0xz14EbO6JHaPBTiIc6gkF6tzco6uTZq0MZjdBytluoCe/yOY5dRPBgpAd39NZVyFLXhKnprZpNBD6OwjOkY5eGTm5yGqEjVKeteG4TacUsQN5Tlqb+bjb+HMk8+7EpA47VYO4muZ64zMLJYztoWxutF97c3SIRTZ8MFeLLlk5WNiyiTjl+PnymuqvOsImsc86QMp2HN0a7GnfPGZzVd3A8kqo3rFNMKc3wpL0WHNrPd2UqIfkorW9ukglw1PTyER3g4gjWB3rmM3hcxhWFwODzudq6t4GgKjtZPPrfp9EOgqFwnGrsfg6ZhwOrrluD1PwSwpT9UROJ/5CYVWUyCreJ/9Xr1m+7PTJb2b+h21T+H12cJhoaBr69XUtGGwRM/k9oBdFLyoBQlOxkb5R7MfTpss0tg5XGtABbVI/+DN6qyCA6muGZflsMKwga4FbjNH2TcqBpnBWTkeHnsBWwzmuPUpTMYQ4/lMRwGqv7Yj8B5cR2PMz5jBtKPwaoG4sfrtbYj5e9fdDa6zKK8xouuVx3KGYB0FsHZPYAInbMK+pbPynBZDluZ1a/EEU2NTCE3O3bOLCgyrjNBgZJUkbWdSqeCa4xCJ+oDS6uXkXqevXkuehxKp2s44KBlqto6ONL6l8aaQDRbtxng+fNUcc4oHhx8+x7OtuI6ZHCR5SVX3O3k+DsEyVP8B//18+N3clDlX3j8cQ18x/+uaH8ZZCZlt3AubfPrpVufB8606F5i3iiOo0yRfAjdX+BNP9PZY/aH9ox/rnGtdlz17J4Pfc4BFI2v3knjWJnqwlZoLZbntBlcYq7pmetAVW3DvS9qFeISEOy36fU5Xz/fsA2zbsN+G7zPVuRmt3Nd7n2vGdlNbRI/j+1daVJkW3Uvz02luzDMrknKsb/vvaPyHq1hjaGCIqKM1j6i3AcDnPr82+8n6fclU01jKBFRSW2kHod9t6RxOgjPwJVwRVUOwnukAKw6bZjt56B9BsyFZvkHZRAARrxUBiUYBOA+Q0ZSTDONqxhrzhabXdJiaZbWM0s6ChYkc8IUu7S+i0q6TIWhvS4yqU4IcJ5YKiegZ2aazpVMI2TTDq4RinMmbbcMdhMU2lfU+BgQMyhYdazIGXcAqArI6iZu88hAROIXwWYpKztA7TXpo65yvrK2GeVxHHpSc3XO6rx33rcMBuszPSTuUmCLr5MldgwcAPlUryiqLin1nAvMCXBRUrxTL4jBr6Ql84wRYs9AemaIM6mlUgbZL5ln2d+q9y2TZQDXWVqARBzaBznZyJ9n6d0Qu1Nnk8bQ1+dnLTqWe6IOvhMM5n7H/hDWZNZ8dzMe/3ArHtz6JvpbGxFsT9oXuLXR00atF5yNpIusISjVaY3F3KkLceq1t2Ns4Wg02sjcSl0QzjAykHiIW999R2Nw4cIFRvRYX1GpACsiUx0IALdIOzNigefH7DsjhrHH4aC+rGkGosH6R20mK4xiMqVC635npkAjiqGUv8AEUuzakLUcubKrkEKHupzkt2VsuMWyN5QiU7qn+sDiIB+jYpiyrGppI1EK1QG4Lkxqatnntagj0vhnBBN1JQS2qndBFhsgncYref34O6J4ALX4H2hEiBJK+KY2+KY14PNwblg/k1FRRG4R4aPwButwJEDk73NuCmfEtBc7HKpzq8Gv15APWc8vrgmAbjoYM9R50DNokuvAzoQPqpqSIRfJxpsRxjzA5VjXNaG2mxSCwHynw8R/UyFWB44K9ssaUhm3qt7OisW0ZCn2lMrEqm3VdyXZLoArQYf99b7aP0nRSR0xHWQSgho0RJ/wzxTg4TdkcFKhGzW9ZBZkxIwF/0lt0Z7KWg20Kur2CW4hk47PkK6TAKYEDnb29B7ZU7MQcRo+4D3XVe/loo7JIKwOpOSJ8gIAMww6XgRi6uuVbsr+v5dAoHKwCgH16vndymwIKJbOVOnUvQhQal05SLQfhGjd1LWW5bWGs9DD71pfs66rLj9TjXka4opBk/NVU672I9cfOal2WtPJy5RBNaCw21ojZjBkQC8dOcWF6gw510w6SP6e2R8GMwYrdsi0E/I+Q2C9fN5hmzI8Hy+ad2d8hq9Tztv+NaVDVD9z4K92gEuQPPw8ddCmzkSVzmtaEo10ZZuylp77GaJMApHK4tpdLOjgKJWwE5QAcfi9qzVvZ/oFW6V8rmq95/ngFWOb4+uVa9bfKe/9H+/IHwcMyj3jfe/9Uq7t8jnLuRwGzwmV97FZZOJrQLF/vuqAhee/yp5ltiqHI1/LgLJ+F+1HY5baBlTjn7ba7BCPz4vHrA6wlrZYayp3SGFn8BmfWcPjpbnJzHFBkxdQLwGWj0H/TO/mbF5pB71m89gsAFhtXzwn9hXL56jHZDiwWQYD6uDS8L29NvbPyYuicons0hscXufldYb/Xu9JA4B6/fj9y7WKn1m7wmJkXqN1vb+YZQJBro303zXnnGMKf9bgtrJPmcEt14R9G6Mr/Nuiqap/1PWqszvnnUKItOPWR0gBzRSwYqCH+jHZ3SMDUpXfQT2Y7HPK1HL6BnyFJpWaJYKaeh9M5Ij6ip/XpYJK1JjhWJW0Jc1KQkPpze9b87l6eWvrz+CZVJcMUENKbmU2E2T6nasgYbIUizOPaza1cqpzKveOmQguZOGzVSVrwhEOQO0P3Kb/huswc0rJ0IqxYqFIAVoHpepgknBGBoKdQ3egidTjbAuXQUmXtXENQgk7E1hU3Unmi7PapIrT75QAlQM8fdLIM3vL9pdaW/KtM6GTOhAus5ONUrLFvrkUyF0umBlXjmdqFJhG7EiMPVuLyNrfqPx7WU89SjKtPD+pQeF6XYwzsBdEzwa7W/Hkzq1Y+uar6G6uRRNsXmCl/+NnhwaOLOLCNHqFs0MgkiHLATK3I+Mxf+pinHjlaozOH4nGyHigqbDArXo/ooAZ4BaZ1ouXLhFMsGYln9xGTTbYUR8ZAAr2mNebRl+NleVgEZHTqKtXqdqQqM4CGyD4v6TrAiAPpKxVkeuyL+gAE0wOsCIekmTC9NbF8aB5Nvg8enQ59hKZ4uHlrG4q+0rMVZMvNVRTJQBk9ht8GmQaDwttyTCo967GHABX3P0cOoxVVfuijUQAylpj8f7J23c9nI2QDVjWH+DZ6dRYya5w3hmpzxorKxqqB5mANChtyHT7cCsdShwCpcAG7oN/g/7kPn8WpxG4Uo0DgLprqES/gWCIGoorwpk1rPnullvHqCjDmaAyaVegrxGsZ/0F/g0BDtLUU0XT0Xk7I1J5hQCPWoaALtLtIrOPPYG5x/pQFNKUdY6/RXvYw02PQgoXMg3pzHIcwCSAWiiCDCnB30ctb1Km1DdVxwHUDUX9SIOCZ+iCNm+gqmAPdw/mnXR5rHWt8jZqq1KFt2oOliCsdGKHQYEPWx5EtZ/nIarbHRWArjJGhUNl56R0EuzsDTsOvngJPvYDEe2h2nH6DzJspr+/iGZbvcH//198r2GA47GpneTa0fXvhkGlHIA6iPIj0FkHsasHKwHBfzQ2w2/xouu+6E33jXG6wIVMRfWVcqyrbEgVjk4WQvVw6boVDkp57/J9TH+ric713PpMcPZwGBx4LL3n8e//bI60BmvHeP+4ypUzIHHmztd0tLo6p/KF5ETrHwxwsgxlOEimD9TPXztwDupJOEo1m6a++TvDgSY7YSUQ2PcuPpuLLJTHfx/QK1o/Dc/PvgDE0DyWY1CCiHJsfzzfta5D/TsH9QzwqqfM8drPVDDYq9d2/fkSRNVATr83dbzer7LJNT2+1r1wFrAGFbqG57QGzprDcj+/yLa9aM+Vc1HO2/DaLMd2//rx8zgjXLKP6rVXz2FS2RNS6VoKLHk3aMnsD0wbEuvduXuKz3hN14JqzoL5+vLdkp30Ixv8Y4Dq9pDapw4QDo9g2tjMyv1nNoGZKr5EWhlTi6u4XL5DugsKtOne9bvuP2sM5ElfzvpzBsr57x79LncXEUW9FjokyHGdpFuwDIM46oMQUujcT1/Q5QYud3LbHAeiaCMyoM5vW08hf8aMXpbEuSRNL+rShwyk5ZwpW5b7p/JHM6yf46jIp0SWLFzqDCBVnvDLslVm1meSiZatCg38rT2hGTEdvHA4kk3CS1YSPSrpwuMpe5oSs3zeFM9zGVe2ETIbhusmgZ/XrXzvaslUwM1JJlG862CUHnU/KwLz5K4HnP9UExb4zT3nwHK+nm0IWZwZ2HSgYP/6rc8vMz597gj7ZYLFOj54VrdX8jYivuEOpeipznr4udAFAJW8Dc3hKqFlZoPWXQZlmC2XLyoWVyYI3X0iqdAOVFRrIhVGZHdUjCfMJrzHpH62LcUYYgwqxgqz2gba6e9ZDTyVkL3eiE33dmJ56Xbc/+ar6G2tBYjgbLf0f/3iCGnJdmIYjWKPMtUO8Hd02BG1aUZ3ZCIWXroUxy8L3EJQSiJHSj8jgwlwcPObb5lRvPTyy6QoqSBZh0xtZMWZdy0kwCq445xEGil90gBGm1z8dkeKAG4xcMzYoicpaBIAt5kho6YWQK6tKBZ+EwOHOiGJFaGfVeoN78sSUsgIwDeNZp/ZXgsi15kMHgjM9klu3IvMNUjcXGlIHRXdb8ZNtXK7nZqaomNVzhQZGCnuwDHb51jtp/+wpigjLarhrWR486+p+luIXDmTWjrLdshKJ9cCJeVh7cxr7VTU7+Q+Y7UToaynnUkASfUyVeG6s94lgN7vZHnjCzz7D6XeASxTKZggPgMuBN4jKbGeh68PBT57gneASLAMNja2Ym1jN7b3BtElQ0AZ5+QNMTDCuTadB+UGTUXDWEuWdW4C+6r9JkWemWuxDpSJNXU2N3sf9TWof0IvVI2TeiPqEFCND9gJCOIoSig6h+iFY+1mHD+8GMcOHWQdBxURrXzsILLsXdbq6RkQFPHnNK/6cPmVOppcr17NqV2j2qkfdp7K9e51Uzorw47Liz7vaxqUl46jDx4fkS9yxMv7lmtcpqEGJV6Xw89U/rt8huHvDj977QjXgGrfsxfjV51LRl5FUMJ7AP8tgd3w85f/Hr6en9UK5Olf5IHzAhp0BtoqZ7yoR/NzmCq736bpXzpb0zHKYF61l/Mg8IGPj/q9hrPew0CzfMfqnSqFb93boFWPoLNMqt1iBXkObWdkk0RxczTdwTiGPVPgQ86lzkQ7u353Pb9or/qj/VHZz4oqq4yQ7pmfLMC4nrl2+F60Fkt7yjFM+VWufVPd8ykM2F60vvSY+/exfyRgWAeXyuco7+9pNlCoZz9tg+sNPSQV4NI5qixADTb8/XJvqe1YDboqZ6gonymDD+V6/DGw1F4s383rENf1mqjfa3+0r3p3z3HOYblOlf2p26eV4+XP/RhgD3UtqOalmrl9gRkDBr5Hiq3oXR0UznVkQz5UGqS1kg5kvWMFVAthQ54ILpOpOg5oMmtwlhoR1rfgfKYzq6dWeY5tLR1CLz2Nb34iPb8818iOEtvBKrrV1qrAu77Nca2EcwR6vOQkaFLXtldnHHueKFkiDJcBBIqQ6n9YD8zc5p6Hr8dabDL03I0hFdh5nXzPZBb8mIUAH7amVtOWsoY+AymVlkp9HfvECu7rxUv6MfdGniVlPaRAnOnZ++da85MmutDOsPUiNMlsbbWf3CSDY4Vgv6mudSLIFFYbN+qMVEKb1WbR3LgVSK6mynoRG0gEydfxMq66hyTF13NvV1cmvA6yeU1UgYDCttp/GbZtPt9kF/I8Kfwp11trL2eQxgEMe1BWKWYiqbD1BVvOzylgmPugsLkYLeKnCgB6jQLk5lrlsnGyLBkd/I/9bPxddHMIjCmDr6SI8FuyEAksM+dGpmMZRM5sPzUa1EnHKI24Jlv94BUY/KEYsdiiWq9iGHLVsxONKMxgz2qMxYbldkxft5clJUjycR2mQBY+Tzo0Wgj2urHy8G4sfXON4LbJHu0JbvcZZNTZZBGyagDgsDdIc0Qye29kPBZOX44Tr7wdo3OHKSilallJNMORx4PdvHmTMubI3IICy4JkOhTKLHrxifKr2i7SGuBr49/mezNTmlGx7HVkY8rOrszcpjFxlCf53FgmHCxbN1pxPKcMssxhpuz5T9f0qP8pJyzJFTR6efpKkLeIFin+pJ9pneSBbecnBaAAUKpatPLoLVukpjEuRQ3y4FfdnBZw3f/WyqWusdBY+ijWI+eB6TZAebg4yKAnqQGKjGQawSIz4Po7jtR/kgmQsdQT2DD588MOW/W57HP5out6fZaZRhuE0sGp13FNIakpxLW6sexA7STx70XtTKc7iKWlJ/H1zbvxfKMb/cZItEfR93KkosBjntl/jT1KlUlVElm12BhDOK5yfivPoqIuY50T3FbemJYxjUyKpOnwVaSUKt9s1SFDC1EMZIIhxACxAIJqPFNjEIsHxuPQAiTn8x6ey1xHGDOIrUB+HUYToJuiLgThAuZiH7huLAVr0qn32HkFV+urqG9VZl51EQYAGBspWmqflXNdOrFcjQXYLO/j75YZLixW0738XdPmS1Dh65TryM/wIrBox9fPYnpauf6Hn9WfLffAj/ZXsf7snLgVjr9XPmN5INdOuvZsvZ/qg7x8hurvBhcVnVyOoK8t+qPb48ga+FnqUMcLRAaxRvI5aqe6wsr5fDUwsDPlNk8OcsmBSqAzBOoMkMv3qq1nBmHKjELGHSsaWEac8X0HGrguMl0h8SQJw/Ae+bg42MWokKiNxfYQ/MW+5dpO0cN6rWQwsgBzdvAdFERWBfeDqiQ7ATCTW+gjaFGlo5412QWtvjyvK2Bs2lbhRPLscqDKH6wAnc8S2B2ja6NLl//UJ4TH3vuptAHVvGeNW+0w18CizNY7ZV5Ns8c8xU3qrErt6JXrvHJ0fxQA8potag4ZnK/vzjca+l692n8MduUjCHTJoa6D/gwyUlSmbMFX04Ud2PDtdM7Uz6g1IwBYfsbza2VTBRmdpU1Bm+q5autiJ7zKrOW4+vSp4U3tE3ge7WOVttbP5SynADR82swOM1mFrIt8O/pS/eTJMRmCMVPdn4Y9M5UFCPP4MrPDg1llZfbLdFbXwVyx7BIEWwQq4/Zam2YA1KBJtkU+WjSzxjEFeOSoDaJJtmD6aUyOpNAnmVYqcUL7GUwUGHUuPYPCawVuzf4bosp7nmWvcw05WMChSeiZQMI2SB91EkUUYVtSsZD1rjy7CHKyVpXPKOAiG5jBKa+HFMDMlN2+cwT35gqrEif2C8sa4uwNm8Ka9fzWXmfFhMzMasm8dBjNgonVmstgCPcEJ9nXq6J//Ch+b9qwEmO1G1W5sQb06ZMM+3v1OVrbuBf9zH4B7lsGXmt77+CNGQ/OqmapER9Ya64MZNln0pnkMfbIePy1yRnMcJ0+Z0d1tc4QVwPAgdCeRZn7AAAgAElEQVS4yYboLJPSeb3TMiVS7WXVaMsm8DxOP4/jkc8tFoI+w7ZKDDaJ4q6jy+1+xJrFGenkDROELJ3TPtJZov0F9qIEe7H1s7sD7XXWFCOZk9o49Bn5DMmwzPeFYjLaAN3/9qsYbK1Fo7cnEPx//vwwa27plGdfTFCIy2iKolfo+dSK7uhULJy5HMdBS549HEH6ZyrqJngFkEWj7LW1DdXcomdWNpFXtAB/hNA15CiMRmRMWTvy9Nl8usfi9tHxcTrdigB01eeL+dpmtKnQLKcfyslSUt7lBKHWF3RU0seY3XUqPyOqGKlMm6f1EwDPSIzHBRE2LRiZIX0nxVZYmK5aWh8GeC78X4aGjVpqoRXaJUcYJfYiP6sG/Vhw3MSO+nOPyKjgs1xC1d6vAXGVpUvfpfpI1jtXG9gmdd8Bq0Xlw9BGR2IkigbVznChguoPFqCWn3X9SQFUyoxXaUxKp1MGbD9tar9D9+PfFY9QO4VJE1cdiBabszbl530//h7U+24jvrh+O379289j6clmdBtj0WyPqrcWaz5U6N/AQYnrpiKlpe6hIU+VQ9A/KhqGwYeMwX5DIgVHdM7GGsY6UuYnwW1SnCGCJsXLBuXj22ibQOl01B40o9nfi4UDo/HelVfijctnY3wUCohQ+Uy2Q7HPHz16xH5/UEKE2qjESKwq2Yytzc3Y2laPS/dddJS6pI56XZiS7p552nvqZ6neo6Csqx9juQbgILJ+HBHwjMTVCpZ6bgH8tBpZr217xbqLNgTkVD/uNVXVhTiSSlVZqboKxNX0xGpd71MWdY2KaYBuJ6Z6JQbNsu6pilJnxsQnsCmSFmzx4VgetAWMrB1Yi4EM04wqpyPtZnW/OjBVw0gdOFr3zga5PCM1BKogAhgnWadeuU9afnm+VRmQCmhXSolDgbCCXeLQoAKfdlbkhLm63IDR4LYCshmad1s37pcUNKkAnSF44Uw66s93lt+aKueFaE72hbaYRa+b9V+ufXNkmfXquEg2jU/HCsetXwfjY7ZIrTCus40ua+45UPNGGMRtRQctZfr9qq8hMkAVuLUCXHU2WpVSc74vcGEbX6kp28nVmnXwl+cXHUYPiK9T57Vo9ysKYr0qObuclLxmESioIyB1QECZhDzTsq4vN50cmwyj5mlXZep45iS45bo1kCwyGXUGqnBIfSF+PzOHhUiNnDI57Hb61NlhaCzTRvpcqEBfBg00+IKZZN7QwYQNkR3JhBv9Gv+p/YVEtJUTa5umk7ae0yHao8fdreyqujd5nEwHFJnYKkDHHoV57TxF+D71k9XHXxXIdnlPwsAq2+dsaF7P8VjaP0wYzqueAuqs36vfbUA7plIeDbnsDx1ki11KJUfjlo4rWHVq16geynCApbsiaqNsnAKvVXYc/qX7hGbwVNmfDG6kFsqgAZVb9dEhVZNJC+2VJu7Hee3yZ3Sm0b4J7LBBg4rSmH8qaCfLDCVaOmvwTPWZwX9V6tAO0midcG9WbVbqoCSBTNaFas/kNBm9WXwo90eZvSTgsX5HKklXyCTXbgnUtG7sZxX+QbImtab9c+2t8o/rKjH3ZbBJ528dxNB7ZNAyz9wyM6sdpZe1jfdZT9hYlfZok/nf/HyCMPkTxVgVa982swzOlb5lvc8NCPM5fPa+oNxj30C4TU/al33PUU1izSTVfs8JSU+bdi/9/yqwl8J0soUasWrlp/CkxagqA6RIUJUF5dldgWqPT54RpCdLV4hrMX/tMsB0PZU8tN+fIFnLEdlRtT2jcnGuZ2ZsLZxLAS+BXgrYcl0oQ6yATDIX8uYAt1XZH12a/GwGf3APgttc5wM+dyOa3Q7B7b1vrkVsr0UDgsAQf3OfW34xachMgVcv24+RrKWEcNRgYibmz7wcRy9diZG5Q9GEQrAngJtKkvToM7exuRUXL17kIY5ItdvdGCzhwVDDuba2wt5ejx8/jfX1jeh1MWiKToxNjMfBw4fi6PGTsXDwkPrJsW8XMmSNaA3QI2knNtaex/r6aqytPo+Vlec0ONPovTY3HzNzizE/fzDGxye58eg8O1qa0Y2KBJ2OEvoviXJRNbnVxKiwViAQ0tdpeJRVy4g7FgwFrwTa+en8PQ0QDC6bEmPhZm1uUQOi34s2LOdCuXFMPAqoMd6gmypIk9H5ouXGPoOQ4BjPUEWectW7XYT2oBwgHpq8h8FrZmGHMgcldctRLF1mWExCBpsHxVC2l4ZwWIwnDyEu26TZ4dmGs7YGMV6nP3oG/8IOa1qQGlDXIh61wYGE+kjs9Zvx8ec345/+9dO4v7wXvaZE06AKjugTeovhAISAGenJPLYhTS61ukFmZEnX4TpDlkfricqgyOBjj1GFXFF/KwLuUUY9Nz5ryiXjjmXU76PfX0+K2qA0ksYveiRjYDvrcXRuLP72f/pZfPDuqzGNbhO9bdbwlvOCsVxauh/Pny/HpUuX2HZCNcaKmGOP7O7usOelW4SoVRbWbq2ES3cls18EfKnwbLpm1bO6UOMUzaXuO6m+kSiFUM0zW09kxtg0JrdMkRCG9p7BNNRV2fYrwa0Ogz7HmLWTA4Hnvb0uqe/SFIDdTMeosHOq58e6c7101lFnv2u0O0CdCjPcFClrSAgPdiAjqpgfRz9NrcG+Qk9B9Cik84RoJFVUEahTVgaGX2Vj2vWqQ9Hh4/2pJSznEf9jP8ik2blFgQTPMkviDHnb7RJQCy5aPN8zHQ/Q6TWPCA64RCMZAqyXSntQqNvvB+i1YwCHn4CVa1y0Ic4HMWa2OCClSSNGuX+AO9s6H/4OiDNoiADiIDo9lQjgDJTifLJYEnQo25IgBgA6NQycLaP6NwOhCE7go1hvOKQxXuqPKOdWkWVS8pTGYDBjrD3C72dwvNJHkPifextqbTLji4fx/aIbk6PNmDkwQ1uy2+2qHyD2TI6R/P06kFhnViqsktDQdMb6fGCMjUIzGQWHHR8oYFFLu5gOlk5tqqsqeJTrwdTBDMBWK7JCb3XGv8zGVrDVtKUi0OkovF06O5oOnPjfWt8pLJleohgZNTioAW5t4GvQJidZZ42+I9XVdKCdhcgAdaY5qoDYi0Cmr1M7tPIY9b4Gtum8p8CKEgOyVbJhtShPnVncL0JXZc/pE+Td7KQTQHjvp9Bmso3MBqADmnNkfY8yEFKfkxpNjkjuyxpF6VPV3k42hKnAKm+Sm62kCYJiOgO1gXUSKpEADZQMkHktcPlp7bJchu9Hi5HfZZojawJp5XM+rXPiukZbQM237KQy6Nr+da/QVHTJQBN+p16uDPjwOQVupVch2t0AZzv9Qtk9+L+YU/RkVekdWu5lj1sqnUsVVmV1Vn8d7CuZ2h/Ir2syGSzU5FZjL6CaAREvhfQP4UfUGXC1r9HParVuzleKTGoNaEHV+6wMiiTQyPu4tU4NBl2q4vVX7zuLM3k3yP+T9kfJhLJvVq3xPNL20Y0L/9JglZAug5pmodTtckxdTXEtZ/ty89COD3X2sA9UBpmHn3Pf+i/YffZtSzDskfhxIL0E4Rp3d56pRq/a5FrDtDPZm74E31zfzHJmjMDPlGWQpW9NVZjMsJZJLp9/SonhsNM54KCMS+iwYRW87rMrhwyRgl78Odek/E6K7iJDCgYTy/CkGWQFamZ3U2BYPpXwjrGiWtmlBU5tHuoJ0QdElxm1TsU2VWY3fRAanrS7xCmtaPV6sfrwXtz5+vPobSxHA6LAnQS3BrYY5pLO56gnnEc8FGjJzemFOHLpzTh8/o1oHliIBtsZmJLrfkrd+OGHH2JzczsuXLyoJthsygvHShRn9O5aX1uNH+58H99/dzOePn4Y25trMejtFQc0XHY0BJ6Mk6cvxdvvfBDHT57ioDSjH5297Vh59jTu370TD+79EJsbz6Pb2Yy93S2mxVvtsRgZnY6ZuYNx7OSZOHb8VCwuHmLTeynKyZWxQJQMvpzG7e3NuLd0N54vL9NJIw6rpLszOpmROjQRP3HyeMwvzsfuzk4sP34au1u7OkLgEI+OxeT0ATbWRsbNBmfQ67Lh+dbWpgxuHuxw1NHUemxynBkt9BdDEACHy0gb/d7UU1cGEYZNtaR2vPBWaEuEdkjKisGpFz8eTvkIxYawSDVvbrDNxtfu9ZYOsrMRPMqz/1gd79dW9cJ2RNIgto401S0pqki1Tkdloik9LwdW0bqsPfZBn5F4BbwsqpQBhows2XBWbR2YhbT4gV0023kJfOUVMnqusUA7nd1uMz789Nv45998GU/XI3qt8egOQLMSwCUDgJFdZKDSiSblAqrGXc6TpdpxPI+PY847sb29xQwZeASDbjd20JMZrAL0T2wG+yuin9p2pxddzguA1JgMCse+F0joKuwgOn2/ZxXGQQy6W3F0bjT+5s/eip+8dT6mRvsx6KLXpCLFNpqY7/v378fjx4/j4sULgYbtDmi1W2M8GKu9UflZnk1nwe1wuh5PUbrSQXUNBlW83aOskvmHg1PSQDOYUjncSbPKg1lrNMsfUo/fIKPN39VK5coc6cBHEIIAuqv+eMqmGYrW/XxVFGEQJ0eHDomwfpZKaOW3wBbBWmgIlKlZO4w7qNy4l1qAYc6YiYdIGe6fNEb/jiA3I7IAIvQRzcrI9mZit+ABsPZMddKBA6emBfYA1/lI0oNApdWBacDWHMHnZNvwucre86BEcA10PfwOwTqrTGbWEo51slScdZCCo4IQvBO+k7oLGgP1C+9BeC4pvMxKVP37dFgDdlU15BWGySBbEhMJ/NBfvd+I1c1ObOyhfx7mOluT8ACuU8y0PRgb7FTW/CTs4jxKfJCHLu+P/QFHV+Uy0GIAIwOwlNkdD32CXNWla5+Lquk10ozWCNgJCA4IDANjEkAjANIYxNb6s2j1duLC+XN8jq2d3WiNSHhOOgreC4qUw+47c0KHubLNtr4ldbgAgLAPtKd6JylKwuLISZCjpD3MAEQCMXm/+F92GzCFkiwHDYVionXwUoA4A5R0znQRZwFkEfSdCmiZ7pjZ0yq4mdnPYQfUGaYc1jqDlIHRujlJZn5fRLtOOOcH406vgKPBUE3Lr53L2rY5AGrNEAaQmYmvMz3VGBbnltVmnZGRWEsNIPX3pMpWQi4/ziqTOptdKbTnalBXjVlmePaD/Xr81SdTNlDvmMY9B0ax7fydTIgMUgYHcNZphtHbWPYbAp4Ag1K2dZmYalTxey0J7dEMyUjtNu+t/Dcal+re0pPA91SPbtxHpl52DygVoa0tYp/D643lQmkaoPDLnrjZ+7PX2eG+HxubiAZbN6r+lSccxwftJVNEB1kn9LntdGN7a5uOPFiE8C8pJlWJAmHPqi63pilHJZSp0gdleWsBO5wP6YOlD6RAftZP596Br8aAKnsJj1XsJwV7HchJTQ6etZpbipF6THOyy73ogLoBuQNc9OcS5GiF4HoKGOAZcP0uApRu4Uny2v7SimqCh9a6ln92vLAQVkEdVlw/gb4BXOEresXiv2YRVavYbIwMEhvcVmyjF9Sbl3vR9y0DEVqTdTcJ36tkMpbX93PJXtoS1hno+rlLe4qAif2XVInOYCPv7+RH7iVeN9lnKCEViGxV5XAKrGV3GPikuX+VbYfPqbI2DGulCo2zuIcuLwgm98QkTHALDMAEBFuOQkxNNotsCieeIAzL9S1/xGV+KktTwLK27Q4GJgZJ5eZ+txPARBPjYzE+Cqau7A1Bc55POJfpythKIMnQ68fag3vx/bU/xe7zxzGadeAUlCrraGiUCLT8gH1mRhBh7uLYn5qPYy9ficXzr0Vjai6iNaL55qGqjAcyEnfv3qOg1NmzZ5m5Fbht0VD09vbi/tK9+PraF3Hv7i1mlxbnJuPYkemYm0FrGgGYbr8Z6xv9+PbWs1jbbMe77/8qrrzzE2ay1leX4+7t7+L2zeux8uxBtJt7MTPVjtnZ0ZgYb9MZ2NruxuZ2n//b67VjYvpgnDp9Ls6fvxjzBw8GaDOYENGgFXnDAcLM1r0f4qPffxgry09jbASOCoy3C+cz69poxh44Zs3RePmV1+PlV1/Te335WfT2NpVVaTZjt9eMqZmDceXK1Th18oTU9rrdePLkUXz55bV48vgxFw/Er7DAJqen4/U3Xo+z58/G3Xt34rPPPouN1bUYabRiHJmqUThTKQDEAwVqRm3WPA/Yemcsjh8/HvNz8/HgwSNm6HB9RiHb7Thy5EicOXc2JqYmBOjgbG1sx/2lpVhfWWE2BYZvYmoyFhYWY35hgT9bXn7OpvMs4mbfwZGYnJqM+fm5VHXWJiMgX12Nnc1tgTJmRBrs1zu/MEea+t7WdqyvrHMchMub0QKNdRL9gkVjZ2F5RnpN29BaRSZsj84ZnXFmGRBBwgGmRvIQhVLxue5tDrzPa3mh+V3MExpfA0yOjMd2pxH//ofr8U///lU83WhGvzUacHkHzZHowVhkBIogAoYPBoa0Pjihe3RmafwQjGg1Y3F+MlqxF4+ePKIw1Oz0dByYnIxnK2uxvdPhdxdmp+LAgZl4vrYda7u92JMwNhufIzOIQAQACluJ0TaItoXrKUEEMLEZh2eb8Xd/cSV+9tbFmBzpBQ5yHUICrDiEkJ0GLRn/O3fuDNcLAiCKICoLWfVfy4BLcdzwfjKKzjLVQBSHE7LYBh8WMBC0MU8m68JRb1jR8vKQrsJ5RUAiY3w89DOzR8NMcDUQRbiq50pngRlvKLjLnjGrQOdIkT9lL5R1TRe9yp7Xh1nSOB3Fx3rhUlGtZNVyjKIJkuZXkCWphvSV0sMiQLUYnZxT0ZozaFC1HEPPM2VFuNLyfgTQJeWIfqfoegIYopWn65oHk8cwgwukctnOiQ0icQmzQ1Lsr6Ikpjq45y6zyDpYUpE+wS2d/gw+KGjGU4n/89pRFBaBIWd4BKaEqlJcjZlRAVwFmLEJ2rG5O4ivbi3FN3eexE5PtoeN7+390i7IJtKRxgHd7zJoxGkjxYkwvgLWYP3opMa+wrhrnDg3/axZo91P4Y4qw1mrwmZ+N5pt7VPZLWRN1QNxpD2Io4tTMTPWj+isxeWL55ix3dzZkfCdKXUFSN/c3IpnOHeg8N5GgHKPCvasC3aP0wpCSpjKbd5g19pZjgMROwV+RMO3s8dsea8XHQripMOdNV2JcKtsj0EyywqG1PBps0WlUNYsnWI7xsoMuObP9YB5h0JEpqLQeqtol1eBTJcJKYjqSH4qy2e3Ba78rF8sHWAF6eqgqBxDOW7V7/ILtAm8rVkddTZNv1MGwYFeuj0yJAneBXTLsgtd2lk4B0R87qTHlhRWdQ9wba0WKkG00lVVX14+Rr4TgWfS0m0f7LBXznUlhpN0iCojlZuhyKA4y+SsGpk7HQRsCwp2IAAcDMQC5HR6AHQI8irVYqFLl9gouKk9LhVU7Me63pgMJwYCZasZlMHZwKCPukBY+Ibtb6osX3BNohUj1j+DdmZNZB9jtjuEXgbK59pgXwxid3Ml1leex/FjR2N6ZkZTRCZJCu4U4FYleQK3O9s7atFIcNuvukYITDbIDkJ21wASnR/wb/zXXSBchmHL7OAMAQDZk0hAqLzGoKXu8ACAq44LrJPMnqPwtyjEWXS1ABvGLCayU5KVVO4Nt5lyAMb35PukoI/9Lq51lgCBup0lPtT/MOOjqHF2MKlg2GgN1LXlrBk1aKz2aL3fvDPsDjggXCWG8vzXnswVkmCyYpQUGiAl0OSqd8eQXEvGJ/6dx2JfYC4HzyC/BMHluPratgPlXNIaFGDZZXLASExODdHWRd+XTaEdTBvkWmP5aclCVKSdaxF+5ebWLrt90Nuhv4GbKyNqseDKZmA82ffY82RtFwVGsf4R0KFWDMp4AGyznzK9Ffih+ceMUJ5V3Pe1qCn9Nq4Ft9LDRwSmR9t4v25MT43F7NRkJQALe8JuJl2UFMAn1rsgLI93h9Vcf3Q/bn/5aWw+WYoRdpXpReP//rOjVEuuIqspnMGJcWFxDLjh0Oe2dWAxjr38ViyceSUa0/MR3Gy5uhhQEO338eNHsb2zHadOnmKkCRMKI4ENePf293Ht809j5dlSHFkcjbMvzcfiwmSMI8PQAgjWxowYiZ290bhx81n88GArXr/yQVx+/WpsbGzG9WtfxM2vPotWbMZLx6fj+JHJmJ5uxehoCgqQ1odN2Ij1zU48erwddx9sxtZuO86cfzXefOedmFlYCLS7oZy3QprRbgCs9+P6tc/iy88+iYW5sTiyOBkjzQ6bAzNbR6UvILLRWN3ox83byzG9cDyuvv1+fH/rVvxw68s4dnAsJicapNHdXnoez9eb8fNf/CreeOP1aDdasb27HddvfB2ffPRRTI63Y2FuMkZbzdhY344nzzfi7PlLcfnVy3Htqy/ixtdfxOLMRMyMTUTAGUWdS0ORwN1tRFT6sdcdxG4PB44cyEOHj8bU9Fzc+v6H6O5uBgIheMHObj+OHD0Zf/23fxvnLl4gIMTC/eqLa/Fvv/4fsbb8VNkg4uWxOHz4VLx15e3Y2duNzz79U6yvPcsmY1oPoIv//M9+HicA2tsCUPfvP4g/fvJJPLy7xEwmDCIOpJm5uXj73Xfi5Mnjcfvmrfjmy69ib3c72knvHD8wGy9duBTnz19gDaUFYQQRtHlgYJHJ/u67m7H2fIVZ9TyZYnZhPs6dv8i+uj/c/j4e3l+KXkcZcSBC9koGe6CgctMQtQZ0JBcXj8TxE2ei35yIX//+WvzzbwBuG9FHvS0c1+Zo1m3bWYLjq5pbbgEWuu/F+Cg2ajP2dnY4X6eOzcaxxYn44Yfb8eDJ8zg4Px9nTp2K5eerce/BM27isy8djYmJ6fj+ztN4vtmNziCZEi20MIIgmxqYq68zDnIoIWc5U272vc56LE7343/51dX45dXLMTnSj15nm9lDGWIfmO148OBBPHz4MC5ePE/BNzjQykbUwm4Eu1SwyyhexgPkeDq7mTVmzMxm7dEAUUgc0LgeouBZj07amiKKnktlCwQqdEhlfaBr1+g8yrESflXj8gyxizrqQyyzDKT1Z/8wgJrK+UzldwWzlA3lc5a9rKnOqGymo5NaeYjsI7vKvF6CctDXYGhHszWBKHoE9OnUK7MjUMkIrDNGGaEGs4NXt0NNkQV9n2UX6cSqalBiePUY5cHB/oIaUznvtUAdwWP29Fb/KCBnC+flmuUXdbB6LOu0joCGVo9AqWmZ/rm+KE9fT5TOfGZDCEPYjF7UZERoRG3UpwmpLQLI32PMmtGAOA3WWXssnm3sxa9/92X85tObsb7Xpm2SWKACiHCBBYJwbYw3Uktq98Yg9gCOuIQuqJgMhg6+j8MaG6uJQ18iGRR46mAhNEU7R2ABImtehwMd9IQcCOYSdGmEyHwZDKJN2kA3xpqdeOvlE/Hea6djfnIQL58/RbC9tbvDcxGaEQYxWh9NCr2BNXT48KGYnJzimbm3Jwe2ChBl0IAAM9uTqL6poZZnZPdIfAd7S/10BcpZR9/txR7r6QGas697mZ01vbcBh1Z1/QDafGYEu91WLp01t1KjE7+H66Odm/7Ofu9FDZsD6N5XDJa43EfDmHg36ZuZjaX4VpGVoo9SKcyaguyMY3pambmvPK8Er86kyv5kSzWu05rO6P3EdZoBn9L5pb2sahTdl1xOmxMGxtL6mUoC/Hv3W8c1HaCoWFhpF2knk9bHeXa3CT649hmDfmlXvJYqW5A2wcECWbLMUKZCqcdGwmlmU+Sehl0Cu4HiMSgJaMROJ2JjJ2I3zyhkXqvMrRWAGdsV6yP9cUVleY41opdnMNcnfpblONJxIqejEuJR4BLZYuzhZMukRfKZ5hwZA2gpioOvqV0XfFKcCb146fhizE+14uG97+PIocWYnZuVnWdtrvYLan5dcwvQCZYOwCJqbuHjANzCwS/73OIdkfVCsAjnKeZ4mFpcr6eMr9ha0u7qHAO4SEsuhlFeR2ekYnHSpdHaw971PnNbIndZ0LGdwdwii+g1YyaGgZPsZx3GVuDQdlXsHO97RR713KKDK9tcgsJKgDGzxl4IvEPFLsr74btFaSQ+gvFzwKLUTdHz6zz0H7MKzTJQn1T9tjrTvBdyvytwlDXgmdDTet1fy25sZJxUXs+f53wkrdhj6Iy4r1faEwHcgqGRtN5y/+LzLk9iENzGKjPfXvv72SuoDe/Ed9/fjVu3l2J3j8UD3HP0NapgcyPPQulhMCBNMV91BIHPyMRBMosYIEm/j0CWQWOsl6SOVwEsMVxz5BUopJq46e06o3VWiqUBpgQA7cULL8XRw/MxNd6KmelJgdj0GbCvcF/4RCjNJK2a528zAG22l5/GvetfxOqDO9Hqd1j2x8ytF5KMNQ7qmu+vCeuRCgtHsHXgYJx49e2Yf+lSDCZnojEykb1V6/pSbK6V5yvR6e4yS8ioMvncg1j64W589OG/xcbqUly+cDDOvjQbU2OK0kLvRZlwLepWczR2d9vx1beP49lGI9796Z/H4pGjcePGjbj2p09irLEZb756OE6dOBCtxi5bqPTdJ5eiBMjmSSqg22vFwyd78eWNR8wCv3blJ/HKW1didGIiM9UYxWaMtkej29mJP/z+N/Hw7o1449VjcezQaDQHOypSRt0rMuYES2OxsoH6zPuxF7Px5tUP4t4Pt2LlyXfx2qWDsTg7Gt1+Iz796kHcuLUeP/3Zr+Ktq1ej1Rol8P/8iz/GtU//GK+/fDzOvXSANVlPn27Gp9fuxeTssTh74VJ89fUXsbW2FO+89lIcmhmLQW9XhwQWJGhlrPkATaQXvcaArWvuLK3Gg8fbsbnbIE3m9ctH4+RRAONe3L23Fo+e9eOdD34Vr7z5FrOoO9vb8cnvP4wvPvkwXjp6IA4tjkW334lbd1bi8dNeXLr0Oq9z+/sbMT3RjbF2RKfbiMcrO9Hpj8Sv/upv4icfvB9TB6Zid3c7Pv3TZ/Hhv/97NLrb/CJkwa8AACAASURBVCwcLkSR1rY78dY7P4lLl16O3//bv8W972/G4txETIy3YnevG2s7gzh96fX46//yP8fc3FxStVNh0IaoH3Hj+o349a//W2ysPouxEdE5tnY7MTIxE7/4xS/j8OEj8bvf/iaW7t6KiVHRNyk93kCQRu2dLGhjxxyZ2bn54/H+z/4i5o+cjn/5/Vfx3z78Op7vtCPaE9FABrWhqKUK2pWzaTUHlKFg/SQNRy8WpltxcGY0Np4vx+rq8zi0OBVvv3oqtjY34pPPvo4DU9Px1uuvxsrKZnz9za04eGguLl8+HffuP4uvvnkY/eZYTEzOxG63Edv9kRi0x7hGkbnBM4BuD0NFA5Qq03CyO52dWJiO+Lu/uBp/fvVSTLVRv7CVapYGtwI2S0tL8fDhA9bcglYvOpjk2alabieSmdikYYLKkvTxKtKN3cWsMMYE7ZyQJQVll4gimi1cQKCXOxHBo2wlIdEQKWr2sp5YRo8ktKQGK9qoAIYyb6aUZ1IuqcZC3hLPyUMLz5qZTVE/wV4wHQjrBmYRIcAMkKS4iDOwCSfTSYEadZvZCUYvQcdj5hSPpXdSnYiUs13rR7o0bZKyTjwYxavRH9fpZ6qS7mAqxwPYIQOozI9SmXo2fRHXVO1Yirfxd3JC6GiQMp9ZagBuLgE8j5xYZrBJQxWqcYarolw5bG6BPYNbuZ5yrlOpk/vLdUNVNh6mKsX1cMg5I8cG9MV48NXszA7EjObP2mSzANw+We/EP/3mi/h/Pv421jtj0RqdUmAJV21CoMmOmMZPTrOcBx6S8lozYNtV82qOQlKj+p0Aiw/nBYBaO9o8C/YQ/MSYkaHE0ArnOAm+AtLVfIjJgQN4FBfrdWM09uK1c0fivcvHY3GyF69dPsO9srWzTYYKwK3WhmoUEbhaXl6OBw+X4uTJEzE9dYD73o6Re+vKYcie6Awoo6WCgrTcV6735DvX38ciUG0mIyop7tFJ+1j3MlT5smtxs9yAvX1F67ZTxxnIe7OdGiL8mSlyqwwHMXy9er3WVGDSMZkJSCYDg1Kp/8D5S/BYBMYAxkyxrcYilWDVFkfOj4LvFfypQIPeoXaAve7tiAlUOssqxlC+eM6HtqWynVkysA9EeAP59mKYmEGjj9afwX1NueX6NcU771slIRhVyYd3YKm4r65fU52d5UmE/iPtCwcVxSJJ5eccGAMk1vI3m7G5049bd5/E90vPY7vfji4ZY9kmJcs+lBFn8YJumYE9BjnRpmOAYFRu8tQfYKCFLLqcfzrFHTnKrLNHYKofe1xf2aoyxBLTOGlcsQ9wLbEPc/6xR3udGG8P4v23X4733zofG8v32VFgbn5WYwlwy0IJBefwTmKUqS4efhYytywrGkW7y4GyWbnWMVzI3BrcYr0yGDVEhfU+JqjycrItrRSK6wCEkkwZLM3SZqvksk6T57SEs3jGFtR2K+AatBps1c9QJ7XqfZeAIjcH1a55PIgRU3037YtAeQpIpXhXvtY+Wq72SdZZFmtL2c1al8Xf9RrWWhI73mNZMUsLETizuGybRK/YD1RL0Oq9pP86wO468P2AeLhe1oC4BK22cRQwS62LqgdyQbsWnspynqLOmDax3NLWByg6v9AeZqa8Cq5mMLt6lkYr1ta340+fXY9r17+LnT14pO3ooLSStlDq/HqG9EUyqIKRRkkk7gEsBe0jnukWsk3tFMw3E1apaWJzxGtm4sFBOJ8BihtKW4TB4izbEiulExNjjXjllTNx9tSRODA1EvOzU6p1T1umIXN4HVizG122Xm3FOHSeNtZj6caX8eT2t9Ho5LO7z2052VXEJKNGmFzUivYRdZw6GKdffzcWz16O/sQBUjYdOdZG0EG4sbFBwzQ7dyCduWasLq/Exx9+GEu3r8XL52fi0oXFGBsZxN5uNzbWe7GxMYjtXbQi0oYC3SQGI3H73nLE6Gy899MPYqezG5/+6aOInWdx5ZXDcebUdLTbvdja2o1nz7djdQ3UEFA9+zE1PRILCxMxNd6M0RE4VKNx/+FWfHrtYXQb8/HOB7+M0+cvcIC0ONFeZSw211fjw3/9H7G9cifeefNozM3gGXdibWWL23t+djRGRpBKb8fqZjv+cO1p9NqH47U3fxJ3bn0bK0++jbdeXojDC+PRH7TjT9cex5ffrMV7P/1lXHnn3WiPTMTu3k588fkf4tpnH8dblw/FhVOjMTHSj0dPtuLjzx/GzOL5OH3+5bj21efR23kY779xPA4ewOR2oolgAaiqlM5WH2ImCprNWN8ZxI3vnsbtexuxtdcm4Hn/nZNx7uQEwnxx49vluHl3N668/xdx+Y0rpKTubG/EHz/+ML77+tO4+uqxOH1ymgfT59efxOdfL8exY2dJJR9tbsY7bxyJuel+dPoRX99cjo/+dDdev/rTeP9nfxYHZqdjZ2eTWds7t27Em5ePxaEF1PgN4v7jjfjwk5sxd/hsvHT6TPzu338d0+29+OAnl2JudiRW1rbjT18+iF57Mf7L3/5XiogJKMlKwX62EYHt9OLTP34cv/vdv/Daxw7PcKPdXlqLb75bjtfffC9Ov3Q6PvnotzExsh0XzszH2Ijqgni9Cja1aE1gjHqDZjx6th3P15rx7s/+Ok6efyN+/dH1+O+/uxFr3fGI9mQMmI3MOicAJtjzXoc0p4Oz49Hb247l52vR6/TjyNxovH52MSZanbj+zXXStn7xzuWYn5mKf/3tH2JsZDSuvPE6P//V1zfizOnjceLU4fjjl9/G3YcbpM7PzR+JW3eex+ONQXRYTylqcaenddxEZpu1TrusYQfo3d3bjYUDrfi7v3w7fn71fEy3UVO4TXCrKF+dUUDNLQDu5cuX48CB6XQSVK+H91Qkj9WNZBr09rp09JFx2tjaZCR7tDUSE+NTMTY2GSOjoHQLUahUSuCFtRtJDWbtdwcHsTKLbqUyOjaiGhAdncQdXNum2yRgGGTGD8Ce+eVcH5lYqYpj+Z6s8eyTjmrqL0W8MhqsumIdypVQCqKBaAORmU9SLjOCTIMOcIsdSMDTg2mSsw8Ka9JFQZbJUzXr11Xq4F7EBoDClj6s1Heb8I/ZZFFiqYCdGRpmFwCqUmJe/gGyQAgc4loSQZHzLHox68ExonB8aB+IhrLvN6NjtcPBwINcO/vJzDhz3cgJ1/y4ZUc65qyJTRBC4COwKCVZeSUAqHY0GG9VIiav3WJ2VhHlrAeF6AsDFC19tzkaTza68U+/vRa//vhmbPamCW5RdsCsUWZuSQd2HVi2lVPfdDAsAFhVBzs50YyRRi9W1zai00dNXTNGMbaDQewxyNOIhZmZmJ+ZibsPHsZ6BwIbyVBi9jwBrWn1mXHN+EMlJtXr7MZIdOLN80fjp2+cjIMTnbh88VRE7FHVH/uH6uukjml0AV6Xl5/F3bt34sTJkzFzAOBWZRPu9YePMvucjJYkZWg8K+p4BnEqkJQBlVROVjBCtFrNrNo6WMVDgbqKwSuQkT+wk0nHo0rLyTOjg2MiF8FFSZnLGtX0EdQnPB3bFN4ypdA1+jrbdEEzbuSM6tCTnaozTGRKEAzU2Rc5yHpLcwucHbOjyTpl7nWxUsjIkCdfsdoMON3Xk0GEyjF3CxqjZTnMNTCQbWMQrAr+CNhqf5mma1fRUMKYwlBIQUp5kVkDO6ToKl+uVMjP8coMeQ246hHR9VwPbAq2trDIFE3Wpz5b3Y3ffPJ1fHLtTqx3R6LXGuX+U7Q9gQLtWAYXuB7BMpKYTZPrFkwu2DhkhdGZwzRwqapibeM86HWQgRFIRSkDok/sDw9wizIiOtheH5kpTbCvtaxxojXt95hEAbD9yZsvxdazuwys4+zjeIj4THtL25UlI1VNYa/PMjuKJI6MMpiBrCkzSnTUAW71b/hUw5lbZ/9K4CeQ5LHWPrEf6kwguxiw5RFsddaqMlvqIK2+I00tR190LXUcqQGb6bBmDtDqFNlLA1dpWxiMyg5IMEtgmEKGDIKrqwPOHCdZLEZaUm/r77lTSpGx9IAU/y1BYxW8SM0QZysZgrAAZJ6lZDuB3ptjaltYguLh9y3/PRyIMBA1uK2Acz5rOad14MmaMLWa8/DcD4Ni2ycF9tN20TbavqYtQWvJovyDYek0Fx6LZnMk1jZ24+M/fRWff3kzdrrtiNY4g0OqYMt9inVB1lgGTkyDz4RDdw8sVSSDGtHt7OZY637M5kIHgyUtXTKF6L8pes7/gu0jv0zngdcu/ZU+oIgCVAg8D2IvJscbPBtPnzgY01OtmJtBKV+KXqVCvaBx+jpNncNgOrTxXjs78ejm1/Hw1vWIzrZKEqGWPDxpJZ3ChhIPAVd3ZPZwnHnjJ7Fw9uWIqbno84BGDUAu/jwgtje3+aLTM5McpN2d3bh+7au49offx/HFRrz28mJMTfRjb28QSw+349vvnsbjZ9ukvLAmKwv5R+C49Ftx6tyluPDypbj1/Y148uBmvHZuNi6fnYvRkV7s7vXj7oP1+ObWcjxfAX1LCnLj4404cngyzp6ei6OL4zGKjGMv4pvvV+Lz6ytx9NRr8e7PfhFzCwsp9gLZ95F4uHQvPvq3/x5z45vx5iuLMTbai0cPV+P69Ud819deORKHD8KZb8bz9Ub88evn0Zo6FRdfuRK3vr0e609uxFuXZ+PwPDKgo/Hp18vx5Tfr8e77v4wrb78To2OTVKP94rNP4tqnH8Xrl+bj/MlWTI5144e7a/HbPz6K42fejPOXX4trX34W3c2leP/1I7F4QLVkm3uD2NzB4oJDghYTiHoj7D8SG7uN+Pb2s1jZgKc0Edubz+PdNw/HmWMj0e904uubq/Hd/UH85M//Ji6/9gZpZhDm+tPHH8Y3X3wUb15aiFPHsRn6ce3WWnzxzWYcP3Ehens7MdFci/ffPBjz07scx6++W4+PP38cb1z9s7j63k9j+sB07G6vxycf/T7u37ke771xNI4s4NQYxMOnnfjX330fUwvn4tSZM/H73/xLLE524le/uBgLC81YW+/E7//4KFa3F+Iv/+bv4tCRI/KN8xA3uB10OvHFpx/FV9f+LV65OB/nTs1Fa2Qkvr65Ev/64b04e/5NUuE///T3cepoM35y5ViMj2Jz7rH+QLQVUY0a9PZb0WuMxnd3VuOrmyvx6tVfxonzbxLc/stH38Z6byIGTQRZRHek+AWy9i0Y9L0YbezGS4enYn6yGc8eP4nny5sx2ujGmxcOx9uvHI87d76N727fitcvnY4zx4/E9evfcYOeOX06njxZjlvf344L58/EoNWMP3xxI8YPzMWrb7wZT5/vxcefL8UyBBpHx2NhYSHGJw7E4+Wd2NxpRnN0gnUPeC+sARx2u9sbsTjdjP/61+/Gz65ciMk2vGbJtQukKaqIAxq0ZIDbl19+ma2AQG2qHLGkfcCodXe2Y3t9PR7dvx9Pnz6Jtc21WNtY5cEucHsgxsZn4uChI3HuwrlYWJzLxuICQjCA62sr8Xz5aTx+dD9Wni9HF04LarSarZiaOhCHjh6Ng4cPx8zsQkxOTWc7JjcazzmjUUf9B+otEeTYi7WVZwxEEeTQyFvYCE5S9ixsNWNqeiZmZ2Zp2Lc2NsjAoENC0THVoUPMqz3eZjRQbl6LjtXu9hbflcBv0IgR1HqOj0ZrHKrZmana7UZ3B/MABzCjobDgPWTxsi6Z9WBS2oRoGe6LGhJGRS3iA0ehhdpNtT1ji7AEZKpfTLEfAh0obSOaoAwBs9KV+64xwiEk5ES+UWY4QVEFLRfBgRR6a42QDSAl7w7tAZu0E1HAmWuzxr/KNOAwqcTllDeh89nHs6BuDjRX7JMGKXxjIxPM4KJOvrO3pfYhpIuiRnYk96IydcpOC19gfUAUj5nbtW7802+uxf/7h1ux2Z+mbaPiNMYEZw9B+yCaCF5kTpbuP8EEMtjdQD+8dqMXi3PjMT/VjoePHzMYODM1FYszk7G+thZP19ZjZGw8Th07HJPj4/HtD0uxtocTfQTpegpqDFhfW7d6Y1YRQCuVUzFuyPYwKNzs0BZ88PqJWBjdjddePkWFWQgEoh6WmVRMUdUju0WNhDt3BG4PzPx/dL1nc5zZlSb4pPfeIJEwmXAJDxCGAF3RVBVVparSaNWz07sxH+Y3bOz+pp2NjY3pbrWk6nL0JCwBwnvvEgmT3tuJc+77ApQiVhGlCokEMl9z7z3nPM4qvatycyb1SJI7LGs+ZWWAhEKIEkNq0AidZedwUQXJuIyMNMime3JByKi31CAKdor4vH9s9GQ9mezsLuc1Cyq/zJ6QUUm5wBZSBlE4C6RWFPdU6AhUgZE7Lq5lJF8U7KKoFsWxZI578zmCySH13nLjJ0XfyY3gjdEgf7db5IT3RRlJuhkE3JoRycW0aCDkaDJJssDgt7jbN+iw1EjfaNk+iyUSUx15QMqfLD5Rho/F9OAG/ZCbetnI8vNG+Rb1FXu7KJjFEvpc2yi3O0Jw93nzJKPJkivATYMtNLG3PycZuND/p9bgMlnEm+k1TC0eIV7SoCw1t+JMlaVsrO8SCBazEkR0jqJWgoq/IO0XahDpSqUooUwokWSap2VpE0lZhMM8NZs6QkrJZ4MNG/lus5cCrzs2eVML5PIG6ZZQfj4UxNBGUS3BqK5gfLCFB02F2AlcNj2MBj3fCPYQEVW4qDkkXaJIJhDoKWXDM0VfTcgtUZCFVECmmObzQj5Aze3Nuyo9W/kZy6jf7YCIznBq5iWXetmgTDxIybtD0l5L0zOxNgQT7RZF5EmSSGuQVvnnww+5cZUbK1Hz3zI0P/9+8t8V3gnSOy81t3yqSxF48mBGbtJvW+tbRoP8zt18ruSZIhr22wHMPzaAn//c7fv994MmefAk/yyfd3IjxU3952tD/A8xfJN2wc8GYHLPw03YZ8iqfC9u2Sq3dGK5oRW6WUHHvaH/s4RMyCg+Hyr8Y2Mr/96/+/zPTFMlIFSsby6lb/dD+lDWyMonM/+cGol0ETNz65hb2kKhooFSa2TdLe/VEjuXrou9kHhoQmwkiUkhfQ7VPnqdBjarCblcGslEnBk6dB4bjQbkcgXk8gV+b01mE7MlCgViUQg2FJsrkmRHXk8S14nXBUmOmM0mMdIYuQW6O5oRbHRzo2u36oUZpFS7iEGitHezMacYnwtashKKfA6R3Q2Ed9eBYo6H2Yr/456Lm1v5BZGpObLjmzy9YMdjKKGxehDsvwtHsAsKMzW3pDeTdkOJBkIbTT6b503FbDFCpVHg6uICk29foxALYyDkgs9F06UqLq4rmPp4hOPzLBzeBnj8fhgtVp5gUyOTTSV4ww+0tKFYLmJxYRJuawV3+7xw26hAJFSwgI9LJwhfF+CuC8DrbeTDJhaLIJk8R6NXjzvddXBZqSis4jpZxeziJaIZPe4+eIb2zk5uWGRzm82VFax+fI/uFhO62myoVApYXj3D9PQRF2tPv+hAR9DMAuhoqoql7QT09hYE2/uwvbmKbIyQWws8di2KFQ0W1+NY3kphZPwLDA0PM9JVyOewuDCH1YVZDHa70NZENLgidvdieDsTQSA0hO7+fqytfkIpeYyxvjp4rCoUShUsbZ5jef0S6WyZJx80XdGReYhOj2JVhWS2ArfXD6vVinTiHCO9brTUa1nbsrwVxcZJEaOPv0Z33x0Y9AYQwrA4N4mtpUn0t9vQVKdlS4X1wyyWttLw1reimM3CrEnjXr8TTkuJp0Aru0nMrcYwMPoY/XdG+SXPZ9OYm5nC+dEaxgc88NgEdz98WcG72WPYvJ1oaG7B9Pvf4DLk8eRREC6nAslUGZNzUaQKdfjqm/8Et4+aWzoEb3PyCEGsFotYW5rG5tpbdHdY0dJg4kW0tpfG+5kLtLbfYTOtpU9TCPoVuDfkg16dQ6FUAs1bqCmnTYFQOHK9JffYikKHrYMoVrejGH7wJZraB/Bqeh0vpreRrhhRo3dctBky60LSIJWhrObgMFTR0WiD26JD7OIK5ycnsOmreDgSgNkE7O5uwWbQIhRsRjqeRKGQhcvlwmU0idh1jDXIkWgce0fnaO8KwWCxY+LjNnZPc9BbPbA6XUy5jsQKuEyUoFBbUFVoUZJQEz7kUEUxk4TbVMOfvhlj5NZAiLVMl5bgHXlqS3pbam6Jlmw0Gm9c0mlr4ol4tYrLizCOdrdwcriD08MdZDMJ6PQqGIxaENpKRiP0DibTVWgNTjx49AT3Hj6ARkdTuyqyqSyO9g+wv7OJWDSMbPqahx+0adF/COxUqvXQG22wOjzwN7ahtb2Tm13aNEmHxaJI3iClTZMdfWu4ujzH0qePOD89AMqyiZcwZaBDnhoyei+IkmN11qG3fxAWkwXb62u4PD+7scSnvYpcM0l/3hpqJ4cSRj5LhTIOdnZxsLuFHH9n0SPqdUa0tLch2N6CWDyOna0txC4v+L3k+Bd2MRcTUTqGNBop25eaNJWKXdPrfA1QqzS4urhELplkbSb9mcFigbe+kfXyYmJPjvAFXETOEbu+RrlYEPu0UgGzzQafv4E/5fjoCPlMit9ORoM1WtgdTtTXN/L6FoWQEul8BodHB4jHrlCjuDUqLlRq2J11zBbQaXQ4pzD0kwMUChkRCabWweH2oLklCKPZJIpndkYlBEYqIBQq5AsVXIQjuDo/5/e7QnEaKhVsDhcCTa2M8EfOTxEJH6JaosEnualS408aTo0opmVtDjtRq6DRaeHxelFX34xEXnXT3KbLBlQUetHG0AHIxmGiWVCSGR7dAyrGaCqsrMGgU8KopAFECtViFh6nCa1NLlxHr7F/eg2bxYqmOjcPX2gdurw+NDfW4+LiGofnUVQUVNAS20bBUgHymWDmjKj0bnSUMi2L7w+znirQKIrob3Xj0UATHOocejoa+ceJCSSaW9lkSyB6tC8lEnGO0vM3NMBmt/OeI5/HotgRRS1FHfF7JunkhXZQNKSy3pbRTUnvKpq4vy9qRWSIaLrYFEguPqWC6bbQE4WiYAtLnhMyq0Eqdm8aZhkNlqjmoqATDtdCii4Zl4mqlQtDQlwE6io35hJa8RmDX25h+XNo75Ao0vzspUsTDcpt0yiVgqJEkemB4lL+zvxJpsnJJjui8L51HRXFpYSISu89/x3Jl0DuT5lBJbvAyzgxNwiC+SNQYQlVkxoUWQZ2o2fnwlx2p79F0MR9vG28PyOQftYky4i79DnytfL0QmqeJTT2c2qs3AmIvl+mo/NdEugOvUMqDa7TFbyb28HU8jFiBS1K5EPB7uPiH6ox2ANecvEVrs7ETiBKch5q2us4X1YJs1EDt12PeIxqmQLzTEx6LXR6DTLZPPK5InRqNbweF9KFIpLZPMqUw0dUfklrLt5nyS9AGn6I5yK9r3JsXrUEg7KE+4OteDwURCV1BodZB4NeT9wP4frK1y3OphsmhTScpN9JmluqS1lzK+fcEhtIOp+o4Ke4OYrWE3Ri2QH91ilWpv8yRbdKFGq6prIwl9NoxEBSYj3xPWcQWQwKqAYXSBvJjYr8b0E5FnpuMp9kJpoUf8XeEXKDx8/8ZmQhXJZlpo7o4MT6/qwXEDRi6X5IKQY3WnuelUhGkjfUXjGokQcCPCz9Rz8fidnBgyzJl0Jujm8WsTxMu13WN42pGDDdDu/E75dMmvj7SM9dctOXk1yk10EyyvxMDiHviFJDK++1InFB3JcbuYKU0Sq+ttivmeUqDY5ufCPk8YJEZ+fBtKyNv5EmCbRbHm7d+BvJn8fyL2GwJnw2BGFfnL/SkEpiEvL+ISOvah3SmQqm5tYw+2kD+YqGwRmOsuR7RYkbAnmnf9hQUjJ9FWu0wtI9qg90GiV8PhcnfYTPzlAuFJlJZLdb2Vw2myvy+USRq1fXMV6zdKbTQJmG+PQm0LsoD1KoHRWsOpFuIUoZGuIXoVFX0R0KoKXRDYO2BpfDJNWJdI/lakq8c7xCZAlZDdDQXlnI4Xxvm5tbRSHLw6yb5lZ+8T+3Mb+dOAiTCvriKrOLkVtHIASFxckb3s2ZSXmeNA0oV5HL5nmhmi2kV6xif3sbcxOv4bMBPa02RikJtV3bjmNmKQyT049Qbx+8DQ0w2+xc/NGUj5AE4QpXw+KneexufcJInwtdQRO0qgoX1gtrUWwcJOFtCiLU3Q+3q56544lkFOtri4iGD9DXakN3uxk6TQHFqhrbBwUsbSYQ6h3H0N0xaDiupcqFxezEB8TPdnG334tAgwGJVBYfpvfxaTEMo8mA3z3rQnerDToVcBkrc3NrqWtHc2s3drZWkYluoz9khsuqRrGsYZR4iZrbe4/YUInQqWKxgIW5j1iam8JQj5ebW1Utj939BN7NnIvmdqAfG+vzKKeOMNbthdOmRiZfwuxyGJ/Wo6gpLdDqDOJcl1Z1qVJlFIrckGn5XYcPMNrjQms9UVtrWNmOYe2kiKGHzxDqHoDJYGbToYXZCeysTGOww4pmHzV8CqzvZ7Cyl0N9YwejbyZ1BvcHPXBbysgXy5jfuMbKbhZjD59zo6w36pHPpzA/M4WLo3Xcv+OD20IFeRWnkQo+zJ/A5e+GryGIybe/waHL4stHLfC41Ygni5icu0ay6MXz7/4IV12doG9JC5vWr4omwIUC1lc+YnvzPXpDFrTUC8rF6l4Kk5+iaAsNo85bh5WFaW5ux/rd0GuKiMUL2N5PIJoqc2EqDhnaodXcAJ1fZZDIAU+f/x5N7d14ObGKl9OCAllV0+ZABygtKxVTnJTVAjQqOqjzUFTScJtrCDXZ4XcYkSGU8nQPwUYj+nv8yGcTyMUTqHe7eXpNAwCtXo90tohyqcoO0pexGPKlCjy+euyfRHlYozX70dzWjUJNheWdM5xES6iorBxvVVWoUaIcS5WOjb3ooCwTcmus4j99NYhHI20w64RuST7meeYtFQXklEzoENGSTSazlHkm2RZVKjg9PsanuWkc72/AoCmiqd4Cj9sKxLgH9QAAIABJREFUs0kLvV4Yy9ChnCXmxUUeKxvnqG8K4fs//hMMRgNisStsLC9jeX4GhdQlGn0WNDW4YDaSQZY4SOldzeXLuIimcXGVQbFqhL+5EwN3RlHf0MQoKNF1OTtNlJFMTSckdX1lGVMfXrFhj8uihYa0ruwMJZmrsB5Pjat4AdfJEuv1vR4vXv78I7KpK9R5LNBoFEilc0imS+joGcDTr58L98yaCtHrGH798W843F+H2ajkjT6bLSGRyqOppQNfPH2Go4NDLM/PQVMrcBPDecJS3IzgRkm4kRSDk6+QukQLIw0FKzXEriLQKWvQqRUoVmooQY3O3jt4+uVzuF1uPnTIGO23X/4Dx0c70HBespLvm9HqwOj4Q25O3756gXwmDiM5qNOhCBW89U14+uU36Ors4cOX7uH23jZ+/PHPuL44gZaNIAj5VMHjD+DL59/B6/Lg7YufsbWxgGolx2yQak0Dm8uHR0+eoae/D0q1VhzKkr6cjxuFil3ZJ9+9ReRoBypliZvKTLECrd6Gu3cfwV/fgNnZCYQPN6FXUUFI8hNqkqRMWLZGp8OeDkdCxcX7Xd8YwOOnv4Pe3sgaeKIlJ4paVJV6yShOUF/pDanWilBWSyALB2r8WEWurLKBTJPLAGUphcvIGXRaNQa6glApKlhc3eQ9sLOlGeHTQ5xeXiHY1gmX04mZuQUk81W4PT7oDFacRtJIFQllpc8nmQ7JQ2hoQUiu0BHRM5OLGZp0axQFbm6f3GmBU5tHT3sjG1dRLJheI4Lt6aoJmaKaVEOT93gce/u7aGxqZqd6jkJgF1mBstF5qFETikVFLhki0p8TQlsBxSnwria5x7KBHukFPpvyC5BO0rKxQU0ZxUKJ6Z7ssKymuDgxdOBiTyqWhcv4LV1XRkPFwEzi8rOBmdhHJM6uKPXYqZyGZreFyi16TCwDqbBm5Elqqej8l+pxWTfIdQo1eZK5nuhz5Q5YMg2U/s4tgvlZ7I2kZ7+lhH6ulZWRWblg/kybJtFoiRHGWkypOb6hld7QY8V1i2ZZov1KcXu3ETiSTlGSMIg4F1l7KO8b4k6L4lze18QwQDgZ3zaqYl+/RW8lIP+mMRVIvLhOUajfFuafk7VvqBlScyuNACSnZIXU3Fbxdm4XE8tHiBd0KKv07FHHER18gUxGYDkIV+TEGpBi0lSKInQ1OjOrrJ+1mrXoaKlDKn6J0/Mrfoc9ThtMZiNOw5fIZgrwOh2o87pxdhVFPEMMLDLNJLNFFdc+vN9LpnBcOPPAQ7p0LoIFc6ZMRo/KIh4OtuPZSBuQicBqEMkSwsdBugbpZ2Uau9wI0PrL5Qi5Jc8L9f9vc0vILQ2LZaTt86aRM61p6JvNIJ1KIptNIJ2KI5PNMBpsMllhNFlgsdhgttikAYw8qBLrPZNOIpmMIZtNo1Qu8jtC5psWqw1OpwdajV40x0zpFGe/kC+IjkD4KAqEkxhMZFZ3gxDfQp0SjZRKJSX7spAXAGvqi8KkT9wmwSTiP1dpJIaIGEbLLBb6GUEjV/CwUq2jyDRhLEteL3yWSM+Qmy/pvZEZCLIbOfkT0NCAngPdP/ruYohI74Ge4z0FcUvsBST7kP+eMBEkrxxK9zDw8D2byTL6KMzSxJqj30ERnCT7o3qaBjU5kiMmCZDISwwxGgBqmA1mtlo4PSQejaJUKEqTP8FCsdpscLnc/GKVSTsuGU5xi0rvY6WC66sr3us5AoeHFoBOr0ddnRdarQaRiyvEYnGhfSV9Kb+nEtNHcptnbbtksmYwm1Hf0AyFyojZuXVucHMlyman6FNCU2k/EaaXbK7KkaySk7bg+3LUqEGnQj5NQ/cCGhtccDotOD06QSqZ4kETrc/j41PUqkoEAgGUKzUcn4SRL5IRrQ4Fbshp4EwDXrHfiAZcMqySUmGYH8drogyTQYXO9iY01zs4wpL08JxQI+l8yVNDmjUISv7NOUHNLj3wHCIHezjZXIWylIWGvDH+zwcedkumDZDRAo5RubUOFzA9GUppWCdBzW2gf4w1tyqri2nJvFlK4mJe+OUKKM6AtIUms4E1nZ9mp3G48QkDHXYEfLRYKogmKvi4FMZ5QonOgRE0tbbBbHdAZzCK5pZLHWGScRG5wMzEe5TSYdy742W6K9lGhy/LmJyPoKzxoH90FN76epiNVnbMJVOko8N9zE1MQFeJ4sGwF24HdUlKRGJKzC5ew13fi7v3H8JkMfIkbGdrG+9f/AKPuYx7w41w2DQ4u0jh3dQetvejnAn6zbNOpkXrFGCTqvmNKByNXQh2dGF3cxWZGBlKmdlYqJBXcHO7sBFHZ/8Iugf6uLktl4schbS/voyxAT/aGsm0qoDtvTjeTIXR2jOMzp5ubK7NQVWKYKTbDadFgXSuhPmNKxyEa2hoHYDL5xfuohx3QgVeFSaTATa7FesrqzjcWsVYjwstPkKCyljfT2H9uIQ7D6i5vQOzwcJxMUvzU9hdmUJ/uwlNXoFKrO1nsH5Q4KY9GruGBjE8GPTCaaaIpRJmVy6wfVLFF8++Q6izlzcv2rAX5mZwebKF+wNEpaYJYxXHkSKmFs/ga+mHt74BE69/hUWZwdN7QXicah5STC9FEcvb8eyb71HX4BdB0hICxmujSs1tCeurn7Cz8R59ITOa69QoV6vY2E9jfi2Nzr57sNkdWJybQLAeGO2xQ6+p4vg0hdcf9nGRUEBvsfKiEa6CRNegw08JT30Dnn75JVx1jfjtwxJeT+8hXbGipjGgQhuB5JarqhSgKqVg0pZhM6tQK6VQSEZgVufQ1+ZFqNmNzHUYhfQFOlpdbChVJAqHghCbDNKJuDC2InMKjY7fd8q1VZP+uVjFzt4FrpMqeHztyJa0+LR5hONYHgW1DTpLHVRqE2vT82UlFBoT08XoP+V8BlZdGd8+7sUXY+2w6GvE7ZImfqJKFLljKnZKpizqrq5uWCwWyQCJJLNlnJ8c4/2blwgfb6OtxYH+nga4HNRASlmGnGsq0ek0OoSjZbyb2YbZ3oyvv/0Db9TLCx8xN/UWymIMd7obEWrzwm7RC5aHZIgma88K5Rqu4wXsHsZxcp6Hr6ETo+OP4PX7Gbknra9EJGR9JLlQz0x+YAR/pD+IQD2tRaLlVjinlOekrMcjvX4Sk5920TMwjjqfDz/95V/gc+lwd7SDi6urqxQW1o6gt/rw/Pd/gMvtZYMoQiH//D/+X2iUWYwNt8Fm1SMWy2JmfhPpggoPv3iKva1tZK4jeDDaCZuJiri8VMhLSIIYKfPmT6yXZKGK9b0I5pe2kYinEGx04d5oDxw2AxLpPJbWj6AxevD7H/6EpqYAyoUSlhcX8PrFj7Cayuz0qdWqEY1ncHAahdvXwsjq0uJHtDbY0eSzs6b0/DqNs6ssHj39Fl88fgqNUoN8IY/Zj9P4jx//FX6PAY11Nj7AL67TiMSLuPfF12gNBPHy57+gWozC57XwoPIqmsX+0TW6+obxzfd/hNnmYOoxx+VINGkiQ2xtbuG3H/8MsyaLYJODm6PjSALr22F09wwj1NGFifevoKnGEQp4WKtOJheiRqeCiFgohKBQ4UhRI1qcXKSZNvzVt3+Cv/UOXn3cwW/Tm0iUtKyDF7QvMdkWdLAy1LUCrFoFrAYd+xrQ2WNUltDZYENznQnHRwe4vIwh1NKI5gYXtrc2uYgJtbTiMnyK04tLNLeGYDAaMbewDIXGiI6OEDIFYG7tCOmSBiqDBQaLA1WVHtF0HsWq2BtujJq4kOHMA3bZ721x4elQG7y6MjpbGzivOlfIsusj4abEgqlIrDCtUiM1t3toDgYYgZfzMWVUUbiXk1N+FrHYNbM/qFAjlF80tyITlLSBdoeL91uj2SrRxwVSSudPJp1GIh5jqQBRsolmSXuDiHdzweZwMPJOZzENELnJkujQjG5JBZYw3iEtZBGpVBy5bIa/A7EWqHgRDsDCJ4Jp6GrNjaMsfWcq3rghk3SEjGBJjfWNCRt/Z5EhzdxUyVyFIl6IRk4FfIkMJTlnXHb/FIWcjFcLmrpAymXnVxqC0zVT8Ur3RMKjuEAlzw8q2hktldw9aVhYIrkGRdGRBo4MTfRGbpJE4Z3mwbXc3NLPUi1CZ758gbQtEGKXTqf4O9N9ZbkINSkWG0uj8vkCsukUo4VCjiAABoqLIzdeoa+8dTgXWkdRvMbjMX6e1NzI6KFBZ4DL7ebGK5VO4+r6ip+TTKUUVHE5pkPAX/zfHB2ngt3uYFZJoqDEq9ktfGBasmhuyUGY5GNyrBY1TyRrYmkDNRY8mKnBqAVsehVqRRoopmA2qDDY2wKTDtjY3EUmk0dLUz0PVbZ2Drkx6Oxo5e+1uXeMbLkGo9GMMjSIZ2lIreXhHj1TahZoCEMRYbKWm8fXPGykyMc8dIoiHg2J5laVu4bFQNIyQoEFvfwmGkeiirOmVIq/oXePBlIarY7PbdkpWUb8qU4msytqbg16I+8pPI6VWCU8dCwVcRUJY293G+fhE+TzcZSLGcn9mIZQBh5c++qb0H9nGE6XUxp61Ph5kjTo9GgfV5dhFIrkpUH3Vrg8my1WtLR2oLGpBXanG2qtVjRVUrSZiMKjAQXNbmlQm8X+zg4SV5dizUjMLnm0JGJhAI1eh2BbKw+Gz07DODk+4uug9pn2XvqcYEsLD+IYOa5UeA/Y3trCZeSCpXAiTULJ8r/Ovl7oDUYsLszjIhy+MQyT31OR/C6jxVIUVLUGk9WGxkCA5Y3Hhwco0h4jDY3NNif67wwh2BLk5owGdVtbW5zuUcpneW+hd0Nj0KOlrQ31/josLy3jMnLJv4NtLWsK2O1O9A/dgb+piX1GyoUCdvf2sbi8wKw1ykhgfF+p4eFx3+AgrzUCqQrZtDAuZR0z0Bhowd274zAaTNJzkOJG6edVKsTiMczNzODi/BQaqSkvksxQrUVPTw9cbieWl1eY8UpxdioyyGWwh76FWJ2ySwl9Xr5ETCktegdG0BAIYWFlBxMfV/kchcoo8E5GvCVpE3lQqAgsEDU2+bXQ2WEx6dFQZ0e1mMH15SnMJiXaWpqQSiQRPgujzuuC0ajH3t4RNGo9gyPUhB+dRGAw2WGwOnAZjSOZzaGm0HB9wkw42rcllgGbC/OsRTjHo0YoMdAeIONbG0dYNta7eYArBpSUVCDh+vKwU96v+IxVQFku4vxgF4dry1Dk09DQEI00t3JzK+to/lFzS7eSDy+iilm9CPTfhbWxDUoLRQEJrZbgutPDUaFYKHKXbzZbYDLpEbu+xMSb10hFdjHS62BKMr2/p5EiPi5fQW1twODYPdT5GziTTFABSBNJFyZMgA72DzA3+R5+RxXDPU4YtFlGiA/PiphdvoY32I++oVGGyTmXl5oHjRrpVAoz7ydxsD6P+wN2dLQYoVRXEc+pML8ag1LbhLEHT+HyeFHIZzEzNYX5qbcY6nJiqI+cnpXY3ItjbjnMekfasL9+3Iq+VjN0ihrCkTw+rkbhDQ6gJdSJ7fVl5FOH6AvZ4DAD+XwVKxtRTMyfQWNwwO5yM/2ENhS6L5pqAc/ud6K1SQ+1ooTNvRheTp6hvXcUHV1dWFmcgg5R3B/wwWkmrW0J86uX2DjIwVkfgsPr4+uUKShEDQ4Gm2GxGDE3PYOtpTmMdrvQUk8rqIj90xyWd7Lo6H+AodGHsNmcKBUyWJqbxPbyJAbaLWiq04iGcS+NzcMiAu29uLi+hLJ2jfF+F5zmCudoUXO7dVTF/Udfo7UtBL1Oz/d7eWEe8Ytd3Lvjg8cmaEq7xynMrkbQ0nMXLq8X71/+BKs6iyd3qbnVIp2pYmL+AsdRFYbHH/EGozXooeOJnZ4pfEQjLhVKWFuh5vYD+jpM3NzSu8Qo804B/SPPeJI3N/MWrfXAnS4b9OoqOz//+mYPVY0Xgc4uzvilYoSYrwChiQZ4fXVoCQb5kPntwyJeTO0gVbZwc1ulwQ/pdEn7VS1CVUrCriuhq9UDpwlIXBwiGTmAUZ3Dna4GtPrtKOeiUCsLsNvonSakkhCSHGcW04ZvIO0mFXEKFYxWC296mQxlBmqhM3hwEslhYfUUR1dZaOxeaG11UOpdyJd0iETziOeqfNArKI5LqUIxn4NFW8F3zwbwxb0QzLoKlDT1k4w+5AEWTZ+puSXqIzW3Zh620AQTiF9fYvr9a2ytfERXmwejIy2wWEhLmUchV0ExD5Ty4vghzbnGaMRZNIe55SPUN3Uz9f705AjTH16gnA5jpL8BfR1+4bBdKiFXqKBAbmQKQKshXbwSer0aSpUW8VQFy+sX2D/Jorm1HyPjD+Fwu4RTpkRfpFzDbCqJybcvET5awf3RNm7WNNK0mBykSQYhpstaHIdzePFhHcGuYaY7//bTv6GtyYon9zthMalxcZnB+9kd1HQufPPDn+B2+aBWaBGh5vZf/h/YLWU8udcOq1nNjd7riVVcxKt4+OgrHGxvoZA8x9df9MJppYI7J6noRDHPE0WeMFL+tJab4oX1M7ybWEY8nsRATyO+/90o7HYdYqkC3k9vIV0w4dnz7+BvaGa33/WVJcxPv8JgTx16Ouv58L66zmJ2YR+pPKGHWuztbOKrR90Y7GrkInP/NI43M+sI9d3F/UdPQIUtNUJzH6cx+eEF7o+0oS/kZ0ff/eMrfJjfRSA0iNZAAHMTL+H36tDb08RF7fFJDK/eLcFs9+OHP/1vcLh95EsngToiZoiahZ3tLbx/+SNCTXqMDjQxbX3nOIr/+HUWLk8rurv78WluAg3OGh6NdsCiF9NrDhlhrqvQjjMCUNUjX9JjdSfCDf/Y4+/Q2HmX9ba/Tm8gWdEBGqNwzWaXbkHv4lzZWhF2fRV+l4mL5jTpsq8j8Nu0uDsQ5Ez1jfVtmA16DPa1I3p1gmQshmBTMzJ0gF9G4WsOsJ5oc2sXPn8znB4/VjaPsH+ehd5aB7PDC7KKukoVEM2UUVEbGUmiYpAzwlnnR9dUgU5VRlfQjceDrXBrS+gNBbjQz+UzXLQQcksnHBd1hNyqNEjGE9jd30UgGITdQcMEkUUrG3DQdSZj19jd3sDB3g6fI6zbI8Y0GyUTUg9eZ1qdGb0DwxgcHoOOC60Kctk0o9QHu9uIXp2jSo7qJF+gCAiJKqhWG2C1exDq7IG/OQi90SSGqDJtWHoFBBpIzKoSzk+OsLa6iNh1hK/RoBNZxLI+nAYA1OBa7U50hDphNBhxsLeL68uI5NErKMtWhwPNwRYeUspU3Xgiju3tTSRiUS7C2JBOo0Kdz4+Ozi5uJFZXl3F5TtcjUUXlwYekx6Q6h9BBURYqeIDR0trGDfje3g5SyQTvG0TPJvlAb08f/zkNIOk6yfl+eWkBR/t7TCvnWAqNFv6mAHr6+lmXtry0iHjsWmpIqW7SoLk5iNGxcWbI0O8hvfXm1jo21lfYQV+mTlLj1j84hMbGRq53NtZXuQGWg/CoQe7r60co1AW1WifHSHPxR3U1yZOo2J6ensThwZ6QO0hUTZvViaHhUfj89VhdW+XBeiEnhhA0HJLd8f+eximeNz2TBmJQPPkSSqMLL2a28IFoySWiJeu5waRBDZ0zAlFXCVSxUoKW4rVoT1YCerUCTV4rbCYVjo93kc8k0dHqR3urD/v7B4hfJ9Db0c5MguWVbTZ7Ghzsx/7BITe3OrMNdf5GJLIVHJwmeLjLzDWVEjlC8kDUXvo+woWfG1aFYGnREIFYFA8Gg/j6bgdUxRjMejW0WuH0L0g/Ul46w4UCMefcWbVasJSyWWi11MyL/y1n1soMR8r8zedEc8tZ9JK+k5DsTCaF08Nd7G0s4yJ8CKWiCJtZA5tFz3IQGvAmMyWcX2VRqunxhFg3fb0cY3YRiWBncx2nBzso5+LQqSvQ64UfAQ0aSeubL5Sh0prh8jahtbMP/uYAgw1solkW6Dmjmmqq42s4PT7C9NvXKKZi0MtKGi7LZZMyFWcZ50o1tIU60dHRibWVZZwe78NIBq1qesY0pKuhtaMTd8cfwGxx8D05ONjBq5e/opBNwmbWQkND/WKFmTj9w/fgdLnw+sUvKGYScFio7hV7t2DqyfnpwnWQtJnFUg3JQhlqkxmpVBqKch4emwF6YlMVRMpG951R3H/0mPeUdCKBiffvsLwwC6/NBItRy81fulBlFhLFVs5OTxIaAJ/HzprudLrIWep9w6McE0pnZi6dwST1A/MzbA7rtJHER4GLqxTK0OHeg8dIZ9NY/vQRNqMaVouOh1pX0TS0Jge+ePKckzuYecZGagK5JCOn09MTvPz1ZygreTR4bXzW0tD6LJLgOMumpgbea4hdVO8yQaug8TglHlD0nDACJFknlxiggXeWJTatnf3ouTOO5a0jTMyuoljVcXPL8Vs8xKAzVnSGtF+YDDoY9Tpk0gnOfqY6rS1QB5/LjPDxHjLpa3S0BbgJPj46gZebWx2Oj8Ms0WpsasLR8SkbwnrrAyjWlNg9PEUqW4JaZ4LJ6kCpokA6Q0M6zm8QBC0pLUE4TZahUVbQGvAi4HfCoC6jucEDvU7I44Q1poSLsPGfoL7z0IoGsrTyqyVEDvdwsLoMRS4NNcpQ/F8PvTeaW5lv/3lzeyP6VipQogVidKBt+AHszR2cc8sukpL1tSh0wJtAOpmG2+Pm5pYMmj68fAFN6QpDPQ7YjEU+fPeO81jYSKE5NIL+4VGmI5N+g5tp1kCQoxdRHMrY2trE3OQ7Lp4GO8zQKFMolGr8O1Z382jtuYeu/mGYjAZpOkGDDArbruDT7Bzm3r3EcJcRA10OaHRlpIsKLG8lkczaMP7wORoag7g8j+D1bz8hFT3Ao7EAmv1GZHNlzCyR9X2O6TCZdBxPHwTQ22qATllG+DyPjytR1LeNINjeic1VMoA6QX+nDXaTMJw5OEtjce0C2TzFUugkh0yikBXhtOoxPBBAvZum2lVs7afwYuocbb130R7qxNKnSZi1SdwfqIfdUEShUMbadgxT86es92UHWYmVRb4nFocTz58/R19vN5YXFrD8cQqDIQfam9TQ6cqIJqr4uHSBbNWB3jv30NTcwlTZteWPiByu4E7ICb+HJvVVbO4ncXBWQaBjECfhMBS1GO5Sc2uizLcSZpfCWNpIor6pHU6Xh6MtqPm8PD+BQZ3C4zFqXFXIl0pY3Ynh03ocA6NfwOF24u3Lv8Kuy+GL0SDcNjWy2SqmF8+xshOHxemD1e5iigYVON46H5xOB9wuD097yIhrf2sKAyELmutI863C2nYC6wcljNz/lhf/p5k36GjSoK/dwvT1/eMYXrzfg9rchFDfIGvBadMplxVQaUxwOn1wezwwm0zIl2r49d08fpncQKJsALREeRHRK2x5QsYYlSy01TQa7Er0tDj434pCFKnrE5i0RQQb7HyIlwspKQ5HmH5RQSTMN8gcieIEiihS1AcNhYpFzlk2mRxIZGi4cIloWgGD3Qe93Y1MzYCdwwSOzgvIlPUoacwcG0SbBzvsViqw6Gr49kkfnt7vgllbhqJMtHDZdVoMjQhtIFryzs4OG0pZCNWp1ZgmRDrWTzNvEfBoMT4UhM1KOsMC4qkCzs7TCJ+lkEzkuJg0mvSs/Yxni4imChgceQBvXQNmp97j+nwbQ90e9IfqYFArkMtVEL5M4fQihQTBYAAfOj63CY1+G6wWYgsoEE3WsLgawdFZHn1D9zE4Ogqj2UznMxeGNG28DIe5kVJVrjA62AirUYlcuoTLyxQfuPV+OxwWHdRKLU4jBfzybhVNnUPw1Pvx8uc/o9VvwBfjbbAYVWxi93Z6HzDViebWWQetUoeryCX+7V/+O6zGLB6PB2A1KXEVy+LF+zVcp9R48vQ7HO5uIxs7xFePu+CwUA5bHsUyUCRDO1rncgPAZk4aJLNVrG6EsbhywJPQ7pAHv/uyHw6bGvFUGW+nd5EsWPD06+/R2NzC17u9toKPEz+jp92Kng4PtCrgOlbE3NIJ8jULaioDNjeW8GQsiKEuPz+Xg3Aa7+b30NE7jvtfPIXJaGLTlk9zM/jw5meMD/rR1eqGTqXCSSSFDwtHaGofQlugBbMffkG9S4GBvkaOxTk5TeL1h3UY7U347o//DKe3Qbhhy0YUvPeosLezhfcv/orORjXuDvih0iixf5LAX3+Zg8Pdhp7eQW5u/c4Sno6HYDGQ2ViVDQRpaErRalRYqZUkc9EhV9JhYy+C1e0T3H30LRo6RvF6bh+/Ta8jXtFwcyvMjziLRmiFajV2J9Yjw9rzUJMTNoMCl8eHKCSv0N3uRlvQg7PjI2RTKXSHiJpcwPXVOZx2Fzt5x1MZWJwOXF5eMQ2xns6FeB4fZtahMtQj0DEAaMxY3TnGeaKEitaKisaEArE/2DxHUHKpiKDBrE5VYbkCNbdOTQE9HUGoVDWOTOOJM2eH3mr8KE8+kUhgZ2+XXeUdDpHFToU2a6EqZW4GqXDb3VhmpLrBZ4fH64BOJ5Aoov9SVBtFiy2u7KIx0Inv//hf4HB5kUwmsLu9zl4PiegpXFYdMwKcdqLjqVCslBGnJv88iliiBIPJjZZQD1pCXXC4vYKqLJnBSEIyRqdymRTmpj5ga2UOOnUZeh1pBGWqMeEFSnbYT+WKqCr0GL//CGajGe9ev0IyfslyBfq9xFxRG8x48PgpensHGBGlJmFldRk//cdfUMymYCRNPzFVquA1/eVXX3Mh/OPf/oLo5Tl0RB2WUGB26ZVMVATNV6BCRO2vKNTctBXyeYRPj9hwkpgRNNjIFcroHxzBD3/4z3C5PRy7tra6gr/9+78iHbuCXkuYOw2bCzBY3Hjy5XPEotdYmJ+GqlaCVqvkfT2RzKHO14T/8r//V9T7yUxMzc3vf/ztz9jeXIbFpIVOo2HkPZbMoLtnEKN3x7G0tIC93Q2YDBqm0eeLJaTSBXR19uPLL3/HiDzNmGQdNXlvUIO7v7eLv/7135BNXcPjNMKoozirGtLpCrp7B9F+gQGTAAAgAElEQVTQHMCHD+8Rvw7Dy39Oa0/O9paKZglGZ6OmGkk7sihX1fjq6x/g9Ifw6uM23i8fIVHRoaTQsyxGaMAFIZb9hkslWLQKuC3knZJGJp3i863RY8NAqAGZZJjfQ41WidGRPmSTCVyFz9AT6mBGx8r6DscBtre3YXVtE+eX1wi2h6A2ObG0eYzz6xyg1MFic0Gh0uE6nkaRosNo6MW6VVYzCqMyjskrQlPL4/5AM74e74S2nIRJR34IQqPNRj1sdCWJMNl1/VbGIze3hPTTQIOQKDbyu4kqoQzeKj9HaoxobTNyrVQinc1ifXUJ26vz0FRTaPaZ4fOYYTNqoSe/AQWX4shXlNjcv8LazjVG7z9Fz+AdXq+f5icRPtpmb49gnZV1yjpeXzRQq6FYLiOdLiBynUEkVoTW4kN7zx0EWlpFg0sMmbIUtaUmlloZGysLWJ+fQKNTD5dVy1IJ2cmeB1YqPbIFBe/BaoONmTfbW6tAJYVQq5cRvly2it3DKLQmN8YePoHTXc/Mio3NFbx6+QsafSaEWtwwqIFksojljVP4At3w1Tdgbvot6p1ahAKUKkFMIDHwJpNMegYimYD2Gg2SmSrW9sM4i6aQyWQQrLdjqKcRdrOWzZOWty6gdzVg5P5DWC123tun3r/B+fE2Rvta4HUYkM7lcXCewlWyCqfLi92tFTTVmdHT0cDGgZfXeazvnsPd1IbBu2OcL55NZ/Du3Tv+u8N9DWiuJ/+dGrZ3Izg4iWNw5D4KpQKO9zYQavGgzm1EqVjBzsEFLhJVjD74EvX+Rmaqidx1KblBpcDpyTE+vH4Bt0WJzhYvdFoVziJJLK2fwFPXxM3t5sYqvA4tOprs0ClJD0NnpUitYWYQIfckSYEK4YsM5pYP0RDsRO/IQ6zunODD9BJZNfFZSeyxcoV8QRQMSghmEaV9KODzOmEz63F5doJkNAKPXY/OVj9qpQzX8h6XHXarBZfnF7CYTTAYday5tdocDCQdHJ5CZzTB5fVj9+AcO4dhaI02eP3NKCu0CEfiSGVJsiXMMumdZdqypNmm76FAEYEGJ1oaXDDqagg21cFAUlHWrYthpBBbS47NkukwZz6TUWS1jKvjQxytr6KaTTIAxc2t3JzK4u9/dA5jhyulgg9vGBxoH34AW1M7uyUrNLrPdDhi6pNMphGPx9Hgr+cu/+hgH5OvXsGuy+NOlwNmXYE1F9uHaSxvZxDqf4i+oREYCEFicb7cnZPhCdUuorn9OPke3QE9eluJIpnhJmT7II/DczW6Br5Aa6gHOsK3SadHhxgVA6hh6dMCpt/8isE2Aze3Wl0RuTIt3DQuE0bcvf816uoasLW2idnJl/C7FRi+Q/RmBcKRLKbmIyjUzIywXV+F8Xi8Cd0tOmiURUQu8pheiKKxYwwt7V3YWFlELXuK/g4zbKY8aooSb1rJLD0gLdTk7SWZd9Dmp1XXYNRXodeQg6gSWwcFvJi6QLD7LtpCHWz0ZDdk2JzJqsuzRiCWAA7PMshkaQ4ivehqNS5TRZxeZFiLNz4+jqODA8xMvGVdalerEQZtDvlcFVt7CSxuXiBTIsMXLxdEufQ1PDYFhrvr4LbTLESJ9d0Yji6AltAQDo9PoFKkMD5QB6ephGwmw/nDG3tx5EuSWyq7htagVdUQbLBguNcHi1mFfBlYXI9hZSuPsQdfwu604s2Lv8BuzOLBSBPs5hrKRULhM9g7SXI2F/V7HO+o1EGjt/AEKBgMsUnOwcEmzg4XMBiywu8k4wYVVrfi2DmuYPTR7/mQWZx7i86gEd1BE9SKAk7PE3j1YQeJnAFObx3rLug9L9KeAyMCbd0YHR2H1WZn6vcvb+fxQqZAStlfdHjrdVo2qKGispK9Ri13CZ8V6Gw0oaPBCIe5AmUlyS7KSgVR6ErQ63SsZeMcR55d0XeWrfVF/iehJqRnqZSIZkQmHWrkqiootHZkKyZsHcWxtHeB46sySgonFAYXKmqDoERWSXtL1DwlrAbg2yc9eDrWAbOGBij5G3dQNnvgw16Ni4sL7O7uorOzC1aLlbUv4fAp3rz8CdXcBR6PBlHv1LDm/SKexcL6Cbb2o8gX1dDpTSxTYCkCZQ9Wa3B6PBgeHeOmbXVxCi1+HUb7/LCblMjnKjg8STFqGY4VoNKR7EAFRbkIArX7On3o7vSAvI8qNdqo85ic3UdN68ajZ1+jMRgk9xgprEGBva0NvPnl3xCs12Koz88H4+7uJT4t7XPBe3+8E50t1FTrcBbJ46d3S/CH7qCuoQEvf/53tPh0eDTaCptJg8h1Hq+m96Gy+vH8+z/AaXdDq9AhHo3hz//jv8OkTeLxeCPsFgUjty8nNnGd0uPZV9/jcG8bietdPH9MyK0C+UIOe0fXODiOo0zPTnLf5NghBU2ZK7iOZtmYKJdOoa3Zgm++7IfdokSSjFpm9nCdM+HRl79nWhMhBoc7m5h5+yNCAQP62l0wEnIbK2FuNYw8rCgptNhcX8TTu80Y6aZ7AeyfZ/Bu7gCtveO49+gZM2gI7Vr6NIt3L//C5nS9bR4uwE4iGbxfPEZjGzW3rfj4/lfUOSoY7PdzAXVyTmj1NvT2Jjz/7p/4ABMURuFmLYxvVNjf3cW73/6CzgYlu6STr9bBaQp/+20BNlcrF9YL8xPw2Yt4Mt7BOmaa9u6fxBBPkTZW5OZxPl5NjWJFhYt4Bul8DY+e/R6+4ADezh/ixcwG4iUVD5zYkVFyaCUtvqZWgVFVga6Whr6aRJ1VyRIBp0mNyNEWVIihr7uRs6/JqNBqoqm1iqm5GtKq1YTEgeifhNLZHXYoNXqsbZ9i/yQFV30nDDY/tg4ucBhOoKJ1oKiyIgcd0mXSAaqZViacUqlYK0OrLKLDb8XToRY41Hn0hFpY71Qq5Dmjm94REZ0laL/UYCaSCezt7SPQ3AaH08W0fFJk02l2dX6GTx9JC7+GxjoTsyLq3BYYDETnFq7hPHBWGXF0GsfPL2dg9zTh2x/+iY0MCQ0kh/5y7hrtQRdCQZKOmBgFIiS8jAobN6ZSOZydJ7C5c4F0UYnm9i703bkLt9cndGS00LgZEEkJhNa+/+1HqEpx9IQaYDCSBlkU/4KaD74/4askNnfDCHVT3rsO79/8hia/FR1tPm7er6IZvr+Do48wOkYNsAllotTPTuDDu5/RHvSi2e/m9+T8Ko1INIPh0QecHT8z9Qb1LiMavRZ24mXpieSMzNpJaRhCyF4qV8H61ilH75E2z19nxfCdNthtJlzHkpj5uIqayo7/5T//N25Ky+UC5mcmMTPxEoNdzWgLevmZbB+EsbIRQWf3MDIpMiyLo6/bD5tVzdnuCyv7OL3M4fd/+Gc0BluZNhu9vMCvP/0rtEhjZKANVhMV1wm8nviEqsKEu+MPsb+zBYOuhL6uZm4kKN7j46dNFEt6fPnVd/D5m1BRUryH0NISs4ka+t2dbbz69W/cWPR3+GAyapDIlPBp+QhGax1Lb6anJuB36zl7nRgpnAFAyBKjrsLsSjSHahQqan4eW7sXuHvva9QFBvF6bgcTK4dIVrQos/6cmiNaiyyO4TOvVizCpq4h4DXCY1MjmbzEWTjMdMHR7iACdQbs728iHDnH6MgAjGrg6uwQzY0NPAQ5PD3nYTMZ0W2sb0Gr06G5JYSdM6pdjqE1WuHy+FAoq3FynkEyp2SZQE2p5UEKDUrpXKV9iGjEpWIJ6moO4/3N+OZBN8yKPIxaOgup8ShzTSYywoVT9+eorRzrQ6ANy3o0goJOhbVMS5YjPvO5Ag8rVErR5NOwiCQbM5NvYFRlMNBehwZ6Pwl1Y6SbGg2S/Cl4hW8eXGHzIIHRB1/zM15dXcTO+iz8Lg06W5xwGpVQSTR1RvEo/kYQJ5EvVBG+zGL7OIGy2oHB0XsItLbxQKVKEiZC+DUq5PNpzEy8RuJsG3dCbgYXaHhTqhT5+WsIiVdrkSmoMLt8jFReg/ZQF/Z3N6BTpTHU2wCnxYBUuorVrWuUVDZm23l9TbyPrW8s4+VvP6G10YQ7nXWwaJVIJMlz5YDZhrSe5mZfI+DToafNAW1NovHT9XDcn2huiUFFzW08WcHi1imuEnnWKlNdcu8O1Y0axFNFrO0noXX40Tt8l3XHpXwBMxPvcLC9jKFuP+pdWmSLBRxG8rhMquDyNmB3cxFNHi16OnwwaHW4ipaxvncNV2M7+kfEQD2TyeHD+/fY21jEWJ8PzT4Te6TsHMSwd5LAwMg9HizQ53S32FHvMTFCvXMYw1msijv3nqKhOQiFWjK5K9/Gk12cn2Pq3UvYdcTscbDO9ewyg09rZ3B4G9HQ1IitzVX4HEp0B6ycl17MV5AuqRgBp9UpGPekbVXj/DKDxbUT+Fu60DvyAJv7Z5iYWUahpkNNbRCKATKTIn08R8CRprgIlAuwGtUI+F0wqGtIXoVRSF2hqd7GKGo2GWeGh8tpYzkY7aHkuUI6cWKalMo1XF7HmZFaqqqwvXfGaS6ehmYodWbsHV/hMlpAmb4HywgIcCRQThhOCeS2BLWizJTkZr+TQaHWYD0z+zjSR6Ji3+znIlSBNytCxOn2knNO7PQYh6srKKfjjO5zc8uYyD8ECgtNDekmbjP2ygoV1GYX2ocewNrQDqXFCSVn0YrcPTJ/oY0kEU/g8uIKwUATO98d7O9j+s1rOKi5DTlgM4nMrt2TFJa2U2jve4DewWHWHlJTSuW/ZKfAGzaboWxS4/kOnQEDBjsMnLmaK9awsZfFyaUWvUNPmB5Bk1c6VNkEg1XTwPLCIiZf/4yhkAn9IaItl5AvK7C2m8Z1yojhe49hMFgwNzmN6/A2hvt9aPAT7aeMje1rLK0nUd8cYk3F0f42Ho41oquF6BZFhCNkhHSJYNc9Rm7XFuegKUe4ubUaMkwFrpAYX6GHWk3ZTdStC4MQ2phIN4wK6a+ogNFi86CI3yYvEOgcRrCtBZ/mJuG1lnBv0MvNrZKoYzCgVNOx5oS0ARzrodbzgvvwcQcdvUN48PgxT7nevPgFylIUI70euCwl1mAWSkpGI8JXaUQTpFOqwmHTo8FnYodng4YMbpRY2rjGWVSNUO9d7OzuQkPNbb8bTmMeqOS4QMgUafBB7qG00YqpJ8VuELXAaqRNCshVNJhfiWFtp4z7j38Hq82Ety//Arspi/GhethMpJOqceYkuT3ToUpaWDIcS2YqnK13fkXIuRF1vgAbxxRSR7jTaWXac62iZGOyw4gCY49/YDOBpfn36G01o7VBC5Uih2SqgPWtKyQy4nAiPS9NhNL5CiNMnvp2/PCn/xUuTx27Tf/yeh6vZ7aQrhp4QRKNg1BXq1kHl83AeladIodq/grKwhUMtTjqrCWEAmZ47WSGRlqy4s3kmBYiH5JMWxRmVmSKUKwQnaoiTFzI6S6VQy5dgMPlglpvRDRVwtpeFBuHaUQLWlT0XuhtTYDOgXxVg1gqj0S6AIXKwOY21Cx++7gHz8Y6YNWSJodQ0s9dBIW2PhIRzW1vTy9rTWjj+jQ/i7npl+hqseJun5831EymiE+rp/gwtw+l0Y1ARzfq6v1svkDa+lxGUPUdDhvTrBfmplHMhNkputlnYJ3KWSSDyY9HOIjk4G4MoiHYAoPBhEw8jvODHVHkDTaiLWCHXkv6KBUW1s6wvBNF7/B9jIyPQ6s3CO1GroBPM5NY+vgKQz116O6oQ7FQxfupLUx/3GDE8HdfjWCoJwCzRoezizx+fLMIf8cA/M1NjNwGvQZubmlTJ6nBq5l9aGyN+Pq7P8Bud0On1iIVi+Nf/7//G0Z1Ao/HqLmtMXJLjd5lSosnX32Pk6M9RM+38fxxPzwOPeLJLN5ObWJibh8KtUF8Z2YOCRdjah5MFivcLhdil2E0upT49tkA3FY1UukyXk9v4yKrwxfPv0eAUAqVGsd72/jw4t8R8Cgw1OmFWUtZk1XMrZ2jqHKgrNBgY/UTnt5txHBnPR8+B+cZvJ3dQ2vvPdx9+IxNSqjUI8bD65/+BXd73Rjs9EGjVOEonMLk0gmaO0fR0tyCmbe/wG0pYqjfx9S3s8scR3jpbM148rvv4akjLTwTpKQcXzF0ONzfx9tf/x0d9eDmVq1W4CicwV9/XYDV1cKGcwtzE/DaCnhyLwSrSY2zizjeTW3hOFLmSS9TtlgCRNQ50oep4KlrwPiDZ7C4gnj/6QAvZrcQLyoBOnfYdVFkD1fzOWirBbhMNbgMRahLCZTTV/Ba1eht9cKkpsFeGA6rGj6PgymT5BKvVBLakuM9p1IlmlOF32P6/mScQd4CEcrjUjuRKRuwf5rAyWUaFYUJKoMH2ZoZ8ZIaV7kqchWqHERzK+rkKkcBhRpteDoUhFWZQWd7gLVZ1NwSqnbT3HK+YQUKtRKJVBJ7u/sIBtrhsLtRrtHZUEQieonFmSmc7G2gLehAb5cPDrOa80DzZNBSpGgSyuDWMhvlLJLGu8kVNHf04sEXzxA5j2Bq4jVU5Tju9DShLeCGQaNEtUSaK2HwBVWVpQLUeFOk3vlFGus7Jyw9aO8dwcDQGMxsiEb7p0TjVFRxfraPiRd/RVOdHgPdTTwYocaLGVgcV1FllsnpeRKTc9vwNXWTsAEzE68wPtKMocFmlgBRQz0xu4PW7nsYHXsCi9mCYj6L2am3WJh/hfujregIePgcPTpLY2njDKHeUej0BqwsTqCnnZIBrEyH5YxdCd3iGkfOeVSqEU2XMT2/g5OzNA9qg402PLwXYv37VSyFtxMrKNbs+OaH/8pNBg3MFz5OYvbdL7g7GERXh5cH1+vbJ5hdCKMjNIo86QCrMQwP+OFyqJHOFDD9aQ+7J2k8/+Gf0dQS4rOH0OVXP/0bjKoUHox2wG7RIXKVxM+vPqJUs2B45AH2djbgMJYxeqcFFrOOkY+J2U3EU0o8+fIHNo4pK4RCkbOkmRqsYpr6q1//HW1+M4a7fTAYVIimi5ic34fO4met4Oz0BzTX6TE20MTDUE6aZCa3gC0FKkQoiRq5ihKrO2dY34lg7P438FJz+3EHU6vHSJZUKJPOkvxRtFQvEcuuSOJSqCtl6FGEU19Fq9+Meq8BV1fHCB/uoc6sxVhvEMpaHgfHe2gNNsJrNSJxeQaLlTS1KsSSadidLmQzOVxeXsPn8UGhMmF6+RDxfBXBjg7oLRbMLOxh9zSPqsYFpc7KjW2+TAnwNPBVMfWSro+cZ7WqMsZ6G/F8vBM2TZHrHEHtpMZedkuWcogZ9RVnJf1DdTA1t5x3Tjm35GRfKt1Qk6kAp4E1uSVzCh3FndWqOD+PYHriHdLRIwx1exHwWaCs1JBJlxFLF1mmQ+uI44Z42JhAIkvSrCfIFwpYmvsAh6mEwS5KB6G1XkA8kUcsWUK2RJpvBVx2I5xmQoEJFCBZShIru1dw1Ldi9OFjdsOvVgTDT6Ol4dk1Xv78r9AUrzDaUw+rgaIY86yTpHXrtpuYdkzI7fRSGNGMBqHuXhzubUJVjWKsvxEOqxaZXA0rmzHkFXYM3/sCHl8jL7LNrTX89vOPaPFpMdbjg02nQiJFRmRHsNW1M1uQmtsGrxJ9HS42GMxkS7iMF7hWpH2Y+UCEbNVU7P57eBZDBRrk0gnUOxUYv+NnWnc0UcbaXgIGRyN674wxKkua29npKWwsz3LdG/AZUKyUcHCeRySuhsPhw/bGAho9GvR31cOg1eLiqoi13Sjs/lb0jY7wOU3Su8mJCRysL+BerxeBOhOns+weJ7B7kmD6L/UEe5uf0N1iRYOXEFKwd8hxtIL+sSfwB1ukWrMKZVXktNL6il5FMfv+DeyaIrqabdDpFAhHc5hdPoXRWY+mQAA72+uos9cw0GqDulLEeSSFnVNhasjvtlrJA0E6NwnBvojl0do5gFDfCHaPzzFNhlJlNWoqvRSJJ4ykxPte5fdfVSsCxRRM6hIC9U64zDpkkxdQ19LC3EmvYVYOMVHIH4GQVJFFTfm2tOYVnOBC+9p1IoNUpgKd2c7mmLvHl4hEC1BoHVCozbyX0NqscAwcGbkJTS0Jc9TKCvweCxp8Nm5uOzsC0GmF4zhtcTR0FoZUgj0p6iqRIkA9olZRRfriHMcbayjGrzjr9qa55UmdZNstU3dum1uCsimwWw211YO2wXuw+Elz67wxsxFaDdIFqRiyjoTPEaINyKBnRGjyzQso8hGMdLnhttABDBxFsphfi8JW14l7j57C5rRxV08TKdospK2Wu3cSiE99IKqpDndCJuhUWY5l2DrIYeuohN6hR+jpG+Amgb83298JCsbi3BzmJ19htNuCvnY7o6WpHDC/eoW8woPh8Qfsnjb74R2cxjKGB+pB8hhyRv24cILLuAZ9g2Osk1tfXcSDkXp0t+nxP8l67+e40ixN70nvM4HMhPfeEgABgp5FVhWr2tT2zvS4HWkjpL9MEQqNpF2tZme6e7scyaIBDRwJ0MAQjvDep/epOOeCvaPYn7q6owsu7/2+Y973eW3mHDt7WV5M7tHSLVOyVt5Nj+E2nzDQ5sPrSOgk8zxR4CQil61BlTPW6+LlMKtkw2PL4bDJhMKum9uHL3ep7xigoaWBqUkpCHPa3AacGTW/J3N20gWb+p2NRknQ2y6F57ycWKTj0mVu3r2jL4BMnpZn39DTWkpvaxCPNaeeJFXhCCxDcupkainXgSkDWfHhQCJjZWrumKOYm66+q8zNz2MrnnO9L0TQFcNUTOokXqilUqSopOQvpm/Jp0tjFR+d2aT+uckPp8yvFrh191v1A798+mfC/gyDfeXa3KrEoihwh88/jwEiUWCE2cH+cUYn5BvbEaUVlpWauNpfRnlJkWymwIeFU3ZP7Nz+6q+IxuPMTr/Uz1qybilGVb6RTsvXdpLXaZfU5BZOzrM8H13EbA/z+3/4nwlV1XOWKPDg8Wueji+QLHrVg6vSNh1GpLVxl1im1joftSErruI5ptQhpvQBpd6s5hvbZIJdlI2FQI5kI2NVMItIrrIp2djbyWSESCvvguFhlU2GKJnikThul0v9RMeRDAcRSBAgYykhbwvqxm77OMNxvKgH3XE8pd5bOXhLXWa+u9fPvavtBBzSgBiZrn9RyCo4zszB4SFLi8vqKwuVBolHIzx++APba2+5PXzRmJpM7O0neDgyryCu7sFrtHb34g4ElDwosl+7WfIK5fnJszg/w9OHf6a51sHtYdmMytY2x/u5XSWiB6ta6RwYUCK6NFxi3lxf/MiH16/wu9LcutJCZVjkxBa2DlI8HlumpKqFL77+RsE2cqyJJPnhD38gE93mzrVWnfadRbM8ejbD1IcVldz89pshrvQ24rLadHP7/dO3VLddoqGpicc//ZG6sIO719pVzrx/lODx2AoFZxlffvudDjckVityesIPf/xnJYR/cb2BEi+6VXr8coGjmJ0vv/137GxtKDjtm9s9F81tkidjC7z9uE+r+J5q6i68JYbPT7x7IuOWSJ83o8/wms/43f3LlJU4SMZzvJpeY/2owO3739HafUmPCWlunz34I9XBAsO9tfic0tzmmJzZJmsJgs3D7LtJ7l2pYai7Wk+Dzf0ET8aWaOgY5voXX6t8SM7n2fdT/PLjf1EP/mBvnXoN17bPGHu/TVP7ME1Nrbx8+qM2t0OXqnDJhbuX4MmrZX3uBm9+QU1dPR6fVy0IVotDPYVSnK2urfD0wR9oqypw9VKVXroCB/vTz1P4ws109w3yZuI5Zb4U9291qhdre/+Mxy/mOUm4qWvuxuXxaBOhG2EB+rjdup2pqW+hYC1VUrIApaI5UTTIhS1/Xis2AR2Kvy8fVxBgU4WVCp9YoE/Jx47w25LUlrsIBe06RHRK3JPCiWQodEHmlWGTFMXZvG5e5DkSIItcxFZHgETGxsflPQ4jBXyhWhy+ciJpB4vbMbbOcpzn7WRk06Dnu0GHkmZVmtuexjBfD7fiM0Vpb6nXv42ATpx2kdde0C8v7k+TVQYdMZaXVmiobaY0GFbJYCYbYe79NB/GX6k0caC3FrdHADYZjk8T7B2ecR6Jk0nnlJhqd3p1cLm2c8rl4VsqR30zOcrhzjJX+xvoaq3EaUffz72DKHsHEZXi2h1mysNuqstL8Lnl3LOwfxJj8sMyJwkzV258SVt7jw5qpZjXwj+fYXXpPW/HHtHdGqK5IaRgmbNoSosQUUhIkyXS/K29KC8nl6mqu4TZ7GBi9DE3h+oZ6q9DoM6bO+cqz2/qusXwjXv4/aXa3E6MjjA59kCtLt0tZVr4rm3GmJ7foa3vKi6Xmw/Tz1Xd0FIT0LtHmnWhuYs6R2fdGjsh22YbJ1EZ2q2RTJtJy+Y27ODWtTZK/Q4OjuOMjM6RtZby9W/+nvLqOh0OzUy/4fXzn7ncXU17cwhMaeY/7TIxtUdHx3Vy2RSFzB6DfYb6SRqGselPrO+muf/bv6e2uUPPgPPjI36RzW3xhJtDLQQDDvXxPXg6Tc5UyuXBm6wuzeOzJbg60Ijf7yCaEibFEudxO7fvfafeUyGSG6ArGSKbtUbbWP/ELz//Kw3ldoY6RTln5SSe5ZU2t7VUVDcwNfGSujIrw5eq8NiNwcbWrjw/Qnw1fG6iipCfVUCKa7vHnMWL3Lz7HYHyVm1uX3/c4TxjIS/vv2RuS0qGAIzEa1vI4TSBx5zFlovitSRpbSylusJB9Hib6N4WPQ2VNNWFSWdj2Kzixy2SjJwaJGIsStH3+L0KEBJliEcy3o9iOsB3lZRj8waYXdlgefOUnDWIxVNOBhexNKRENWOTobTVuPbUmi/FfJ4r3TV8NdRCwJbFbRcfqhE1KKosI3zpQvqoJZohS/4cjSfNrRzKFqv9L5vbz1E0AnXK5wz1jtzp8q3TSQF1TrH4YYKupgCdjQG1lRwdp1hcOWHjIEI0Leed8CeETm4mlclTEqqmo/MSG2vLxM83GOqWba/4PTMcHYmy4YSd4xSpnEUBiyIjbasPqtzZYcxVSLsAACAASURBVDaRSAmD5Ji1ozRdl2/Q0T2AVbghWofA/v4GTx/8CxXeHJc7qpEd2sfFXVY3DggGPQwPtKiyJprIMzmzz1HMRkd3H5tri5A+4lpfNeESO4k0vFs4IVH0cfn6F5RVCQnexPLyAj//+Geayq3c7K0mYDfp9nVkehNfWTONTa1MTY5QFYKe1iA2S57tnTNef9jmKAY5jWi8iCpS+JqAq9xUVlYRPT0k6Mlw9XKlvqtnkSIzi2c4fFUMXLlBMFyp0uHXk2PMvh3lSneYugqH1mDre0n2TqwEg9XMzbyhMmhmoKcGj1M8q3mNyfRWNNB7ZRBfSal6fcfHxln5MMnVDkkckVQJWNmMsLBxSu/l67pE+/hhnK5mP/VVXiUIL6+dsH6Uo2foC2qamrCIkfWzB/wCwnh2csb0+CsC5jTttT7tSfbOUox92MEeKKe+uUWZChX+PJdbSxGI6cLyIRNzB+SsXjzCaNEhlCglDGWM0xukpfMSlbVNLK7uaNZtKm+laDIGwbIWM4bHIlfMEAy4CfmdmNJnxI828dkLNFQGqSh1UcyKFztHic+rkv50Ru4WifCTtsrg3IjiU7plGSCKBSOdE9WTn3jazOrmIQdnaazuUvzhWpJ5O7snCc7jGbIqMzY2uPI5WwUkSZbq8gA1FQE8TujqbMIupK3PEU1/IedfJHr8JVLOkHzbKJA8OWJn8SPR/e3/sbn9S5beBT3583+XA0em9bK5FaBUy+UbeKuaMLlLNMvwLx5Z+UXNFg4PDtje2qK7q0ezT8/OTxRSc7g+x9XuMNUhGWtnOY4VeP3hgOOEiztf/Zrm1lZtSAsqTTOMpHrg5IusLC/z8vljGivNDHX7NbtUIlw+bWe0SW3rvsbg8DUcTpGMGFQx+dmE3Db56jlbS2+5cSlEc41HJZHHkSLP32zjCbbQdamPlcU59lbn6esoo7HOJ2e8yuomprcpKWukb+Aqm5s7vJsa5+ZQJT1tLl2FS3P7fHKX1p4bKp98M/mcgCPC5fYAfocQLPMsrJ7x4eMxOcl1tEkBJA+EEWJeVWKnS+QmAQEfWFhei/NodIeGzss0tDQx9folFdLcXgrjd8pk3sz8smwp02RFziKyFCUtujTSZP8oxtDVa1y7cQ2318Xm5hbPnzwlcS75wuVaGLnt4mU2IhsKkkull2MRm1kaUgFlQCJn583cMScJLz2XrzM7M4u1cMaNvjABlzSLaSKJIsmMPOhCJPisiZfnvYDTkcfrEoSI+KgcTHw4Y2E9x5173+B22Rl99iO1YRjoEf+GSHzy7B+L70i2jAboQQz6AZ8Vh0suKzdbe0mejsyzvXtOc2OYu9frKC8VXHuB6dlDDiMuvvz2bzg7P2dm6iWX2uTAF6LqqeFNynkpFB0UNP/SonmVx2cZno7MYrKW8tf/8B8JVTdxlijy8MkkT8fmSRQ9mMXfp2TKPPlsHGsxiducosyTp9Kfp8ydU2lyRaCA1yXgipROkqRBleIzLbJCAZVo9y9AkTwel0cnYdaLP10+b1yakksqG4BYJILHG8Di8JM2+dg9M7N1XGD3HLaOchycF0mbXCC0a5udggwB8gUCDhO/udPLV9c68UkUUC5jNOYXOWif/1Oa24WPC1zq7SNYUsrB3g6/PPhvFNK73ByspSwgRauJmfl99aRW1Pdw+fptlfY6PG6VImrWpGwNhGSazSgR/eXTH7gxWMNgb5VuT87Oc4yMfVI50OXr96hrbsPl8+p7KtPh+NkpE6+esTg7wfXLdfS2SXSTmUjcwpOJZdKWAHfv/4bq2kYdUCzOfuD7f/2/lej91a1u3WpIg/ZsdFklMEIz/e7+AMO9dQpM2jnI8P3Td9S0XqKppZnHP/6J6qCNu9daKfVbODyK8XBkQWVEzZ29KkuX90kou+KJq690c+96CyVeM4cnCR49n+ckbuX+r/+Kna1N9jfmuX+rm4qQnWgizcj4Em9mdmnt6KK2tl4bnazmydo0y7euoYV0Ks7Tn/9I+nRF/dE1ZR7yoj5YOeLD0jH9175SSZlEH4hS5OH3/6wDLgE1SXO7f5pk7N0GOCow2/x8mJ7g7pVarvRUG1LjPfk55/CWNSk9UeA48pKvry3x/vUI1/qquHypQWXyn7ZOmXi3RUvnNZqaWxl58gNBX5pr/TV47CYO9hI8fv6RraMUoapawtXifw8SDIaprKilNFipCoP1jVUtmFqrClzpqcBmMfzOf/r5Db6yJm1uJ8efE3bH+fZON6VeG/tHcZ6OLiiRvKN3WC/sQkEiaQQKZqckWE4wXIbDEyCecahN4OHoRyI5m0rbDUmyMlJwigS4EMeRP6XCl6SzwU9ztQdHIUI+dqiRUSV+kcMbBHGBmMh21uYQu4BBVDXidGSIVVQZ93nkTAtPl6eUSDzHaSSHy1eB3V/BQdzCxNwe81sxUtZSchbvhURTbgWBZBn3os2UpbehlG+G2/AQobOtQZtbadgcmqlsRNlokSz/ZJGNX5yVpVXqaxt0yy/b1L39T4z88iPF6Ak3B9opL7WRKSTZPjhX2vf61olChO1WGTrZtLFLZgp4AiFu3ftKPb5S7LXWehnqa1BSbSKVYWXtkNmFbfaPk8rUsFqLhAMiF6yirakKj1syz02sbR8x/m6NUGUL1299SUlphXFvWKxkkjFejz5mb+09wwP1VJZ5ODqKMPV+Rc/1wb4WamoCeh9v7UR4Mb5CVWM/dpuHyZe/cG2gliv99UrMXN8+48n4Mg2d1xi8cVe9pbKZnhofZfTZD9y+Wk9vuzS3Zta24rxf2KWj75pamqYnn9DdXEJLdanK7dY29nn9fpXzZAGr3aH3vkYBF03EMwWSWRONTW2kY2eUuHPcHGqm1O/k+DTOs9E50iY/937ze/WOyUBweX6GyZGf6Wkto6U+gMmUZXnjkInpXdo7rulZm0ltM9RfRWnArB7ZsdfLbO1nuf/bf6C6vk0bRoGBPfn5j1g51k20bKCE2v7LyDuK1jD9gzdYWZjBIcNk+ZkC4hks8PLNEqcJOzfv/pqqugZDQXGBOVa4lcXC9tY6v/z8B+rLbAx1VeH1yJY6z9j0OnZfNdU1TdrcVpcWGb5UrRL949MUI2Pz7B0mcXh8RuyaSaCccu9aSBdQUNHVG/eweso0Cmji4w5naZGRGsRiZbsVROZogKQEGFflt+EsxMhG9nDajAZXtl+mxAnOfJqKMj92h7x3onISBZncVSJ5NyHkWHk3ZdDldIis0kQikaNo9hJJFlndO2P7OEXR7scXqiFt8rBzmmH3LEuyKJBFUTKJ1UHuf3mfRU2WZbi7hi+vNBN0FPE4lVX+F1mykft6kQV00dzK30CaW3k/RQmnQ2irTaFjnz23mqGMRa1VyVQCi0M4HmZOD48Yf/oEc2qf4Z5KSjwFVULJ8PP90pHya0rCEt8jNWuOdCqpjUNtTb1Gwawtv6ep2kVnYxC7JavKoJmFPVZ3k/o5BErLyGWzxE/3KfUUGOyppqrUoVLn/bMcbz7u4Sip4frtrwiUhvUukr/13OwU0+OP6Gnw091cTjqRZeTFPB+Xd6itKeU39y/r3SiNyNTcEYdRmypvNteWSZ1vcHOgjsqQk0TWxPTCCbGCl4Hrd6isaVC4rDS3P/75j9SHLdy6VEXIZeYsVuTJ63XcoSaaW9t4OzFCeUmOHtnc2kxsbZ8z+X6HoqMcT7BChyXC8BEyuTRmwWAIv9fL3NspHKZzrg9W6lDoPFLkw8dTiraQgmHLq2vU9S3wxHeTI1zpCtJYJc9PkbXtOLtHZkLlDcy+f0PYX+SK3HMuUQrkmVk+xVfeROflAR2mS8P4ZvKNepOH2kppkea2AMubEebXT+gduK4/2/z7UbqaS2is8ev5srx6zKftJE3dV6huaMDhceqzLGel/FrS2GiN+uY1jtw5rVVuHbTsn6V59X4Hm6+cpvZ2lhfndVg72BbEks8wv3zI5PwxpdVNlFVVGWoYqe8kcs7mIBSuoLS8CqvDy/zSOuNv5knmZGPvvEgWuIg6k0VSNqUb+7qKABUlNszJYzLRA+zFFPUVAVVdFvMJIxVdIw4NlcDnO1eVDlL4KSg1r6wT2d5mc2Z296I6jAuUVePwhzk4y7GgPuTMRXSYXaP+1HaoW1gDKFUZls1tCW4H9Ha34JSsVR1KGiogQ00sSzgZHkspLb2L3p7a3Oai52x9nON0e51iJm7k3H724v1barJ8IXmBdYpnlU2qmazJgr20gpaB63gqGsAd0I3Ufw+SNoLaDw/2lcR66VK/5kYlElFej75k6d0kl9tLDKmoOa0Qjvm1CDNLURrbLzNw5arKMWUaoM2IFM8XWBahBz5/+kAn/9f7w3hdEvptYve4wNjULv5QK7fufkkwHNYDTbakOZnWrK/w+vljXPljrvaWUx4wsgk3DzO8nNomWNmu31NAGGX+Ald6qwgErMTSRaZmD1jZSNA3dI2Ozl7mZhd4PfGCO1cq6G1zYy7k2N7P8nzCaG5r6uuZmHhCqTvBYEcJpQ7JRsvr15maPcbmLsXh8WjzLllQ6XiEcm+eWwN1VJe7tKhe2RCg1C6N3UPUNNYzOf6CmmBBI3j8zhyxRJGR8U2N6cHhuZDNiEzQuLSlGLg8NEhXdyden0cBT/NzH5WcHDvdJeC2qATZ5Za8NkNSKFNNiylLecBMddiO02HS6YtsbuPZAL2DN3n//h22wjk3L5fjd6W0AJtdPNADo1iUqaNdLzjdVlhN1FR66emURiVPOmNl8sMJ82sZ7nz5NU67lbHnD2irc9LbFsTjynMWSTHxbofV7Rxmu1u/hkwHu9qC1FUbhGtppKfe7TD5ep2ayhD3bjUSKskRT+WZfL/PadzN/V//rSoH5t6+0ua2rlJu3XMtNLY200TVmyOXn2yJDc/G/MIO5RVN/PXf/U8EK+uJpuDh00mejM0oxEkuSiXeqpwjhUtohYUEXkuCoDNNhTdPuTejQwi/W7I2E0oIDJcGtXBOpFJk81li8ZhxOOTA7w9oEa+SZLMAtbKazRwKlWrTe7C/h9XmJGd2cHCaY2Urw9YpnOe8pM0hMqZS8jYfGbONjMWQcYpMuMQJ393t48urnUpONnJuZb5vyFc+xx1Iczs/N0/fpX5K/H4WF0RK9AcaqqwMdZcjYMBM2sSryVVezx5x9c6vFfrmCwR08GBMDQ25s3zuMmGfePmMtxOPuXu9he4W2bTmODjO8tOTjzj89dy8+y2VVbXYnE6FFWlMRyHD7LtpHv70B7pbvNwaqsdrM5NM25ic3WHjKM2Ne7/R6XMqkeDl00e8nXikzdflHmMzOj23rXCzZNZCPHrGr7/oUr+vSNJ2DvP88OQ9NW2XaGlt45cf/khlwMyda026XYlGkoxNrjK7ckzO7DQaHUPIpkTL3vYqhgfq8MkG5DzLo5E5juMWvvnNX7O7tcne+iz3b7VTEbaRSKZ4836DlxMrqgqQCBB5bmRzJDJ/b0m5Zs82NTcyNf6Uj29HuHe9lZZaaahFIp1mZGIJi6eSvqEbBEtDHO1tMT3+VAnmg5fq8bjM7J7Eef56Gbu3HqtdYq/GuHO5luG+GvVyHR6lefjsg8JFbC7jjJAzOisQI1OCG4ONdHfUKbV9dTfCxPstWjuu0djSytPH3xPyZrhxuQavrUjsLMO7mW3W96Ik83nkiZXzy+nwUVZWQ019K9UNrUQTUV6N/EhbZZErPZXYrHa2DzL86edJfOEGbW4nxp4TdMQ0qqrUb1N53YuJJdb3k/ilSXbIhFkiNQTOYqG+uZOh4av4g2HOk2Z+GVvgwegCkYxNB06iHpDhp2xDvLYcblMSa+YIS2qbcl+G9gYfjRVOgm4TVtkI5w1poV0okW7bhSvPiGExGgWBbhSVnCr015xIAM/OFJjl9pZic8oG16LArvmNKJtnZlLmMDjlfXSSwspZKkc8W6Rocej75rTk6a4L8PWVZrxFo7mVIkG29+q5VbCGTNUviM9mC9FYQje3zXUNhIKlpHMJ3n0YY/TZT1xur2agTWI38hxH4oy/+8TC6jGBUA3VldWU+APaoMv5nM7kKAmHqa2rZWn+PenIFjdFHRFyaWG+unXMq8lF/duGqxpxeeVMSnN2uIO1EKe/q1YBXE6XhXg6z9vZLfZOcgzf+pr6hjb18klTdbK/y6Mf/xWHKcKtq634PRLlsscPP49pUfK7X1+jo70Ks02a2ygvxpeobhzA7Q4w+vwBQ71VXOmr16HW5u45j8c+Utd5haHrIqkMU8zmeff6Na+efs+NoTp6OspUobW6EeHd/A7d/Tdwefy8mXis8sDW6iCFbIa3M5/UTuHw1+ALhozGReTfUteYzQSCIepqa1ldmMVpinL7irFFPTuPMzI2y1nCxv3v/p4qgS5azawtfWR85Ce6mkO01JVgNudZWTtg8u0O7V1XdcCXSuwwIAV9qRBY07waX2DnMMu3v/0PVNe16j0ZOTtV6bBFNrfX2lSif3QsUXXvMDvL6e0bZlFgYRJfOCSyZafK/V69XuAkbmHo5ldUiydfY2kETijyRMNzuyPN7U9/oDZkUQ++DIhFgj02ta5QOBmuCZgz7Mtqc+t2CncgwU9P3pPIuahuaMbiNEjM8kiKR9Pl9lFeWaMDxqzJzcjUMq9mNzlNyTbecaGyK2ApyM41pxRaty1LW42fpjInltwJ0ZMNzLkIbTUBHbBbCmltZqWpk8JfimetWcW+kb+QtF+AriQVQ3IuRQZJ0c7qxhGxrFUVFFZvGedpK++XD1jeiRMrCgDSi8kshGubDmzEzypvmd2cZri7lntDTQRdRbzyff/S3H6mJX+Gjhm+4/+huS3yF1nyv40Bkto7nczq5tbmtunZKjT9ty+f0FRmpbPBi4U06zvnvJjaJG0tobW7j8rq2ousXSMX2W514LDaWPo4w+n+Ilf7ain3GbDJhU+HakdxldQoI6SyShgLRXY2Vlldekd12MxAVyV+l0DEbLxb2GMvYuL6F99S29CisT2JWIRnv/zIzup7rvfX0FQd5Ow0yU+/TLOxdUJ9fVCHw6ESM7GkkWayf27j0sAwG2tLRA+XuX25lsoyF/G0iXdLZ5ykHHQPDOsQSPy6AjV7/PAnlSUbIFQT0biJXybWtLlta+9k8tUvlDiTXL5UpWDJ7Z0I07N7+MpbqWpox2yXCBs5jyWezEYoGFKFzsijh6SjW9waqjBApEmJ2jzlKGbl1le/pr6xWRcJU2/GmBof4UpnkKZKlyroVrcT7J5aKatsYvb9a0LePFflbpf37zTD+4VDzO5yGtrb8QVKdOA8PzvH5tIHhrvKaK7xa8+xuH7O7KcjXfqIHWD27ZgO1RqrZYhcZH3zhNnlYxzesBFt6nHjDfg1rsnvl3xcvy485t9NQeKA1iqnDhvl/n/1bhurr1yH41KTBV1ZbW7txZzCuybn9vGW1VFaXm4oEqTxLJrw+0uob2jG4xdJsJkPCyuMTs6QSMuST7b2hjLXZhWZvVnf0WImgs+Rp6HcQ02pnRKnROnFcZqyCssVyJMCEiUyyCoJEEajKfdL8QKOJZWlSPQFwmcMxWSdJd/TSbpoZ+ckoz7yw0ieoqOEggLfHAqS1Jx7HVBLw5qjIuSloVZ6O4vCHkUKrfJ0TVAwPOzaq16wTOSfRK4s/mHRQOWj52wvzhvNbTr+/48Ckq3OZ6y5YaI3wsil4FOSogRnl5QrUMpb1QhOv06xNF/tcyKpyazUwLW1Vfr7+/F6vaSSKT7OfODNq6dUB1F6r9spK+4C5wkz03Mn7J9baGjrUQO8yNP0l9bm2sjT293dYXpyFHvhnLvXpBkUWESGSKzIzMdztg9N9A5eo727R6e4sjOU6YjQX7dXPtDT4KOrwYfbnidTtPFh6ZR3Syd4AxXk0hlMmRMGuytoavCpT3dzL8Xku129bK7d/oKqylqmp94yMfqUO1fK6WkV3HuO3YMCz8Z3aO02mtvRV48oC2R0YuS350im4O3cIYsbKaUOB8srMQkdMZ1iY3UB4tsMd5epLEouqeWNKI/H92juHaKitpbx0ZfUhU3cGqjA58pqc/t8fIedU6vKnHwBv/qM9bMTWnKghPLKckpK5H8Xr6iJXDrP7vYuK8srSgo9PNrTCaMUHjqZyeUw5xP0tQWVpKqAm0SBNzOHpIphpeBOTb/BWjzn1mAFAVdGKZDPxlZ5v3BKKFyJ1x/QBkrilCJnJ9RWuvj1VyL9zJFMm5icOWFuNcWde/c1zkQm9pc7S+lo9GCzZtTP+GJql9N0kFCVECwTnO6t01bj5NaVWhz2lBa8W3tZfnkyT6nPz73brQQDec6kiJja4zzp5tvf/i3HR4cszYyrx6UyLJPZmGZ1Ph/b4ywhG1vBoxuQn0xOnjEL/f3D3PvyV/iDFSSzZn5+OsHjsQ/ECmLItxvqpmIBt8NEmc9OyGMi6MpR5ssRdmUoccTwWqPqBc+loiQiEfwerw53ZIggL2E6k1XPbTqRVsiPw+MyoCu5HNFoQj23+r6kkuzs7qjk02T3EUtZSRMgYQpwknZynHBzGLVwmjQTy5rIiOTEYtX3xWcr8Os7PXx1vZOAq6DFqjEeM6Zu6lkwmzg8OmJubo6+3n78Pi/vpl9rc3u5J6yfi8ucI5Uy8/L1GtMLZ9z71d/S2z+osUwCy5DYlovsc2R1KzCVF08esb3yhq9udlJb7tb/z+5xhh8eLxCs7ubWF/cpKyvXM8PAmYpHHxbm5zR2p7XOxlfXmjWnNJO1MPNJ3tFDrtz6Fb0DVzk+OODhn/+ZVGRdIU4CjhFYish5Fzdi2Bx+jvY2uX+jhav9tdpE7B4V+PPjd1Q3S4RGO7/88Acq/Ca+uN5C0G/A6o6O0xydZ1UuI3Yf9X5qyHmBcMBJ0G/FLrCbswIPRuY5S9q4/9vfayG5u/qeb263UhEUr3Ca3YMEK+uHSgIWsqxs44UOe3CaZGn1gEv9N7j/zbesfVrg5+//q/pTB3tqVJaXShd5O7epPsJY2iBgmwtZPNaCbtv6e+uVQrt9FOX5m2Wcvnos0ty+HuP2YDVX+2qUzptMFJlb3GP3OEHmIkJGsU+mIiVeCw3VPqrKBQboYm0/xti7LZqFGdBsNLelrjS3h2oI2PM6iIklxDdvIV0sEoklOI8kiESSKodN5+2UlNXjCZTyaWmG7gaHwj6k2BZZ8n978Bp/eT09lwYZf/UCvzXKb77sJegXsElWyZPr2+dklPhvxmK3Kw9hbesEX2kt//5v/oGahibOUyYejRrNbTRrwCnE+yMDDAHDBN0Q8uQpsSWxZw5wFk/x2WOEPGkaKtyUeJykElkSCQP4IhtKgQRpVqsJHC6jGRW6vVzeVskntdv0HJKhhdPlBYtDqZQbewny9gqKnlriBT+nSQsH0QznaYhkzcQFLqVgFKEoZOiuD3J/uBUv0YvmFo3tEgquEk+LYqWRMbbIscVjlmTp46LmDgdLSzg7O+LJs+852P7IvWsdNFQEVD69tH6szZu7tJZLA1coK69UUqsB5TJyqOXePjneZ/LlI7VQiBxd8kZPz5PqfV3aOKOl67LK4AXaJzOr7bVVPrx+icuW4Pb1dirK3Np6r28LFG6Plq6r9PZfwekSAlyOhZkPPPn5T3S3hRkebNShwZupVR4+eaPZxf/+N1fp7q7BYrOytRvl+fgitU0DuNwBXj77iYHuSob7G3DazarKefRylpq2Aa7evEtJSUixyO8mJxkd+ZmbV+ro6qzAarOwsn7Oh48H9A7cweXxMTH2gK5GHx31Yf25pj4sazPQffke1fUthpw0lyMrvki7HX9QhkomXj55QDFxqGoOeS4FJPNq4iPbhzm+/e4fqWvu1Mb80/Is489/pLMlSHNtiTZGS5/2eT29TdelGxp/E4tu0dddpQOEeCzFyMsZVTB8/avfU1XXjM3uJHp2xvOnP2M3Rbhzs1MHZwfHUZ6NvsPqLqf70qBGKplzJ9we7lB4j0SVjE3Ms7IVoby2mVBVNcHyckpDYbV4eD0+nHY7e9ubPPjhX6gNmhnuqSMQkCzmHC8nV/CU1lPf2M7k6DOC7iRX+wUoJZafJA9GZijYSpWKbfdIdIjR3MpWMRgsJxCUNAQ3iZyNp28WFCh1lhFJslNrNJNsj2TLailiLiQx5c8Iewp01flpqfXgNscpJk40YSDoteJ2CdFbKKlmBbgZMQQXxbPeyRpsrwNlgUElJHpJgYxi7bFi94S00d48SPJ2aZ/lvRQZa4iCrUQJzgK3ETuR+jc/v4vmDFd76/jiciMl9rx6DqUwludVok70vdHB5kWesw6DDSqxvEuxWEwHJJKrLD/fv40Ckrswk8qQEO+/y6n/3vTkGCsz41zpDFFdKmdLlnfz+7xbPqehs4+O3n4FINkdktttbKIkLSEZjfL61VNM2V2Ge6p1SH1+nuHV9Do7Z9DZd1XPam34RJ14dsrU5Av2NmYY7qtUqq8MSz9tRfm4EadTLHuXBhXKdbC7rZJ4a+FYPdfBgEe3po+ezWoUTXWFj9/e7yNUUiSeTDP57pD9cyf9g9fZXF/hZPcjtwerqAy7SGZMvF86ZWUzRqCsEn8gqJtbqb/WPi3R3VLC9X5RG1mJJkw8mZDNbSPtnd2MjjzEa48z1FdLwGNn/zDO5PQmsawDX6hM4y2lSZWtoNPlp7e7n6qKat6+Hmdv7S2DXQGFLYkMeG7lnPfLpzR1DFDf1Kpnw8LHGdaWZ7jWW0FbtSj2iixtx9k4MlFe3czc+zeE3DmtEwI+GyeRDG9nd9T3avf4cLk9an2InJ1BNsbwJaEl+5U8Lh762U/HdPVf01pmZnqU7iYBMHmwmYocn8RZXj8jkhSwragEzZr3ajE78fiDVNTUURIOKZBS4hI76z34L5rb0elNrN5y2jqluZ2nxJVlqD2Mkyw7e2dMf9wjnrNiEYq8KBClZimYwP/9twAAIABJREFUcbn9DAxepaahgZzFwoePKzx7Oa3Nrcni1uGQ9GnCk3A5HdhMkqQRgcwJbnOSco+ZmpCdiqADt6VATppDsZkqIsjwrAt6VT3oImuV30v8tgJqsxtWwlhUFl0FrXnT+SK7R3F2ToqcpczkbX7MnjDpgp1YSlIJZOFjeIclAUDi6GRz29JYqQP89tYGQ5Ysze0FZEytr9KPGqjOC+Ky9D0iSy6Sj52zu/SRk611iqmo0dwaHgvjRTay4C72xeoHEuKcNLdW0uKx8Ydov3Ibn8qSA0ahamAI/vLHPjo64NPKMleuDGnuVC6T13y6588eETveYLi/iupgEVMuphlNx+cws3TC9nEOiyuAw+k2fiHRkotHMV/Q0O/To30c5DT2orsjgN2aVCnW0YmJd3MnxLIuBbGUhsuUury3u8P2+hKVJUUud1YQ9hp0roNTkRKvs7qbwOFy4bFJw11OV0spHo80DEWm5w5Z3kjS1j3EwNAVjdN4M/maiZdPuH2ljM4mI59r/wieTezQ1n2Dyuoanj75gboKC1d6yvDZ5bATUvARB1EnfcN3Ka+qwSy5WvEYc+9eEztcZKDVT2XAotPFT1sJnr7ep7l3mPKaWkZfvKA2bObO5Uq8zowCkEbGtjlPBzSntrxSyKQW9aoooMoiHjEbNrvEQshnI0WtFOc2pfEeHhyyf7DPaeTcoOOJhzcaZenDJE0VNm5fqcPvKXAWy+nULm2qoP/qLd5MTWItnHB7sIyAK6vRJU9erbK0meHG7XvU1DVqMyabs/fvpjBlj/jmTr16UFPa3J4y8ynNF/e+1aZDclBv9IfpqHdpFuzhaYKxmUMsgQ66Bq6pjv7dxEusiT1teAIeIa4V2T+GB48+6GV+91Yr4dIiJxKjMrHDWcKlVND9vR1WP05wvb+a8mCOXF7kPIf88nIPd2m90pJl6q2h0mYzPq+XtpYO6utbsLv8Srf++Yk0t7NE83LxGBNyYTDaLAU8tgKljiIlrjRhd4ZyX46QM6lTNo8jRT4VIRWPGlsluw2vz6dFuwYl5ArEIlFskt/r9+o0TCAR2bQcHJJLVySvksiIYtMlZiJdcBHLuonmvJxkXCqJPElY2T/LcBTN6saxIITlfFHBAN/d6+P+zS58TpFRGz4J8cfpeyqXuMXE0fExMx9mGBgYIOD38fbNJL88+BNXesP0twVwWQRSY+Hlm3WmFiJ8/d1/4NLAkPpRJQpJux4dapm0gI6cRxj55SdOd2e5f7OTsN8gUe6d5Pn+yQLl9X3c/OJrvZB1cKZ6k7xu35YXl/iX//JPNNda+OZGCwF7kWSyyMfNOG/m9xm88Ss6e/pZmZ9h9On3tNa5uT7YjNtuZXU3yuOxRQq2AE53CWuLs3w5XK+Xlkwb907gT4+mqWrqpbOjU7ca4se8c72VUp+MwESebydvsiGJSgJ9MgiEsuWReJkcFinWTCaOzor89HSR46SNb777PTvbG2yvvOXbO61UBmWamSZbcCiwTb1ZArRRT5pboVoPHk8Rrmzld3/9t5yeHPHP/8//qb6fezc7CPulzMuTSOUUBCQFp0Be5HyXSXxtpZeQrOXNRb2AX0590ubW5gwyPflKC46r/VWa5VjMyVdykTfZFTqjE9cLwqBV5roiNxJLgtmpW9Px9zs0dV6noamVp798T6k7xe1BaW4Fsy9wFon8EI+/RDMYqL9MViwECdY2T/i4ekQ0AalElJuXa3QDJp/x9kFSo4BKKpro7Rvk1YsRfJZzfv1lLyG/TIAF5lTQpt6g6RrxbdLYj4zOcpp08Hf/+L/Q0NbBecLEw9F5Ho0tEs+7KEhAvABf5N8hi9uSIuzKaiRXQ8hK2JnGZ4vgMh0TcOXwOKyaBZnLyvslUDcDRqHKFdkaWS0qA5fmVlQIsoGQZkGeYfHARmNxPL6AQm2SORdJSjjJ+tg6NfFx84y9SJ5kwUnB5tO/uzEkyevn0VIV4BtRUphjSksWOXQyGdN3Se45pbuqdUCm5FbNclyYn6e5vkn98Dvb6/zhD/8Xpd4M9260E/TZ9G/26s0aazsp+q7cprGlXQmfMuUW/59KLDV7XmCMM7x59VABQ60Npdgks3Bb6PGzOP1VDN28S7iqVuMcJGc3FY2qdPXt5BNuX2+hR+BjVhPHZ3lGpzZwB5u48cXXBEr8pBMxXj15wtzbce7e6qS9vYx4PMGTpzPMze9gNRf49ss+esQPbhNg1EVz23wZpzfA8yfS3FZwfbAFpw12ds948OQtzpIq2rp68Xr8CuBZXV5idekDd2+20dEmskUrnzajzCwe0jf4BTaHm/FXP9LVJEPssMZDvJ9fY0JI4E39hCok2kq4BAVyWfFzltDQ0oLb4+Ll04ec73/iRn8jFUHJME3zbmaV9/MHXLn+a1o7BjRSZWl5jqmJh1zqKtM4FJNkwS/tM/5mi56BW+TyKSLnG0pwrwm7iUfjvBidYWn1VEEv0iBaLXaSiThrKx+pKndwW+wjXqG1irf9A3ZPBb19V3j/YRqyx9y91qXNYCqe4v3MJ97PbqiqzOp2EwiV4g+V4QuEqaisp7amTjPAH/30R2pDNm70iV/XqXfEyMQinlCDEodfjz0l6ErpVtDvEWtOmievZjk8y+LyBzBL3aCAUXmA7LS0dtJ96bKqF6IZaVLmGZ3dMu5GIRSL0l/o32bwOSy4bXnshYiCy8Tv3lBpo6nCRYXXjMuUgkKKvJyrukUy2CryNYzsdJvm5codKP8fmbbIwCWdzRBPJHA6PLrxlwHY1l6E1b0Uh0krOXuYgqOM84SV85SZSKpAWga6ZptmqMugyWHNMthVzc3eWkIu8LrkDJGvn9fFwl+K6ItVzWfC9ufmNhqN6h0qoEC5p6VW/kxM1rpZsnCTSYWbiepRlEwHax8Y6goS8kE8KTXVHkcxJz1DN/SdldpAGwirxOCYsBQsRI6PdBhV4ozr8yybtO29BCOvN3EHa9RDLxEzHpdbrWyyRRNb3fNf/kRLrZW+zgr18++f5Jj6eES44RLDt+7gsNtZmp1h7NnPtDW46W0v18HE2w8bvP8oA9kipT4zv/3qEqGSAolUmtczR2wf2RkYusH21hpH27N611SFnQqvWtuJM/9pX9VJIt8WXW42k1FfZ3tTiPamcpw2sexYea6y5HraOrt58ewhPkeCYWkuXaJWyTK3eKBxgRlNOpHGx6x3aTJt4VLfVYav3uRgZ5t3Ew9oq7HSWCULoYJaDKfmDtg+SBhwU5NZidB+V5Hr/bXUl8lg0srKbpLVgzzlNU3MvZ8i5C5wTaIEXZDM5DUWb/c4qjJ8eRb0bjGb8DhN1Ff6FPwmDb1EMc58OqKz/7qeKR/evKSnWRSpojiUYUxBlY/ZotTkclfmiScynJ2mOD0XwKyDYGWNMleshXO10AhE6ehEkle2sHnKae3s0ixsaW4HO0K4TWni0RQHZxmiaVFPGaFbJouTWKKgnID2nn7aL/WB1cnbuSWejbwhXXBitXtJp7M6sNctp8WE12mmvsqH35nBnj/HWYhjzUUI+a2Uuh1KSDZdQIJFAWtEjsmxauQ469C+IIPvhDaoDrtTB64S+eVyiZXFrGksOCvI2QIkCk6OYyINP+HoLEkyJ6oQUcoZkDRyScpDHpobK/Tv3d7aqFRmBdRqbrssqS76VN3IGdZTFSsXC9ilnknEdHN7tPnpvze3n2XJUsAZuuYLvLxSsT7Tkq0kxADsLtXmtqSuDbNHCJci7biwKigi0sz+/i4LH+e4em0Yr8T7ZKTjLjLzbpoPb8dprHHS3VSCkxjk0yohOU/Ax9VTDecWsIU21VKIW21kihaOz6Lq7fO7XFSXORnoLaMybNYA6pzg4HdTzCyecBoVWav4KqXYTFIZdChBsSIo8UEyjYKZhWMm3m1zFMkQCroZ6KrickcFAa/EHcHabpzx99tYnOV6kDS1tuomYvLVK6ZGn3J7uIL2BqdCHPZP4Nn4Fi0dVymXHM2H39NYbedKbzk+l8iIC7ydPySSDXDtzq/UEyCDAoEeTY29IHG0zKVmD2U+Aw2/upXk2ZsD2vqvK7b/1fNn1IWK3Bwox+OUCWaRZ2NbHJ47NU5BPGkGwt6IkynIZWAx4/a4qaqqwul2G5gEvSSMA1mkdzKBkrtLiqCjvX1++sN/ptKf5YthaW6zmi02On1ExlSuXsvp6UksuUNu9JWqPykaN/PL6BqrewV++7u/o7m1QxvGWPycFyOPiRwu8/WNWjX/S9D367kTZley3PnyNzppGX/5iNuDIdrrXdjJcnKaZnz2EHu4m77hWypTmh57Tv5ki7tDTZR4Myot2dxP8+jpPD6fjy9uNBIqhUhCPgOh+jn59rvfs7m5xtbyG+5cqVFfh/h5Piwe8/zNGV2X79DV22sAjfRZl4tNZIoehRbYXT4SWfjp6ThPRz8Szbo0O08PbpO8YGmlW1vyUTzmGEFHigpPjrqgmcYyGyG/UPHiZJMxHVbIzywDFPl+MrWXgj4ei6kHRLwYdoENFLKKmBcvbkEkWVnJLyvgdHkoWF3sHUvcVZrVgwz7CTtJk5e0xUvW7CFv9pI3u8jK7Zgr4rPn+M29Xr6+0YnfXVTAh3ERa6WrTZpIgo+Pj3n37j2DlweVdDzzfpoHP/4r/a0lDHWGcNsEImDi1dsNxufO+Pq7f+DS5avqkzUV0prhaWSVSRSImch5lOePH3C4/pZf3ek0YoSKOaO5fbpIeUMvt+7dJxQM62EhhYtkWEuxt7ywwr/+8z/RVmvTravPmieRKDK/EWNq4YjB698oDOrNqyfsrr7l7s12GqtLlZI8Pb/P8+lVBSnY7R4lmt4dquZaX63GLx2cmvijNLcNPXR0dfD05z8R9hUVRiURVAI/kXdB4HTSXElTK82B/L3kuZCICgG+yfN4eA4/PP7IfszKN//u9+ztbrK1PM2v7rQpwVGejVzBRTorqgAja1P/RmYX+4cpfnw0Saiigb/+23/QC+HRwx9ZXXzHcF+teo9EyieKIZMAINRFIsXZRYR5MaVeNoE37Z2mefl2DZe/EYczxMToc24OVnBtoAqrELwz4vN1KiOhKJsUPR6KmIXKKRi4YlKfzbzZycZhhokPO7RcNLdPHn2vhe+ty7X4HFlSqQxHkSyRZB6r04XL7sLvcuByFbHaRLpW4O3cNk9fzOjG65s73dy+2qrPxM5hmj8/nCJc1UpP3yAvRp7iNp9q8RT2W1QxksuL90Y2l/L4FrWwFr/Ow5G3HJxb+Lt//F9pbu/iJFHkl7FFhUol8gK6uSCYyxNYzOAoJHBxToktQa3frM2tEKargkXNnbaIfEtjPKS5SCjsRQZKopaQ4UxeWJx2G6lUWi9p2QqLhMvv95DOpNje2SEUKsfu9HF8nmV+7Zzl3Sxn+QDnBS8pawkpk5ecyZBdSeONDBKKSZqqAnx7o0tlyV0dAsqwqAfWyEo1wsEM0rwB8oklYszPztLW1E5ZMMynpQX+8F//ia7WEoYHanE7iwp7efRsgVQ+wK2731BeXa0DNNn8KqlChzTSMOT58G6S2Tfita6lttKtPJHllSPG3nyio+ca/Vdv4PKJCku4D2b10Uvsx5/+5Z9orfdw64pIje1EYvB8cpVEsZT73/0VoVCQ4/1dHv/4PbnEAXdvdxMuc7J3eMLPD98Rj4muNMvdG610d1ZisZnY3jnn2eg8DW1icQjz/NnPXOoo02GVy1bg9CTOy/F5jmNZ7FK8C/VWhtyZFE5rgeHBFupqQ+r1XFgT+d8BA1e+0Hiy0RfS3AborC/VuJTVzQNGJz+pCknjkRQVatZ33WT3cvPLr+nu7VbQ2vrCW4a6aqitcKodYefglJGXc8SSTkJlArtycny8Tyy6wxc322ltMjLXF5ePlATf2y/NbZJodJ3BS9VUlFjIJBN8XNxhfmlfqbhSkH4GZcqWuqOlgi6JTXLYOD7L8uTVHA5vlcIrP7yfJpfa58ub3QS9ZorZDKcnMY5P02TyJrKFIueJGCcRSY0wYbH71U8rw4C3b8bUby7Nrcdr5yCS4fnkMt5QkzZUk6NPCblTSr0VD794sxdW9tk5iGismxxcIrcUgvj+QRxvaSV3v/4V5VX1nKfg0egs43NbxPNOLaSlcZQCVTzTLmuBkMdKtcgcHVlV2jlNp/htcWqCNoJeG9lUTO9BqYO0c9UYIgOMJbnG0lTKNkca2nwhi01gjDabgq+SiQwer1cHQvIeJvGRxE8k5+IoLjaLpAIYk0UZ7En8k3wPyYMVUFyWy501XOmsoMJnIeCRDauxHRaIoTQ0Si83SmZtbOR/+7dRQFLkOxwi8zRUjZ+JyXK3yl2fTInKQ96xAmMjD0kerdDbHMDjLnB4kmT87S7OQCPDN7+koqoGq6R7mHIa66Sb24KZo+1tJl89pKYMmqvtmHMpVjYivJjeo7mrnytXbypJWrbq8jyL1P1wb5c///P/QakzZjRsHgfH0SKv3u/iCNXzxTf3dWA3MfKC9Y9T3LhcR32Nl5OzhAH1i8oGXbZ2aX51p4twCSTTEjl3zPoBmum6s7PB/uYM967WUROSQSeq3DlPZMkVZMsnwDZjuya1sdjb7Fa5xSQz18VzUQ+E6mnt6mHk2QP8joT6d8UCJWPKTN4gb0upIjWiNKqxpJXJd+uapXvz9hcUsjkFLIY9aXrbjUxUOT+lXl1e3ePoJKYgKAECVpV7aawK4LVJXW9l9SDNxlGBitpmZt5PUeIscGOgBq9dCNcG1yUr0VYX8XKiqBOVodZ8uYTWTyKD3jzIG5vbgevK0BH/cE+zn9Y6j8bpCKtEfxeBo6q03WiQMqmiQilXNo5UVSWfd22Fl96OMoVbHp+kmHi7jd0rzW03Hxfn8DnTDLSV4LXI0FqyuR2adSvbYGMr7Db8wotbCkPtuXwFi9PLzMdVno68IZUTcr73L7JeVQdJBKk5S6m7QFkAVViEPWa81qzCUoU0LOQsWV2IwlPuclU06KsqGeYuXaTIVj2vn5NZI7ucUv9Hz9Vq4PYHyJldHEVNyusQANrBeV6lymanj1zRpuA4aW7lmRGYbanPRmNduYIOO9ub8HgcerbI99IeVqMHJarKkEYrNPhiiSCbW2lu1+c/cLz1CbPQksVz+7mp/RwHpJtcLYIN47xIGaVYy8iL5AsrUCpQ24rJ5VdasuG51Q5KD5KDg31mZ95x9dpVbUJEViKX1OnxKROjLzjcXaa1PkBTtVcjVSTCWoE7inGHrKTjyChfCkS7m1jGzvSHLRV5VZaVqcdAZBPdbUENOZa4mXxOGuAsGzunxNIZhXCIl0WymoSqJoW2BMSvbcb5MH9MNCkvTpL6Wh+3rtRTXWqEsgvUaPztJrunWTouDdHZ3a/bUfkAxl884/3r59werqS1zqVTx73jAiMTWzS3Dms49aMHf6a+0sJgT5iAt0gsWWTywx6JQgl3vv4dFRIrYDYTlanu40fkYxJpEyDsk8apqB7fJxP7dPTf1MiVV88fU1eWv/AZy+9g4uXkJssbKUw2v+F1NT5645IpGlp2aaZu3r5DZ3e3NjMSa2SQAWVEKpMQg0QslD7J3PqX//S/U+ZOcOdqLSG/RPCIT+eILJUMDN9kamocW/GIG30llLohkrTw8OU6q/sFfv/3/1Gnu7L9iMZOGXn6kNO9Zb6+XkdYNreZHBMzR8x+ynL73m9IppK8nnjCvavldNQ5sRVyHB+nGX27Q97dQG1rF+lMgo3lWap8cLNfACgSYVTgw+Ihz0dXqCgv5e7NRspKi5oh/Gx8j+O4k2+++1tWPi2yv/6WL6/VK/lVLt6ZhSNG3pzQ3neDrp5ebWZlGCCFq0TyyLNmd/soq6rXov+nJ2Pa3CbzAaxWr9HcquMwiakYw2FKEPYWaS5zU+03U+XLE3TFcdlEkpUgE4+Qk8mczaIRV3angMyMuIRkPEY2n8PhdmqDIFtQoYtmMzKQsXF6HFVZUUVFFUWbm9OkDFySzKyeshMxEy04SRSdFKwBsAcoWFxKqhPwit+R57sv+/n6RrdOLgvZtPGRX+D1ddtltejm9u3btwwNDhEOBVlbXVKZbIWvwI1LVQRcQmjN825hn2fTu/QOf61gCiMTN6XPkiHhMmTOku/36tkTFt6OcP9mGy01HszFPEfRIj+/WMRT1szd+7+mrLz6InhcLkNpja0szS3y53/5T3Q1ubh3tUmzSuNJM9MLRyxuxhm89iUOp53JFz/plvzG1RZ8LsH3x3kytsxeBK7fvks6lePVs0fcvlzJNYkWsUhWqok/PZqiqrGHru4uHv/0h4vmtk0JyMlYgsWVXTb3zklLXadUa6tGjTitVhqqSmlvKkEW70fnBX58usB+xMw3v/sbtrc32Fye4jdfdFITEl9Umr2DNGub53qW6RZCQF8mG+fRHG/nVmho6eB3f/03Ks9eX1vlwfd/JC3SpJaQXnQ+jwNL8SIHWcsspXbhdZoU/iLqCGluXwj91FuPyxM2mtsBkXZKc5tBoIYbO+dE0zJON+C9urktmHA5oCroVDli3mxn6zDNxPsdmjuu0dzSxpOH/42gK83Ny3W4bQVOzlK8nt1gfe8ch0fizVxUh/x6fpcE7Hq5y+T8x4ev+fRpi7s3Orkpza00MgcZ/vxAmtt2evuHeD7yGCdH6ukK+6WRzLK7H+fgOElOomXkHrFaSMp7Pr8O9iB//Xf/SFNLO+cpC48nFnk8sUwsa5Di5Z2RrYvNlFfpXqkjTcCaJGxL47dEleoe8qTUhy5TaCnevAGxrMgGN4upICoEK+m04YmXYYgU0Xa7U7e3MoWWwY/aZyJRHUjJhuI4kuY05iCaD3GWk+bWw2nOzlnGSkQIsjjUcyzPv5kUrXUlfHuzG2f+lM62ei28hDwp2xVVc8jnfTGBlrshkUowP/+R5vpWQoFSFuff8/CH/8qNwQY6W4wou2iiyOPnQnmv5NrtrwiWXUBY5K6+aG7l3Bep/NSbl6zOv1aPXVWZQ6nQ8wt7zC8cMXTjG5o7L6m//3PGqTQT+wdb/L//+X/Db0/x9c0ewiUukglpbtc4TLr47d/8B0LBIIsz73nx+CfaGgIMDTRisuSYW1jj1eQavkA1ydgpNy7X09tRroqdra1THr+YpalzmNJwpcpzL3WEuTbQgMsikuEce0dxIqm8AWIzHFza8IgkvzzsVciVDPOEGiuqAW1uHR5ePf9JtyDt9SU4rFKI5tRPmskZLBDlDZhtnGo+5w5NXf1cu3Wbra1VJl/8Qkd9KZ3NIRz2tMbJbW6fsrC0z9mZAI8K+rmVhT1c6qohVCrqASuLn44Zfb3JpYE7FIopouerGiUomfEyWExlZGNXJCe55moJEUWasS0UHoUQyWWYdhYp8OTVR5y+am1uRf0kkWoCzROVAwVRWckdJAogQxkgUTHxdFpTHTZ3z9jcPlN4jGSYD/XWcutyE263hf2zFC/erOMLteg9PfbyFx1gXdMoIGn4ZXMFaVF8FC9UJ1bxq1p5O7PB1mGcL776FXXN8h6aePRqhvFZo7kVa4Px7Oawmo1YQ6cpTW2Jg8YyBxW+/4+p92CO89yyc5/OuRto5ByJSCQCIAnmpHCCxmHssccuu+r+hXvvv3G5bM+Mx3PmRJ2jSIqZAAGCCSQyQeScO+fuW3t/lH2pYqkkUQC6+3vD3nutZ+Uo92eVOu9zpHGK5DER/QT2kuui2bDOSISVuFLTGXw+r1p1QpEQ2VwWv9+H2yPNFwdbW9s4nXZKSstV4ngQKrCwEWZpM8r6UY6TlIustQi7v9T42fShtqhKzWHNagNjoLWUyoCVYp9A6aTxa0xuRZasigeFnRvyR93DP8VkSmSYqD20Sf2puBXvuhS1xtAgSyKR1Jg7kcVPPL5LLrxOe70Xjwt2VXGzRbCqg0tX71BcWipJNxRMebWISePSjpXd1RVejv5IU42d+grDmrK0EeXZ2106+8SLfglvUdBoQCgEzs7x4SHf/O4f8BSOuNIr0XU2TuImnrzdAH8VNz6/QzadYfSn+9gzx2odCfjMrG2fcvfJotLfbUI4TRzxxZVOyqQ5k4XJ6QM+7qTpO3eBre0NlT7fulhHfYUDkduI5UZSM7QhoqBpwxepBYlGmAnzw0Es5eTJi494Sus4c7ZHByAuU4Tr5+oodhgWJ1W8SDNBYhqlwDU5iWVcyqEQddrNO7fxON08uneX8OEGPW3lVJW7kfmAERkqDVdRsRmgPqQJn4lpUzgjXu2dJCt7aS1up96+wu/Mc2VQBjCScyzf30kqb9U6R4o4OTMMZlIGi2SxCoch62B9N837pX3a+y9gsbt4Pf5I7RBS3Iq9SBrzMjWXJpqodHw+m0KrHBbj/BaL0os3y2ztntLWUsO53lo9349PU1rcWt1ltHWfZW5hBo89wUBbMT5rmnw2RzghsFfxTIlsW5roDk4iGeY/bqv6pv/8JaUmzyys8fDJJLGkZBt7DKuVmDVlyJXL4DClsOXDeGxxgu48pV6bxuZ57HlySYkmlQGZk2RKIGoiaTbeU6nlBFgm60BsJvIGyZ4hDR+n2C3jEbIClbPa1JO9fZTRO2A86yCWdZASy4DJTjQlhbrYthw6TTaTpthrp7mhQmXJ7W1NOOwSLypF9s+gN6lLDTK81KWyp2vSizScLCbyiTgrM1Mcba5gykQNWbJRFRtTnZ8ntwrZULqaEcsgBa5kmkkUUGPveYpqW3Vyi8ig5Ir7qQCWzqRo7qen3zF8fkg9hHJQWEx2JXZurq0wMfqE06Mt6muKaK4tpsxvw2ZJajaY2SqTIINOJ5edvNXJSczO+MtN7K4gg+eGWFxYYHVphppyJz0dleoRlQ1APcJKqjQ0eHKAqIzSbCGWzLO8ecrs4iHZnHQ5W9nYWKe81Mz5/iq96EYjGd5ObzOzeEh5XTMDwxeorm3Q6AsB80yOPmTu7SiXhmr4YFx/AAAgAElEQVR0+ixd8v0TATyt0dw6SFVVnU5uayss9HcH8XkKxJIm9e4mCgGu3fq1UdyarERCEe5+/w2W7CGDXUFK/GLgNrG8HuOn0W06ekeoqqnh+bOHNJQXON9Tgs8l8QZ5fWBOY9LxF8CCkc8mr1GmQdm8mOPlwr5Lx9l+rt26o0WUyAhlMiDiZ7PuqFadWIhfd3dni9/83X+h3J/m2vl6in0CeEox+fqQdL6CnnPnefPmOX5HjPM9xToRDMet3BtdYWWvwL/7j/8XzS3tKjuLxU558NOPHG9/4Ob5OoXTSJD55IyQYFNcvvY5J6EQb1+PcudKDR31Dqz5DKfHac3T3D6xYHH5KZjlYS8oFKO5JqB4fbmUPBxdZHp2l7aWKm5dkeI2TzgGT17scxBz8MVX/1a9Cvub77h9sZEymfimE8x+2OfRi10srhKFbolXRQSXMkGU6a0sUAF+9Qxeobqxi/vPXvNscpFUoQjMIp2WS0kahyODz52jutRFRcBGidOE35zCltnHktki6C+ofyKXipFJxvB6Je/UqUHt4v8RP20kHNL1IlN1p0MAXnKoJ7Q4MxUcRMMJvF6/btSRlJ14zkPS5CdhCnCYsPLuw5bmTorUA1uAgtWjnkWRjHisKY2XEYKv1y40vZSRWfhzdrSc3WYTR8dS3E6pLLm8rJTQ6SH3fvgLsf1lrp1roDIom1lOv8+950ukTKXc/Oxf0CpNDMvPfqhPhgSz0cV+NT6hXdWrg3X0tZVht+Q0cuvpq1WOk3Yu3/iSto4eXTdatMmhnsrw7uVrnj/6nr7OoALdJK9PolceTnzUjL2evmE2N1bYXXuvF+W2MxV6QVz4eMD9sUWKK5sVVLa/d8DDu99x9Vw1F/oa9DCS4vZPdyepbOzibM9ZHnz/NaXevE5u/R4IncZ5OvaBD2unILJMp9BmLeQzOVKREGdbq7lxqQWf16SZej88nmc3ZOKLf/HXbG9tsLn8ls8vt1NZbNGLzaupTR4//6gFrcvtJiueGN2TrNjdHi5cusTg8JDCoiSPb35mhhfjT9jfWSHgteJzS3Grqiz1vOUkVkM8KM0lNNeXqOd598SYxFhcVbj95UqDv3yuhuGeWpWMyyF59+Frdo6jOH1CCJbuqOEJc1hzXBluoa25UonhW0dy0G7Q1Hae9vZOHt77hiJXkpH+Op3ECEH1h8fTrO3HKZPpoBSJmbjaOHo6a3F7HaTzTsZeLPD69RzD/Y1cunhGX8CWTG5/fE1RaTP9gxd48vQBjsI+v74zQEnAQTSaYeLNCnNLJ5isHrVryKBFnlVpRAq06OqNWxp7IgCZhxOL3BtfJCyEdotDmzkCpRHaZpnfSlXASrk7R6ktTdAewW8TP9EpXmuWdCKlihWn14XTLTR2o7A1560kYiIBT+JwObHbHXppFAtHNBbWS678Ev90MpXWqJ90wU4iX0QkW8xOyMZu3MRhysxR0sRhJKvNJot07bM5zPkkZ+qL+PJyN878sUFLtpnUyyvFrQI6tKCQBpRB1ZbidnZmjqb6FoJFARZm3vLwhz/qRLyt0adFhJDqHz77gN1Xx/DITbXiyNhf73Q5mdabsdrNJDNJXjx/rACZS/21VJXa1A8+PbetZ83Ija+oaewwyLJ5gbfIazVxcnLA737z37Fkjvjsag+VxW61Ckhxuxux8dXf/EdtdD1/9BNrH6a4PNxKY10R4WiUnx6/YvsgS0PrWba3VjTKpK+9QiX2m5unPHg6TWPXMCUV1Tx5+AM9Z0q10HJb03Kj1Yto1mwX1I82pWUdGxeTHFaLIbOXaf/yRoj5lWP6hkRy6VH/rkDE2puELivNcRs5iZeTiCaNvZduvyQl5DXqp6S6hYtXrxGNhnjw/Xc6wTk/0IT0M8zmrPr5TEKkl1QCLbQlmSBLPhOjIDFR0phbO2b8zTY9fVeVRBs6XqZPEiGCNi1IJd4uk5PuknER/Nn6pZyLfFrBYFLUnUYKPBibw+mvobvvPFNvJrW4vX2lm6BPYqqSWqzLxVl+LmlAOJxWnC67SgQTyTwv337QOLTj0yhXL3ZxfagVr1vsKwmduAfKz9DS1sXzZz8RcCS42FuP320oesSjKncHaXqr6sRi1WL39fQGK9unWtzWN7cRSVu5NzbNi9lNPX9k2iUPndyPxB4gVjNzNkLQkafElqTcnaS9zk1ViQWPI6MRTTITlgltJi8xL9JoSqmKQyxmiVRKrWzy9aTgE5+oKCmE+C4T0ZPTY73Metx+ncgvb4VZ3IxyknSRspaSwEsSN2mzFF12jTISu0kuk8VpznCuq4aBFvHAOigOeA2onBQxolgQJsWn0Ad5UfLPCuP7ZNcTGJ0UtZJzqwWcWDYkUkyiJ2WKmxXGSkr9mlLcvnh8l8zxCl0N4ok2qVJw9PUm/vJWI6JNVEwqqzHsf7IJ2DGzvfKRl6M/0FLrpL7cis2c5+NmjEevt+jsO885KW4/wSq1UWIyc3h4yLe//0cChVOu9tZT5BW4XYGHr9fBV8W12zc53NtjamKM9ho3XS3FqqoQ1c2L9/s0dfSSSSeJHKzw+aV2youtWty+njviw1aS/nMXNNJzY/kdN85X0VjtVqWhTFYlXUKak6oO0lLIIE57XQW9A0ujPpF283jiI/biGtp7+ng++hhnPsS1gVrKRHafzrMfyhBKZFXBI5NJsQsJwG/uwxaeQJBbn92mpKSMxbl5Xow91VSK1kbhqni18VvISwFqSIGNKaM0U9K6F6RyVo3kWttLU1Xfytu3r/A6slwZqiHozZNJyWBLmvF50nlp8sjnK/exnKobastcCp4SdNH6VpK38zt0aHHr5tXEYzobpeHrxmrKsbef4M3ckRZ3TqdV/z8pwhuqfArPEuXF/NIBr6fWqK4Mck72PoeZUDjDxNQWOIJ09PQytzCLz5FgsL0Ej1Vk+Wlml4/ZPc3o9FbuUdL6i6eyxBJJ9emKus7pLWH+wwb3n7wgmhR+7if5uqQEUFBffKnfrvud1y7N3xwBZwGfNaOMiGQ0TDqdxV/swWYX9YJhZ1OPbTJDNpXRaa6oQyVpW4ZOUrRLk0pAiTpoM1lI520kxKaV95IqeLVBLbaGo1iKvdOYxlcWJKdeUlsLGYq9Dlqaqgj4bZxpadDM5az48j8tSkMnaKhNtXkhSgu52+a0vSJUU1bm36ss2SzF7f99qUxpyXpN/f8BpQyfgTHok4u4LEKRgtkCZTT0DKss2eoLamdM8z/V2KVlFkdHB8zMvGdwaFDz55Ip8eiZtaAwk2V9ZZkXE+Nsb65S4nfQXFes8mGnw8i/VWT/z5NIq53DiJm303v4g1XcvHWHeDzBxOhztlc+0FDjo605SJHfrDjpT7BTvaBKtzWTNSIR1nfDLHw8JpG10d7RS2N9K5Pj4zhtSfp7KzGbMnxcPlDdv81VrIWtUN28PvEVW0in4kyOPeLj/KTiw2srXCrJPgzB6OQKza39VFfWcv/et9RXOzQOwO2CcDTH81drZE0Brt3+BZVVdeqtFDjBX/70R+yEVcIc9EtXBVbWI9x7ukbH2QtUV9cwMfaYlloHw2fLcFmlC50kb3UoyEE6fTlNX5dcNaMLksPJ1l6csckl6lu6uHz7M2xOt4ZYy0aoXfC8BatkQ1plumRiZ2eD//V3/5Vyf46rw5LpmdfQ+BevD0hmS+gbGOL9+3FK/HI4BHFaMwo5evB8hY/bOf7df/jPGiMiEptEPMSDn+4ROVxXKE2RR0BQkpd2wLuFBJevfsbB0bHmAX9xo472RjvWfJJEJM/MwgH7JzmwOfF67dRVeWmoDCDQtHAqx8J6iMdjHzg8iHK2o4Zbl+uoKDYp8ObJiz0OIna+/Kt/y9zcHAdS3F5qUvlKPpdgazfM1MIRJ9GcBoOL5NRiK6hUTt67VMbKfihPXesQg5e+YHRygedvl1VqKIWK0dmV3C+Lbtp+seymI2SjhzhyEfXeNlVZaZEurT2rKHJySfWqidRQnhWzxaZdLQnFlkNSAB3ig5HOleSISRRJKindKQulZaXaTV9aj7OwEmI/AmZvFc5gvXoYDmNZDiM5JTun81ZxA2v322VN8evbvdy+3InfZaDiDRCrqCuMTcEil1eBULx6TW9vn05uxf/x7NF9lqYnuDzQQGOVeMqzpPMW3i7sqPqgvmmAC5euUVpRplMulXCJF0IikvJ5pt6+4/s//5ZznWVcG27S9yGVzumGPPl+h7rmPq7c+IzS8irtzmbzafa3thh79IDowUcuDTVqVpxsnMdR+PbBe7ImL5UVVawuzVFbbmdkqIlg0EU4kmHi1Sozy6f0X7hC37lBVpdX+Om7v3B1sIaL/Q0qXzkMmfndd+OUNbTT09PLvW//QLmvwDUtbk2Ewxkeji6xe2qmrrMDr9+r+1Q2meTdq0nqy93cudpKwAun4Sx3n8yzfVLgV//y3xmT249v+OJyB+XFIjWVYm2dJ5Pr1De3U1vfpJu37GVCz/QX+WlobiRQFMDpcOokJhFPKRtgefmDTs8P93dJxROK95fcAclDNZPg+uUzXBhswuOy6eX82ctl8rYKPP5yVZRcHqhRQIgcAIcnWb65N0my4KS+pUU9YLL2d7e22dv8yO3LrfR11erEYOcowdjrVRrPDNHd3aMU12KZ6kjuqBUOTrL8+GxeI7GGL17CnM+x8PYl7kKI6yPdlJR4dcIzs7DNxMS0+jMvXmjFZDOxd5Tlz99P4i1qYGD4Es+ePcTBHr++3U9JwKnqkPvP5lneylLb3KVQOpn4iiRYfD2VldXU1NWp11WL28kPSkwOpW3aLNAOsUjgTDm89hwec5wiS5IyR4pKT5zq4jS1QRMea450KqV+ZvEPiaUwEPDikjihvBC2o/osOp0O/ZykuJWzY/9gT6fDcoZJjSvxKCL1Fk/wXgi2TqysHZvYiVkIFZzgKiZncWKyiFxQikWTSqZbqv386koXrtwJnW0NWnRKcSsSfy1u9VNTj4TacARgNTszQ3Njs9KSP8y95+43/8wFmdw2CWvCsNc8HPsAjipGrn9BsMyQ++vFMisXXpRCm8ymeD76kO3ld1yRCI+gRHwVmPmwy+JqhMu3/iU1TZ3KvtCYBXMei6VAOHTEb//pv2HNnvL5tR7NPozHcjx5scx2xMKv/82/18vB47vfEnCkGBlqUa/U5vYR3/wwqd66Fk0YeEN/ewl9Z8pxiA9765T7z97R0D1EsLyGRw++p7+tXJ9ducAJ3E9yxhNZ2dPk/mxI9eUNEv+uz23BJVJOrJon+f7DPv3D13WyN/roB9oa/bQ1F2O1iJc7Tygqe5BMbOXkM6SfMvV+M7VCXVMnI1ev6uVqYvSpevrPNJXR3BQk4JPPRqxRRlabMgLkJ8qntYFkE/hYzsSH9WNtbncPXNYCLXy0ykBXhXpeTYWsNoklbk6ovZpmrlNBIfeiWc/FPqOZchLLK0jL4auhd+AiU29eKBX2ztWzBAPS8EiyuLTF8soRhbwFn9dDaamP2mqJSHEpX+DoNM79p69ZXN7i4nA314bPKHlUPLWPxpcorm6n+Uwnz589wG+Lc3GgHp/LpHGFknMrslmhmMrFVCeqBSsbuxEyBSc37nyhJOVo1srd0WkmZ7eI5Z2YrS4tarJKYs/itmbw2zOUuKHMmaPEkaDcnVJ7ksueIpeJ60QsEBD6uFullfrUFgq6RsORqDYFHQ4p2o1nIJlIaNSJTEjTGWOCJSqoWBIiGRuxgpdI1kco4yacETlunv1winDKRE6+hvIT8rgsOW2W9zQGqA66KAv6/09xa8gW/rf0US/cOu0XX7DBM5E7m352ApSS1yyTy0+FrayFdFruRQmcbo9ewief3CeyNUdvi59in4lwIs/E+21NO7h080vKNQddHggj61olluTZXf/Iq2d3aRKvcpVTi1vhwzx6tUFLxyDDl67jDZYoX0Vk23L3loSSP//zP1DhTHGlp15TMQ5lvb7dwFZcz/mLl5ifnuJ096PGElUGbYRDcV3PuxLTd/4yp8dH7K5O89lIK+XFIt8vMLV4yoeNBANDI+zu7LD64S03L1YpPEnu1qubCabmD4gmpElj/JKmhOxqbU0B+jrK8DmlSHXxcPyj3mG6+gd0aOMuhLk6UEep38FxKM34+w0+boVIiedav5JBkpeiStR2l69dVWuIfA4z797z6uU4idgppcUuiv0uhT5KI0L2bvVnyt5b56Wy1GHASPeyLG+lqKpvYWrqtRa3olQs9uaJR0y8njlgfvWYlAx/1HIlSrqseoKvnKunrsqt97j1rQRvZrc1Q9jm9KjMv7s5QEudW/eo9c0Qo292MbuC+LxuouFjnJYMI3111FR4dCfZ2k8xNr5AcZGPgb56jb8JaWTXJnl7EZ19AywszKlyRopbafwdhw0FxvZJDrunyBgCfgIierwuzvb20NDYitVZxOyHDX56OK7+fJPFpYqkXDqtKR4CYCwv9uCyJHCYYwQcsl4lRjKLy5RVmJQ06oWU7nCKkulnaT767+V+KvWh0yX5wTmFskpTRyCJIuWXZrpIyuV9FN9tKGYlnHToWk3krUTSBWIZSfiQrFtpQuTUqhD0OentaSFY7KK2ulQnt3K31OfAEFRog1OKW4W/ydrRqFhhoxQ063559h17ax+wF1KY/p/L5Vrc/lzgfno+jYdEkM+KYhZ3t1mLKou3hJaBi1rcClBKOiyyMf1cXYsE5PjokLm5Gc6dG8DhMIpb2RwkeUYOdNHOykJ59fKVBhXn0hHKgh6KvE69kEpXUg4SKYrSBdRAHYpBS3sHFy+NaGdse32Xl89fsLe5op3WsqCLYJFLJQqyyKS4lcV3Gkmo2Xr7IAJWDw0trXR1nyXgDfL4wUMip3vUVvsIR0Ns74Yw2320d3bRLfmfAoD4BFdIxqO8GH3K3PtJmuuLKCmSzVfgJxZmF/c423ueyopKfvj2z5QWW1S65HaJ3CjF2+kN3IFybtz5nIrKai1yEvEkf/r978klT+hpl+LWpN3gza0IE2+2ODswQllZGRPPn9JY5WGgoxynRQrFJGbJZlR/iPj2NVVRGxDS9S+YPaxuR5ic2qC16xznRq5ic3u0G2ZIvARaYIBY5NmQl7ezvcH//Lv/QXXQzJXBZu3myiE38XabaNJD19leFubfUFtho7NZis20yh0ePv/AylaGv/0P/4nmlhbNdovFQjy4f59U9IALA5VKVha5yIupPabmw1y5cYfDg2OmXk3w5e1mzjTYMBdi5LNCXpNNxYHNJoe14Q8spHPEYjmWdk55v3TEzkGKeCRCe1MxNy/VU6kRLCYej2+pR++LX/01CwsL7G++587lVkp8KQp5icXIEYrlSWWlKDMkahqlJpE0ZjuxlJ03EpBtq2Tg4i8Ze73Ey5kNkma3IZVReq7o/fPaZbKINDctfqIItaUWuhqL9UJjL4Sw5GIKKZDIIJlky8HndvmwO1xKnJMOlxyKAn+xCgAhXyASCZFMi//chtXupCCdfpsbk6NUM41fzmyytBUnXijC7Kkk7wio11byGkX8KK9BiJVuc5pf3+rl1qVOAm6RB32a3OoUwrAPSGEpxe3k5Ev6+vo1S1O6nHPTbxl7/KP6tYa6qrWJIftAKJlTf97icoiq2jPUNTWpn9stTZN0iqOjQw5PTlld32Dm/Rv1uH9xvZuKIhFQZDk6zfLsxSqb+xn6Bi/TOyB+Oz+xWJiZqVcsvn9JR1Mxg9LBdIr008K7xT3uPZlTYILdUlBIydWLbTQ3FOvUd2MrovL0vC3I9c9/QW1jAwtzC/z4lz9wZaCKC/31SqM9Dpv57TfjlNZ3cLanh+/++Buqii3cuiSyZAuhcJb7Yx8JZ31cvvM5JWVlunekElG++/p3+B0Zbl9uIeApEI5kufd4js2jHL/+V3/L2tqyem5/deOs5gKns1km320y9naHwZGrdPX0fwIvGCAEaf4IYVbomHJhkiaLHNwKZMlmiETCnJycqCdUfCv5TIaTgz0Wpl8w0F3CUG81TrtYBsw8fbFMmlLc/jImxh5x9VzV/5lWH+f58dE7iqrOMDRikGTVz7+0wLP73zByrpqBrlpt1uxKxuWLj9Q2D9DTN8CDe382vFADEs1i4uA0y93RBYW13Pnyl7hsNl4+e0B0b5FrFzspL/fpxGdmbpvxcaO4HbkoUQ4iCc/zp2/GcXlrGLpwlWejj3CbDvjl7V6d3IpvVAq0/YiboUu3KS2v0M1bmnzS4JQJiRTmTk+ARN7Fw8lF7r8QWrJVO9e5nHhaxTedxmlK4zbF8VvjlNqTVPvTNJabaKl2q2Q5EQ0TjsRV+SLdaKfDppNHkVilkkkt7AQapNF2UriksoTDYQ2wlwtEOBQlWFJONm/jIJRm6zjL+jEcZQMc5f1EC25yVrc2M6RAlmmsSJhlT++oK+arq904Mkda3MplISk5t9ogkpPu57xSSSYwitt379/T0tSoNpy15UX++Lt/oLejlIHuCpy2POmMlWcvljmM2bly61dU1xmxWAUdUxmFmHiIs/ksLyfGWJ55of62mjJDaTX/8VBzJYev/YIz3YOGd1Lp+TlslgInB7v80z/8V4o9OT671qvE8Gg0y+OJJQ4TDm7/+q/Y2dpgWjIgu6roaqnQCLOp6XWND+s9f52K2nqeP3+ggLre1nKcUtzuhLj7ZIqm7mGCFdXcv/cN/e1VjPQ3KsROoDuvp9fZOkoplMRQYAk7QDr7Nvq6RVrt17NuceWIqfld+s/fxOMtYvTht3Q0+WhrlOK2wNZeiFfvNjkMZw1fsyGw0xz1dAbOX7zC0PAQTqeT/e1txkefsb2xRLDYRlmpX58RmehJUazAL7MJmzlLbZmHUr8RD7ewcsijF/J6r+ozdLK7rPDKerlQZ9JMzW/wdnqHVNqsECxjCJFXqnlHSyUD3U063TmKpLn7dBqbp4aBoUtMT02SiW6oLLm4SBpBSZ6OTzMzt4vXW4pD/ZZJ2lor6WqrIeAVW0SOiVeLTL5dorfvjE7T/S4rJyFp4C0SqGqnpaObsScP8FmjXBpswO+2KIl5bHJBeSdpmR3+DFAUunTeRk1dE+cvXKSorIJo3s6Po+95ObdLNCt6f7vCg0SpJH7DYo+ZMr9Fi9tyt4kyV5aANYzfGcNmjpKMnuolW2SMdrdXycNCJRdacTqZ4vDwSD21bp9Hm5xS9ElxKzYBkWELoFF9eiY7yYyZo2ie46SNw7idcM5HPO/mNGHmJJolmbNqfKXG5OVyeGw5hjpraa91UVfupbJM6OAiiZXBwif1hBba8rQYMUAWSSzQ5JA8sbjQYGXq7NTJnpLV84YMV6pwoXBHZV17pMix8vLZY7bmJxnsLKEiKM2QAu8/HDK7GmP46i/o6h3Q+D/xH8vXU2mv2cTJ/haTT+5S6k7RVuvFYctrBuqT12t4i5sYufGl2qdE4iNqAYnUXl3+yA9//GfaK+wMdVQpnE0mfC9mdwhUtVFdU8/M1AQl3iz9HeW4bKiMffTVBkWVLZwdGGRjfZ31hbd8PtJMRbGFZCbP28VjFjfinBu6xN7uHisLb7l1sZb6Krd6WxdXozyfWidvc+k6kvUiSSAnh4fqib1yroEil4NEys6DiWVwl9M/NMzok/vYcydcFVmwz8FpNK+F285pGk9R0GhGmYVY79L3+0x7B3WNzeqt1yFdKqkKvcW5GbY2N4hGojo5N8Z0opLP4LHkuDFcS2drsfJgtvfzzK1EqKhtZXrmHW5rkqvDNQQ9AkO0MvFul+XdKMGKGn0u5XOVgj8ZPubqYD1Ntcb33thJ8nJ6i46BETxeH5NjD+hqDtDeENAoPrElTc7uU9l8lsrqSjbWVlhdWGCkp5LO5iByY9s/zjM6sYDP52FooBGXy2jEjb/eJGMt4uzAEIuL83gtMYY7SnFbswp5fTS5QtLsp7qxXVNlZM8Vab3H7aCysgJ/USlWu5+5DxvcffBcGypS3Io9Sp5pabXLeSlQSRsxXJY4Jd48dWUOaoNOAg5IxyP6/krChwzApHGmDV6BRMVFsmwAbA1grQxmROUUN4acspYEMOXyqHx6L5RS9sZBGCJpUSHa1PYnzAOxDeiUXWT9uaQ2ZM52N2lxW1VZrLRkIaQrEVqKV7kYSPqD3GO1mjH2B3NB9lOzwj+XZ96xvTyPWeToMrn9WXbx8/T253Bq+WehFcsmYxP0tGx6niAt50YISHHr9GlxKwvy0/rWSlouaEsfFujXxeskKZ5GkfnIcSVSD6SraVJp7uraCptb61oQR45PSMXimlEnAmNVU1rMOL0+JRH3DQrquwG3+CUzJnY291leXGBzY4lI5BiLKacdUfWXyYamHimD9ul0+6lvqqeuoY6ycpFIOXg9+Zr52Rmd7MklwO33U9dYT1NLC5UVNWqcNuTZJpW1vHs9xeTEGKZCTH1espCyInkye7g4coWy0iB3f/yeyOmBetqEpiyEzuNwSiUD127dpFQAUHJ5Tqf54dvv+DA3g8eB/paOZiSa1tzBq7fu4A94eXj/vgJg6sq8eniI19GkH7psvNoGVs+xTrxFLmN2sHsYVQjRxat3FDcvgC2RD0hhZZXiRnObDCW7FKQiS/7Hv/9vekE8116n3V4hxr3/sAe2oIZuL85NUVvhoa0pqBNyAcmMv/zA/lGOv/3b/0zLmVbM1gKh0yMeP35IKn5CT0eFhkHLEOrV+01mlk64fvM2hweHvHn5gs+utdFUJ0IcMetL5qMFq0UWjJWMyEKTGU72o6xvhVnZD5E2eSmrqGNjZZHKUis3L7dSXuokGs3x+PkKRyETv/z1XzM3P8/e5ix3rnZS7MuQy4Y/dRWl8yGNEwP286mXrrK1iOSqTm2TsVbS1n9dZZ9TS3ukTG4jE1caCIaRQw355lxaQTUttW7a6r34LQlSoR3C+2sK1GhvLlcoUzxyZPjrnDKllY60xJAYgCn1D/wAACAASURBVC+R/OfEppQWkJS8p0ksDid2V4D1nUPt5ntKanEFa4jnXCqFEQ9qPO8njVczcEXMLl4ubS5lJeszw1c3P8mSnSKXShvSDZXl/RxxI/6OU8bHXzAwcI7SYFA7wBLh9NOP3xLeX+HG+TNUl9jVw1mwmDiOpJl8vcr80h6ZvJmysiqlTMvGdHCwx97RKfvHEVU51NcEuXGxje7WIly2HLmchdWNKOOvloimbFTXN1FUXEQ4EuZob52gt8ClwTb9LAXadXCS4YdH07yZ2daNtabMy8VzZ+iWQ9uJRj+9fL3O4nKYjrPnOTdyRWM9Zmem+eHr33Klv0Lz62RzPAqb+f23Lyiv7+ZsXz9/+f3/pKbYwmdXOyjySXZtinvPPpAwFfPFV/+GiiqJsbGSSoT453/879gKYW5dbtHOu9gWfno8y+Zhji+++hvWpbj9OMVXt/sUoCXS/9cz2zwcX+ZMd6/SXi0mAWsZkzS9DGHC5y+iprYOl1siCvQo1qmExpRkxV6R+yR3y3K8t8vYo+9pa3QxdLYSt1VgQmaevFghmS/Sye2LicdcH6rg/NlqbQ4eRax8+2CasvqzXLrxGb6ASNDyfJyf5d43/8SFvgr6BPBDjr3jFI9fLlPV2K++2Ac//UUpnZcGxAdk4Uh9xrNE814u37hNLpXkzfgTSj1Jrl5spyjg1GbE83GRJS8w3N/CpQvtWJxS3Ob4/Z+f4/RUc37kBqOjj/BYDvjlLYkCchBJFHgyvsTmPnT3jWjeuBRYQquV90F2WLnMVNW24g7W8/j1R+6OzajntiBkcfW0ZrCbsvgdJkq9JqXOF9lTFNnjFNsF+JagzGfWqIHTk2PdN11uaS4YPiHZC+OxOMlkUgtbl0+iyazkUjLtTevnIJdaITb6/SWk8w5OElaieQ+HSQenWR+bpzm2T5OEVUUhGX+fJsvqnU7TXlvMLy934cwccbZT4mCkuI0ZnttPkQoKfJNCziT/LcnUu3c0NTZSUVrK7tYav/vN/1Ai97WRNgIeYSaYmFnY593CEWcHr9EzOKQTJZ1aZA0IpF4+CgVm373h1ehdzvdU01Lv06be2maY+88WaOoY4Py1Ozi8QeNZlMtJIavZr3/5/T/SdaaCi8Ot+KQRJEXS2AIpi9g3hnn/7iWm1CFXhoQW7lHg0eOxOfZDZq7e/itcPjm//kxPq5+zrWU4TWYtOKW4bem6QEllNXe//5r+jmpGhJZsEbBggr/89JL9qBlnoETlq/Lsxk6OsOYi3LnWTXtLuVpwJBbn7ewufUM3NYv16YOv6Wz00NlSqg2SheV9Hox9oOAow+HxkVd5s5A9XQSDJZw9e5aa2hrsNrvu7XIhn5udYmlxloODfY0wlJxN3fdVxZbF5zHpz9DRUKqAHpkeP5r8SPfwFdKZJNGjDQY7qxSeJNOMZy8X9cJaXNKAL1Cid6lMOs7JwRqtdQHuXOvD77VxGJI4nveYHNUMXbjG3PQrsrF1rl1o0zUWkZSEiVm9FLd3DOrkcub9K6ymKNdG2tWiJelsMpF+Or5AT98ZLg416VkejRb46ekCvvIznOnqZezxA3y2CCODDboHhsJp7j+dIZSwUVLViMMbMCJwxLZkdVJTVUNFRTk2t5dozsqPo+K53VE/pEgeRdYrEK5CJoG1kMRBAqc5TYXHTLU3T3VRhroKk4IoU5ETVRipxFGUZA4bpcFi5RvEo2LZieJwOnB6nDo5EjtFNBzTz0KsAZrVKU0ou5NYCoWKzQqI9DBPzFRE1l4CVr+eoSIJl7VYUGVWGqc1q/FILZV26so9VJeX6HTemAYZ9zwjBshgzkiBKs+ZkUX9cxQQepZLsZwSW4QWt7J0TWSS4oWP4nS7dA+ZfvOSmcnHDLQVUV8pbJQsWwdJxt5sEazpZnjkGqXlch+UxsunNHqTidjpMc8f34PEPkNdlXjtGWLZHG/mt9g4MDF06XPau/s1L15ut/F4hFcTo8y+HONCZzlttRLLWGB5J6bRMaU1rVr4RU826W0vpbbSo2fR1Mwuc2sRzp67SMuZNhbn51iZfcPnI60qIxeOx6v5Q+ZWIwycH2F/b4+1hXfcvtBIY7VX96DFtShvF/cob2ihtKxCG7fhUEhVkXXlVm4MNRJUKa6De6NL5J3l9A9KcfsAe+H4kw3OrrL85283SZt9dPcP45Y4TylopIiyypTQg9UhnBtRKEpTOK93JtnTZWotf5cYJmkSyO8jSQTZWOVyXxVtDR5sEkO2n9FJdGV9uw7fPFrc1lLqMxGLmZh4v89B0krf+Ut4hNJuMqnK9MP7lwx3V9BcJz9Tlq3dhE7g2/su4A0EeDn20Chu6/06QdzYivJy/oD6zkGazpxhc32VqRfPGWgNcLa1VJ+5/ZCJx6Oz+Hxuzp9rwOUuEImlGX+7Tbzgo/fceT4szuM2RxmW6bdDmtoFHkwsgadceUCBkqCCCWVfkthFw6rgw+Mr5ePqLj8+GCcUlyQAl9oiZE8U5VUhm8SUjRP0migJmAl6ctQErZS4CuqXz6fiJBJGI0eYMbI2FKJmMquyQhW4nyT78j2zknoQlyFKnmQipgooh9tHIm/Rs/o0aeEkLpJkBzuHceJplHYuoFbtzMgayqfwey309bRSVuKmvNyvMC/5DDSjV6oC8WLrMM+Ih5XCWFSRFlFjmQpYC3nWFmbY+jhHLn5ieG6Nic7PogI0MNoA6EjHy5gKysEvFwqLr5Tm/gsUN7QrUEpjxGRMrPQuQ8YcOpXi9gM9Z3ux21wkM2mNRSiYhEeqfDdJzFWpl3jKoomIZtJub2xrB/X06ECjEkTe4PH5OHOmndraWgLFRViEMGk2k00XSCYEPR0lHj3VKdDp0RHJeEJhITIplumcSN2CpeX4i4pU6un2Gp0gm8XOyVGY9dV1nZiIVMwXcBMIBvD7A3i9gU/yaCF0iYDQxulJhPX1VY4PdjQMW7oVklFYVVtPZ2eX+isXF+f4uPSBo8ND4pGYUnDdPj99A730neunqEjGWSa9zH5cXOLF+HONOMqnDbmNSI39ZeXc+Oy2+mmePXvG3tYWpnSSQiajhu5MIa+Fu7zZ0vUTaZ72pOUzUDy4ldr6Zm5+9gWVNbXqW5FTolDI6CKQSYQ8GFJkSySNyMh/84//wNbyMl6LIfPLWyzECzaa287S29fP68kXJKNHVAQ92t1PpPJsH4TxByr5V//yr6mpq9bPOBoN8/TxE5VYBgNOXCItyAk+/Zho2sytO3c4Pjpm8vkYjZU+nXLbhNCmk1GjUyN3M/EXRSJZQkdxTkMpnMXFtLR3U11Vx/OxJ+QyJ/R2SU6bi1hM8uM2KZjc/Pqrf8Xs7BwfF9/R11mPzy2FQ9zIfDQiLQ0Jvvyli8qQqkmX6cNaiPL6s1S3DvBwYp7F9bAWtzJFVUmZosiNzrtIsKpKPdSWOXHkI4R3l8nH9qmvcNNaV6JApmx8TzMlvR6nevjk8PZ5pMMpuX6yCUsmaYpUPKPRRgInOIkmNQ4rhYu5pV2W1o/wBGsorm7SEOzF9QNWt+PEMw5VIgjBVt47RaVnMrhI81e3BrlzpRuPQyBlIls3pHAq69CIEhOnoTATE5MMDQ4pGEamDplMirevJzXuSqabQ121lBXLJFn8TxCJ5tnaOWVnP8TxcVRjjWS6IXEGKZm2zm/hcPlUilPkyat8v6bMpQ2nXN7K2uaR5kKeCHZVG2J5Kkp8tDdXUVNVpM9PKJ7k3dwuz1+uEk2I0qPAxcFWLg+14XIK1TjD0uqR+mTtrgouX7tNc3snVqeTmel3fPfHf+JqfyUX+iX6w4BA/fH7V5TX99DXP8iffvf31BSb+fxqF8UBiSFLaHGbNJXw5a//RotbOTwzqSi/+Yf/ijUf5s5VmfKKLC3NgyfzrO9muPPLf8v6xhpba9P86lY3FQEZYKRZWjnk/tNZChYXPr90oNUNovuR7Gci4bE7izh/8TrdfedUOZDNC3RD1qf8TTqVgt6X0i7LzsYaD3/4ms4GL+c6K7QAEI+5XASiGT+eQBmTE0+4PlzBhZ4q7OKnDtv4y8MZypv6uf7ZL7SYVljdwhzf/v7vuNBbQr9khcohe5Tl8csVKhr7NAvx0f2/UOKJGxRJh4nTcIHvHk6zshuntrGZdDJKJnak/t6z7dXYnBaNAfrh7kuWFta5frGLyyOdWBwmDW7/7Z9HsTmqGblyi7HRR3itB5pzW+y3q6xw/OVHhb35iio0ikeaR+L9lPdL3hXx5TS09NA38jkvF/b1Yh1OSQSJw5DRmtJ4HCaCbotm3Yp3yJwKYU7v48ofUh3I0dlYqhPveORU14Mv4DHkhmIXKBRUBi6kZxl6+lQybteGUzYtGd0pjbYoCojv38XOQYyF9VO2QwVStlJsgXrM3gqlOe+fJjiNpBGOV14ioDTjI01ThZdfXOnCkw/R131GrTNxiQL65Lk15Y3oKYEqygIVYvPU1BRNjU1UlAY5PT7kh29+S+R4hdvXeqguc6lc7iiUZfTFEjlbCZdvfUlltTRmxPskZ63hrZdL98eFGR79+AcGuiXurgSnXT7XPI/HFojnHVy6+UuVJmORKVyedCzE84c/Mj/1nJtXejjTUqY+XMlwfvx8Hk9xLVanm831RXrby+lpl0mRmY8r+/o1y2o7OX/plp5xD+7+id52P51NJbgsFrWH3H3ylpauizq5/fH7PzLQVc2lc604zVmFxH199yXushZaugf02ZUO4MrCLB9nXnD7cgddbRUqm12W4nZuj97BG3r5ffrgT3S1eOlqLdO9fm5pjzHxKQ7coKaxCbNNIt0EGGfDLbwDp8hqRZVjwaZMBUNVI1mgu9s7hI5PMeJfCmovOTk94GDnI9dH2uhsKtVG8cf1Ex6/+EjHucskU0lS4S3On62isthGLJHm6ctFPqzFOD/yJVU1TVqYJeNhJp7dw22LKoDN77FwHE5w79F70pQwcvk2i/NTZGLrXBpuoUjOuDQ8fj5DNOXk0pUvNXt29Ol9djZmuX6hhboKsZFYeTu1xuOxWXr727gwKCBGM9EY3H+6iKu0hbauPoXuBZxxLpyrV/CQwO4ejS5gcpbT0TuMr7jciOAwG2eGUFClwBAJZixvV1ny+Hspbt2Y7SKzFDquePHimHMJrLmYSsyrfFZq/AVqywrUlZsodmVIR07JJJLaUMiKQiKfp6jIh0NSMUThJ2BEoRc7ZDIkIK0CKfHLp6WNa+X45AS3z6uDiCwudk5yrB2k2TwtcJR2cpKwk8q5KRQcZGQvFYWbTQBkOZyWLINdNTSUWKgrc1FbVa45zHJhVpiUFpnGfUqBqvL/6p1EilyBgEaMFAOnW5teMqCQAkyLW2mzpfNEohGVa8r7tbW2yound6ktLtDV5MNuTmojcGbpkOXdjBZZ9c2teAPC9TAIsLJ2wycn2vxPR7a4PdKuZ4tkwm8eRJl4v0egrJW+wUtUVNfreyWZ6ZKL6zPHuXC2hhKfTX2dr2Z3mJrfwesPksvGaan309Negcth5lCghK/WdErYP3yR6upKpqfesTzzis8vtlJdalUitxS375dD9A9f0CJyfX6aOxebaar2iAOdJQG0fjzUtVrX1KKqyuOjI3764VuC7hTXBusIuoSE7ODH0Y/kHeUMDF40JrefittgwM5JuMDzN1sap9Y/eBGnW4pno8krXmBNl3B7tCkskWeibJIzTSBZsj/LpFHPWOXDSzTSAu8mxhjuKKGz0asF5e5Rjtdzx5TXtTM/P6dpADcvNhD0yFQeJqYPCJv8DF6+pvuO0+Zg9cMHXj77if4zxbQ2ePUOvb2fYuLdDu39I0oFfvHsPl3Nkq8txS3s7CSVUl1c00p1fT0722vsbiwy1CGNB5ETW9g+zCqNPRDwcHG4CZddJO2i/NohnHEr50YGhKIMPN9Vjs+BFrePxhc5zdipamzR50bubHIO6pkpFh2Hl8amdp3y3n/yktNYXmnJsu/JWhLIocthUR9xRdBFwGPSyC5XQeKAIhSL99ZpJpWK69cVeJOsC7EFiPYzHJY1kNOC1u0SfoXAeoXnkdGUD7EWeH0Spwk7RzGO45A2e7F4SrD7KjRz++g0QSiSIqXxFMYaFyCd7FV9vWeoqPBSWuLFYZfmsFHrKPdJq1oj3UTXig4xLSpHF1qyEPI3P86zvTRHNnZiTG4VlvCpwDVigMButxuTpU9AKV3ENofSkpsHRgg2tIHLpyNDlT5/QkXLTyDF4sryR9olENzqVGS0/BnjuiJvkRwk8qaJmVhoWzn2jw559eoV2+sbhI4PldIlnTHx0ty+cZv2M21sbm2xsbVBOpsmnTL8fNJBKystpqerUzMBZdonNF65MGq2md2QS0gHWDxIGtGgxbjoxqWbZiaZkA59goJJjNLGv5eICIkqEbCBfHgiHxWJiny/ZCJC7OfiNm/C4xeiroBJoloo7h/sc3pyqsWMFLcOp5OKyjLqG+tUzhkoKtKuumzmMrEWyXMsEiEekSLMhKc4SFVdtcJaJPMwdHJK9PiUeDhKLBbVZoF04nQSpCN9Y6HLVEKk3DLZbmhqobm1FY9HHmyllejkVqlyn2Bd4u8yW+2kEglm3r/nYHOT0MGhdt7kexTsVp049/UOqJ9RsgZjoZDiwUXm7CsK0tM7QF9vHx6fC4tVpDpp3r19x6uXrwmdhMilMxo9IVLquuYmlZVLDMebyUkOt7c0rkmoeop+15xHge8IVESE004CXr8WXzWN9dTWNeJ2ehifeM7Sh3mVq0pmVyabJ5bMUN/YwvXrN1ldXeX1qxfYJVrDJL5r8XIZPoyf43Cky20QZI2ZtkwnsxaXZkYKrv7+s/es7qVI4SOrmZoGCVAicOSZELBg0O/EmouTiR3iLIRpKHdz9kw1hXSI0/0NyrwZWupKteMk0Awp9AVQoJuMReZmxloTYIZ4zRzuABt7p3zcDOEqKscTKGV5fZ/55QOSpiLsRZXk7W5CcQE1yTFsw+7wqLFeJTnZDE5SfHWrn8+unsXrNGAZ8tHLhqQZt598REJ/HRt7rrTkEpElCzzBJJuX0K5/YubthE4W5OJaWSb5bUbeoKxZee7icTlMpJtmw+b0chTK8ePj9/iD1dTU1DM/N0VJAM5111Be7MShhCQIRxIagyU/j0yu/B43bpfkt5o5jadYWN3m1fstMnkvAW+AVOKAy+fP6CRcgBFSXDwZX2T/OENP7zD9A0OUVlbpBWZ6eopvf/+/uNonEt16zNY8x9E8f/j+JWU1ZxkYHOZPv/17qrS47VZa5EkkwYOxJRL5IF9+9TcKfJNnMJeO87/+XorbEHeuybRMupMZno4tsrAa4c4v/oaV9VV2Nmf56k4PZT4BxKQUkrS0ckAyJWAeiZmx6kVcFCjyM8aSBVbWTqhr7OXKzc81Dkp89EYmqQF7M/qMsqFn2Vxf5t43f6CzPqBxZSIVV0jd+y1OEk5c/lImx59x/XwlF3sF+JTnMGzh28dzVLYMcOPzX2mDUC5wKx8W+OYPf69wur6OcuxmueQUuP98idK6bnr6Bnny4C+U+lJc7K3C6ygQjeV58WaF+ZV9zHY7RUVOWhsqaa4tx+OyanTax7UjfvzpNaGjEJ9d6+PShTbMjjyH0Ty/+/MYJrM0IT5jYvwxPtsxv7jRTdBvI50uaLNjae0Qs9muMnJ57XKplGaFoGfW905IF7zc/Oo/Mb+T5MfRWSJJUai4VA4pEBuX1GTJMKZUGAdpHOakElrPVFvori+izCueu7joBvWiZHOa/7dn3C575qcJrZKybUZkjMjt44m4wpdEAioNUQHLyVRodTfG5MwmywdpDtNezP46XEVV5M0ShZYimZFgoU8xBWRpqvTyi6vduHKn9Ha2aEdailtRJch0SBOONYLFUFekUineTr2luamJ0uISMqkU795MMDH6I+e6q+luK8dmySmoaHZxi7cz25TVnqG1vZfS0gpDeZBJ6iRDwCCba6u8nnhIf3cFwwMNeB0SvWRjcfmAV+9WNCZLPKMuf7E2ho9213jz/CfNQLx8vpMiv10tPtMLe4xOLlEcrFQqZkWpS722JUJSTgqjYYml9RDnLt6ko7OPUCjET1JUdwbpbAqqdGxzJ8SPj9/Q3HGBorIqfvzha4Z7arhyrlmjfoSc/c1Pb6hoHqD/wk38RUFVpMxOTTL59HtujJyhs7Vcz/bVrQivZ6S4vYnL42Xsydf0tIn3rUif9yUhGb/dpO/85zS2nlFponb8ZU9Ue4ZM2S3ayBaQmEy7ctKIl26g5OGmRD2UVpWN3A2XPswyPvoD53tr6G6Rya2JpfUTHowt0tF3WWGBqciW5quLp1HOpCeTiyysRLn1+d9Q13AGh9ulDaL7P/4BO6cKCQu4TYSiKX56/J54toiLl24zP/eWQmqHK+fPUOR3ksyYtLg9CJsYHL6hqo8X44/JxnaVH1BV4qSQM/PyzTLPJuY5d66TkaEGfG4z4Wie+2MfcBY30trZw9iju5R4M1r8iodZituHT+ZJZD00tnXj9gcN77YA/4TZIJYym42S8io8JXXcH59jYnqHeN6rtFZp9gqzRCb+PoeZoBOqRNrtMWnOrZ0jfPYQZZ48joLA3RJ6X5LoKrnfyqRW1r3aA+ReI4AYmxW3pAnIpDuZJJNM6/4rcn9PkZ9EOsv+SYqjmI1QzkfSVkTBWcpBKM9p1MzxaVotO1rcSsOnkFU69WBnLQ1BE3VlbmoqjaaN3ANUBafMGfESCDhMilujMSnTQ/l5xOspZ5/Kkj8BpH6WJcvyzaTRAtjpEp+ijVg4xPiTB8SOlhnurCDoFXCVWOxyzH48YuMghckRwOn16yVd/bvZHKFwlK2dbeymJNeHWznbEsBlzahMeH7tlI8bCfzBeiprm/TcX1tZIB87YKC9ioZKv6YQSLbx/bF5XeNel4vWRrH91OpZLPCn2aVD3n44pKb1LD39AwSL/Ey9fsmHd5PcOd9CTYlYP0y8nD/kzeIRA+fP68BmdXaaOxcatbgtFCys7KR4+2GfjoELNLV3a0qH0Yz7I25ziKvnaihyQTJt46fxVXLWCobOjzD+7BHW3AHXLtRpgyUSNSmYbWXzhECwXGPb5P1IC6Qom9LkBrPNxcilq3T39iohWjZMqU8U+qc1jBS3hmpldvodYw9/YrA9SFezX9V2+6cFlR5X1HeyuLioxe3tkUaKPVnisQITs4eECDBy4zbFxaU4rA6WF+Z4/uB7elt9tDX5VVkmsaOS7HGmZwR/cZDxp/c0j1h8t9Z8XhMTxt9tEcvZcbrlWYlRXuygu6lc7QzZvJm5j4e8ertMRVkRl843K2xNwFBiFTlNuugeGGZpaRGnTG67y1ViHU/kmZxaZfMoicXpUfvLz5YJvT+o39lGS3sfTn8pT8amOI5Io8hncF8+TT9d4qM1F7CZ0pCNYcmFCNpTVPpN1JbaVQKtpGtRKCrASepB2R/NJBJCkk/pOeUSBLgMLnJ5kvG03mNFlyuSZGEC7YeSrO5FWN+PE0mZMXtLsIidThQVZqcyMD6hM8lnktqk7u9vp7zMS5lAwpwWtWtpIscn8II0o61KSZZrtKHOlSaj9MEcJtj8OMf6wgw5KW7/3ysVWtzqdeoT3tzIg/uUGiNnrgKepOJ1YC+upLHnPEV1reD0KQDDoBAaHSzpEEQjMuFco7m5WS8qIm0WaYd0ViQv8ueJsIBDRGYgxe376Wm+/vpP+ueDAT82u5EFe3R4ysiFS5zt6ubho0esrC5jd9r1AJcHPCkgA6uZz2/fYaBvwAhwTqf0a6r53ypFqVxmPhnE5TXKz6qwLaN7b3TMpLA1vHGyaI1cBCETSnErb69cvIz3Rd4e+fPyeuTTDYUiOi3c3NzQ4lM2QEVV60Fq/Jbv7/N7KSsvp7WlhdYzZ5T+J8WpfIDppETSGMRni92B1WEYuXVKLUTBVEaJn1Jcy5z2ZxS9MZUzUOpSuGvGmMRZOCSLUryrRgPB+DNS0RmLQKa2soFotprFqt97b3OLteUVdnd2CUci2gELBIvV++uTGBCvZFnZSKQSRuPB7aU4WIrH41Z/l0qmEZlfjKOjY+KxJEkhkQpQzGKhvLKMiirj8nVydMTx4T6R01Mi4bCCIuRryi957ZIN63C6Cfh8+P1+fP4Ark/h6WuraywuLhAJhXXKIr4VIRI3NjfR1NxMPB7TAjcSOtWfRSiH4tlJ69c36de1ma1KWJPDVCYmVocFf2kJjWe6iCQtfHdvku3jPGlzkQKb1Hsgz3lOPgOZGJnUnG/OxnFYkjTV+miq8pEIHbG1uojLnGSkr5GqEjc7W9s4HAXFnOfSSXmStIkRisRwelzqsVte2aO1vZtU3szj59NsHSaoa2mjrKKG9e0wS9sxwlkHOUHdy8YvXiLJLTULMVuAF/LxZrAX4nx1s5cvrvXikyggoVCq3tBoYClV22xR+deTJ08ZlMltSYnxmpTGVmBra4NH9++yubpIdamT7rYaair8eJzSxZbnyFhbstkpjt7sYOcgyd3H01TUtDFy5SYzM9PMvZ+gutTG2XYJfXdjt0mxLQAMuThIISefhsharESTeT6s7/F2bo14xkn32SGd+K4svWagt57m2hLC4Shv3q0wtXBA05luLly4TG1dPU6PW9H479+/5Zvf/4ar/XUM9zQo1Vmkon/8bpzSqk4Ghy7wh9/+HVVBkSX34XUL5CPFw9F5Ylkfv/yrf69KB40iyKX5n//9v2DKnnDzShtFPvH55Jh4uaQ09Vtf/GtWVlc52FrkX3x5jtJAnkImqg0waTroHqJ7hRFxI9t43uQgnDDrtNLhquTKjS/wFgcUZmTA+0T8KgRdA/qlB+nqIj/++Xd0NJbQ116JwyJxYGZevl/Xi67TV8LkizGuDddysbdOi9ujqJnvnkxT2dzHzc9+od5SaXIsL83z7Z/+kfN9VfS2lenl/Og0IxOHwQAAIABJREFUr5As8WUNnBti9NH3lPnSDPdU47FL40wo0SltPEiR7vO6KCkKaB5zJJbg4DjM63fLmpsqXrobl7q4dOEMVkeeo1ie3349Sr5QytVrnzE5+Uzjsj673EHQZ0Ba5ICTi6rsxdIEMrSxQnJ3k8zbeDO7ytLmKde/+k8s7uX4cXSOaFpI9UJplUZRWoErpmwCazapUQbSVGmucdNQZqHIksKaPsVtSVLscZLLJIgkQ9IPwmmz4xZ/u1xopdulTBdDhhhPxIgmYuo/9LgCxKIpjsJJTM4y7P4aTmIFZteOWNpPc5hyK3BLoizE9iCRQ7Jv6xrJZ2iscPGr6z04c4d0STi9w67Fp8qupNGbk1pKiVWqXBF5+5u3r2lualY6qPypw90dvvvzb3CYThkZbKFcipmCRGblmJnfZGl1H5ujCH+gWIuFZCZFOB5TBczWpiiNTmhvLePmlbNUlnh0yheN55ie3WBzN4qnqAq7J6BnUTyyj8scoa+zhuqKIm1qHZwkufdsmpn5LYr9fo3YGx5oob7Gr3vq6uYJz1580KnuxSs3lS1xeLCvEUZDPWV0NBZrM2VrN8R3D17T1HGeQEklP3z/Z/V3Xxls0JxbKW6/vvuaqtZhzYX3B0ow5fLMTk38f2y9Z3NcV5YtuNJ7AOngEkDCAyQAAiQB0ICkSMqbklSuu6s74kVMTE/Ee/NlJmJ+z8R7Xd0lUyqVVLKUREr0FjQgQcJ7DyRcep8Ta597SVbFsIJBigUgM++955y99l4G13/+UjJzO5oCcm2X1hIYfrKB7iPnBDTeuf4Neju9aCEts1TEzNwWfrk+CW9VK7yBSrmvjGshtZAsijzPZYcbfUcGEapvVOCWOm5+YI4FiqSzK98RPpsT449x7ZevcLyvDp2NFdI4nV3cxU/XptBz+IwAm1xyBSePhFATICAt4tq9KTyZ3ME77/83NDR3irwrm4njh28+ldz404PM22aEXhYXrz5GIleBwRPn8OzZI1iKEQwNtKHcZZF4xJt3xzExt4vKmkYp9ne25tHW5MfRnkaUOajVLuLyzWd4+HgaJ0/2CXul3KmyqC/dnIalvB7NHQdx/ecfJJf72JFGiSBJJPK4fmsCc0sxmJ3lMJip5xXdDvIlZZrEy1Hf1I7DQ6/j1uMF3H6ygjTcYhxDzw8ahbodFnhdNnhtgNOQhjG/j1JuB8bcOup9JRys98LrMAtYlXgyNvxYtIr5BZu8OaSZN2XkGU0trk304blMCsl4QlhOrjIv3OVeyVadWdzG48ltrEbNSBm98FQ2wVkeRCpLcMt1zuGMSWJJ8jQBM6Qx2N2ABm8J4WoPGutqlY6P2kLxMGFkk+6KrSa3fM5EAmY2IZlKiYkUC/1/BLcssvN5gwBgTpz5/gvZDJ4+foiRu1fRWutER7hM2FR8HfoNzC7vY2EtjiSjDphsTkMkE6OqMljbiUn9Vx+0ihFcjc8s8rNU1oSJ2QgW1mJIUp5BPw9rHh0NfrQ1MPvWhFiqgCczm7j7eBG7+ynUVpbj7Mk2NNY4xWuFhoPXhmeQgBs9/SfQ0kbjMRse3r2NsYc38epgm4CcksmE++NbuDe2IQarpP7Ojj7Ga8cb0RRidqoB8+s5PBhbQ8/xM2g52CeeEnvbm/jys4/hNkdxur9OotgKJTsuDy8jWajA4OCQGEoZc5t4ZbAOgQqrOLGPTe1gfjmCjHj90EPGIJ/H4VLZ4Ysr26ita8L5199Gha8S2VxRJojSgOB9ZEtRc/Yli+vaxQs40umXDFrO5NcjOdx4sITqhoOYnpmCx5bH2WNhBMsMSKZKuD26ge2cA+feeBeVQcbqWbAwM4FrP32JA2EHOloqRFK2sp7BjfvLaOzoh9dfiTs3L+FgUzk6Gt2wGvOIxUuYWtyV+0hGaJnHiroaP8rJsisaENlL4+7IDFbWdtBQF8CJo40ie0qJ38AqInELDh4awPTsNOzmOAa6q8SPIJfOY3VjX4YbksUrqk1qk3lmKVPR9a043P46uPwh3Bwek4QRo8UtXi561JvY4xUoI0iAwUfBCguaq52oLTfAaUyikN4RSRINJXPplNQjNnEI55CmoBpT2nCGg6MM3ZrjGdHl8n3QwDcPO0zOMqRKFixuJDC/pqa4dDCn+zwpyZz88+/EJaVCRurLgf4uVFeWocxjgSTlkZGquwSLoZ/S3DICi88IVyvvLcslp8mApelxzD97hEJiT9GSdUOpf8y7Vf+trOJVLI8Nzuow6rv7hSZpsHmUQ7KhJPRkAVg0xEgksL6+hvqGBgE73BBUJhGps6qj/WJarIrAifFxfH/hO1RX16AuVCsb3MbGBiYnpjHQP4CWlhZc/OmiaLGaGhtEf8EinWY2GxvrOH36NI4cPiIX4kU3jR1FpaWQ/DKNk0qgp6IB1AOiXF+VU7OqcPS/6OHB+lepDymxR9R+WOhWBkxOTOHHn36Sz08gRhoLD1LdjELdohJSqST2o1EBnadOnUJH5wHlYiYAhICBlDw1ghfNC0Ox+T/NKp6UHf3ayZGrNSPE2VoaFLSv1ynmKn9UqGn65+Nk1MyFQKda9ToSccFJ6oNHePxoBGurq0IFoWicAJiTYNKOCCx7ew9h6OQJyZ0jUOTP5aav63PkPNT0hUTREmadzQnNXa6XlVQjxg9Rd2oSwMnfpFornSE76jz1FM1dHD8tJrnOO9t7ouXe241iayuCnZ0deZ80Xens7BCHQiu1OjQ1MBmli86op63NLdHUJRIJZDKkx5vQEG4SHREdL5WZTAEmmwl2txN2jxcLq/v4/G9XRRdRsnmRK/FZY44bGxWkIqkMPCMbCcUMKv0OhKpdyCb3sLKwgGJqT7IWCbASe1uYnZ5GW2sI9SG/ONZW+spht5gwNjmHmjrmHpvw85UnaGpV0/ap+XXcvD+FrKEMLW0d8FVWYnp5G/ObMRRMDgkkL9HBUQU7ifGbGIox87MQx/vnDuPNV3olQ5qb2POpraYfZwEfi8Zw7dp1Ddz65Fqqxg4fMSPWV1fw8N4t0VozPqamsgzVlRVwOUnr43PGxg+LHgNyBZXdNvJsCW0Hj+L8a++Io/ntGz9jdvwBAuVmNIV9CPqccDi5adKE7sXEOhoriOHb9OKW5Mw1t/Wgu7sX0d0t3L11ES1hP6r85VhYXMbUzAZc3hAODwyhta0TZXQ3thBgG/D4yQi++PPH6G2tQU8nXcmZrwZcujqCmvouDAwex+ef/gfK7HmcPtEjWjfqnG/eG0em5MH7H/4rakL1an0T3P7H/4tscgunT1D3ZpYp2PDDacm2fO3NDzA3t4Dl+TG893o/guUshJVORRwetWgXbnc8FCgXKFLbnTZh+NEMyn0NOH3+bXgqvCiUcuqQLio/Au4DbKbwsF6YG8cPX/1VDHsOttfCYuR6MuDh6CLWdzLw+CoxfO8OTg004mhXA+O9sZMo4cLVRwg1dePVN94RmQWfjempMXz5+ccY6K1Dd1slrGaC2yx+uj6Giuo2iVm7eeUCguVFHD5QI+CWRissdqWJoeXcxWNpmT6sbu1ieTWC/UQeDqdXoiY46T820Aqb3YC9VAF//eoGivDi9JnXMHzvhjgxnxloF+MZNpU4WVGScMUsKUknnqJ0ZjdbMDK6gNnVKE6/+2+Y3CxIFFA8Z5eJEQ86tg3oUMmpETM0qwNO1FXa4TAmUExuIrO7KjnUbaEy+BwWxPe3AUtWImVIIWN3ngc07wHvEye3NLPiv/EcYBwKgXSuaMXaTgKLm2lkyaJweVGyV2B1r4jJ1QRieXpSMFdTC6aXA5hGSCk0Vtrxq/O9cBZ2cLCtEQ67FelsClYxlFIAisWxbt6owO0wGhubhX4queT5HB7evY4nw1dwsCWAgx21sFnFTxi5XAkbG3vY2U1KozWeSkr8m6OsXNbmjVsjsFidcLvMoqHtOxhGmUsZ2SUTOcwtrGNpbQf7iYxMqLxldtG11tX4ZIKVSBTx4Nkibj6YxH40hWqvB++8ehzNDeWitYwli8KmmFtJ4fCx0+jp64PL7cLG2rKA28HeanSGfRLps74ZwzcX76OxYwAV/mp89+1XOHW0AUNHGhS43Unhix/uIdQ2iNPn3ofL7ZXi5cnDW7j2819x7mQ72hp98t5XN5Nieniw7xzMVivu3fwe/d1VaA55uCtifT2KW3cnsRHJKIq4OMbzDDTCZKUOs4St/TRef+t9HB86Kz8jX8iqIln8fRhJSMBBB28DRh/fx+Uf/yoxWQda/fLszSzs4sfLk+g6dAbxaBTFzBqOHwmh2meVeLZbD6bxZHIb7//mf0N9U6dq5hdS+P6rT1FIrQq49RHcJrP46cojRNNuDJ58FRMTo3CY9nHscBPKCA5yRTx9toCHj+dFHiZssCo3DnbUI+DzSIzOMinflx9gaXUTr58bxEB3rUyFk2lIHjicNeLifv2XH9BQZcfxo03ilszm89x8RCjj2YJyIRUtm5nmL5RNGLGwtA6DtQxn3/1njExHcHdsTQylDMxHpkUOG0sOuxjqGDJxGDNRmEtReBwZNNfY0BnyIOQxwYEcLLy+Bu55aSn+YbYqL2rWGkTRkkdMraVZJvBkCbBOoNzKbHWgwALZxLjAcsxvpPBoegvzkQK20yYxWeTPs0ltaheXXJ6V+UIGDovS3Fa7smisdiNcX6ucuDlQ0Aw6ORSRSb1Wv0ntKLpbg9DOWZ+xma6cm9XgQ+n/2BgpIR5LSKOfzDzu47s7Edy4fAnbq9PoavGhqcYNj12BsXzBKA0malv5tYwnKxntmFmN4cnMFsp8QexHVtFcZUNPawB+DwGuUejuq1v0uCDwMKIm4JaGlc1iRCpnwOxKHPefrooJH82d6NB7/mSLOMon43k8Hd/A07lt1LV3o/vwICqr2TQ14N7NKxh7eAOvHj8gzRnW9o+nIrg7uobDg8ewt7OD6dERvHo8jOY6j5jnLaxlBUT3nTyL9u7DQtne3lzHXz75T5Q7Ejg90IAKB4GIE1eHlxDLujEwcFLAraW4jTMD9fDS77DARifEhE+MxGRnY23JQQ33Xwvu3B9HktK2199DsLZRaK1khUoFT/YAafSiBwXGnlGK8R362vzoafMJ024tksKNe/Ooqu/A3NwsnNacUPoDZWYBt9TRRjJmvPHOB6gMENyaMTc9jqs/fYmORifaOJk1GbAZofHTEhraDovJ4K3rl3Cg2SsxbRYj60MjUlmDRF3R8ZeMRgKkTLyE7d0M5tZ2MLO8KX3cuupyDByiYzTz1gsiySJlubOnH7MLc+IwPtgbkmEJpYv0oimxKcRajXUfz2V6bBuoa7ZiYnpdaMD0arn7eAY7saLI16i5VbglL78lJtVURKDcidpKD5ymFAqxNRgy+/A6SwjVsGbIIpuOiZ6V2IODQOIFKz0pigUkyJAldhHfCN4rNnYdSOdNWFqLI5YpwOSqAOzlSBWsWNlKIppkLjTZuiYUisQfnAir2CbGIR09fBBVQTfKy6yw27kPca3QyV8b0GjGuFxrfF3FHuSIpAibEVhfmMHC2AgKsV0Y/u/jfkFwOi2Zi5XTQdUNUcBFCjTG7BoscIWaUdPRK+DWSrdkEfzyieSGxJLfhEQiKaCTFFzplnK0rGl65eeJE7Oa/ijwacTs7Cy+/fZr1NbUojYUkknSyuoqpqdncWropEzkfvrponS9Ojs6ZPpHUEjjh9W1dZwcOikGEUorrKbQL38uDbbKH7p9u24WpYN62ahExK4At/4zXjbcevnn8D2wIHl4/yF+/vkXtLa2wVvhU1NbXQPLiZgASqVl3t7ZwcLCAiorK/HGG29I3I96XZWVJtNtXe+hvQcVy6TA7N83INg44MRNB+PafdQ+owpfVu9Yvle7R/w7N2dSz7kZ37lzF7/8/ItsEjXV1fBVeOFyMePKJhNVdqRXV1bg9Xrxq/ffQ21tzfPrqL83iYvSsxplYkU3WJXfxm65gG8xTOFzRQ6/RTY0RRdWhwsL/OcUBGmoFmSj4/de/uUXTExMaXE5yjmR9OlQTTX+6Z//GVXV1dJN5XsgcF5fX8ePP/6I3Z0dNZnW8uiokzlytB9DJ0/CaXNIt1jeG8EEQZfVgan5CD7+7KI4vMFGR3B2sgkj2eRh14z6H8Ag2XklVAfKUMgnpLPJ6VW5rYg+mbKlpfPHhTd0rA9bkTUszC+hqz0sMQSXrw3LZLyxqRHX7oyiABsO9x2VkPjrd59iKVKAyeGG118OR1kFIow3SFJTYtUAB00CuElw/ZE2TBVSBu+d7cMbpw/BbSNtP/083kBnHgj9eD+O69dv4Gi/0tzy+vDeqAkiizkyMPbwbHREdORbG6ussGSz4QSbweZiyMVNqmRChlmOFgcGh17B4aPHJMple2MdT+7fwRwF/tk4yD52ueiGrUwEyFrI5AqIxrNiMmBxMCqnHa1tHaiqqsbWxgou/fC1AARSl+PROFweP9oOHkZT2wF5Hm02gm3iECMmp6fw+aefSFZb0OuSySdpsyz6ug+dxMDgMXz39eeIrM2ivrYCbpcNqWwWc0tb8AXD+OA3/4aampBqCpWAzz/7GDOTI+Km7nHTMKqAmbl1pLMmvP/rf8Li4jLuD99ER3OVFCycIioZh5pE8PNJY1AALwEuc0cZkRPHwe4BDJ05D1eZR9wThZXKqSH1l3QzZ2OLzouzU/jys0/EmKs+VAGH3YhspoTFlT1Y7BXwVlbh5q3raG2oQHu4WgO3OYxMLKLr0CBefe1tlJeXS2OGcUMff/RHKXZa6n1w2k3Yj+fw4Oki6loOYaB/ENcuXYAhvyf544x2kfYfnzFKVIo0jMhiKxLHxn4asXRWtI7h5jaUV/jx6P6wZCsze9DMuJpsEXcejsNbUY+hU+dw69Y15FMRdIQDcFlVvArbROSi6LIEXghGnZRoKpc3YXV1DyVzBc68+wdMrmdx6d40YgXSGbm/0OX0RTA9ox+CfhfKHUak9lZgSEdQbmWeZxMqPSbsrS0DuRjq6spgNdBghmebSVgqQuniHNVs0uiQ6vAlZXNhJQaLqxLuyhosR5J48HhRXFrtFbUwOP1CfWckV4FTLLPS9+keCIZCBo2VNvzmtcOw5XdwoDUMO8FtJim6PGpiOR0XaC+JAgpYP3z4AE1NTajw+aWBZCwZxJvh+qXvEd1aQG9XA+pqykU/yw47mSRsbDKLl3Rkq8MuJkp7MeCjP1+Ev7IRdrsDO1sLOHQghLamSrgZk200SOESSySFxUAKJqfz5W6HMJr241nMzO/gzsgMStRXFgrwWIr4zbtDKHdzAhXH+MwWbtyZQ7CmEydOnxNJDZlKy0szuPjd5xI509mo5Blb23F8d+k+Qk19Am6//+ZLce0dOtIkTbTt/Qz+9tM91DYfxdAr76CivFIaaQ/vX8fVy3/F+aEOtDZ4ZX1ubKdx8/48DvSekWf0wZ1L6O+uRWudiksi6GfESCJJwKKopyx+qR8zWh3Y3kvj0pV76O49gRNnXoPFwVxqaUNp65btW6MYgPEajz4axqXv/4pjRwhug7KiaXb4wy9j6Oo+jdheFKVCRMB8VYBGayXcfjCF0fEI3vnw39DUclABxnwK33/9FxTTmxgabIHPRaZADj9cvo9I1IwTp9/A5NQzuKxJDPaG4WETo5DH7m4CW5GYALwKbznc5QQgJZlgRbZTeDK+jEejM6I/fPP8oOjieY9zOZMYgWVNPqFGX7v8I5rry3FyoE1j9+SYOiaxHGzOiFEL2RM8Nw0mifq6fXcUC6txnHrz9xhdiGJ4chOxvB0l0kONnOhktaiOHO1W4TblUVVhRLjagpDfAktuH9bMPgJ2A+qC1EAyt3dH2HJ6TJ5cbbqga/ul7D6kpmYVvd7mdIur99LqLnb2eGZ74faFsJ+3YXYzjcm1OHZTJaGvKtoqWTQs/AnQM7AZc+g/WI8aTxbhSjcaQtWyBpV5lORHyJ4kk+iXvGS4JljfkAHGupWTWw4HdONVqffE/4SeIymYaFAmZ4BKqJidmcSNKxdRyuygvcGHlpAXHjtfkzWZYtKRBcAaKF2w4On8PiaWU+g8NIjI+jo2lybRELRKXrbXTdkczzUOA9TkzmYm0MkhnspheSuNp9M7iGXtqGtsw+r6Clz2LM4eb4W5kMXszAYej6/BWl6JriMDaGhqQzmNzpDD7es/49mDG3h1qAc11PXDgLHZbdwZWcLh/kExC50YHcH5k83y/JBhs7Calqzyw8dPo6O7D06HCztbW/jzp/+FMjYyT7Sg3K7yom/cX8BO3IyjAyclp9ZU2MPZE60IlBmEeqzid/iHMoViJjVNwZgZns1bcHP4mZiInTn/NoI1YYmSoS5YhlVSKyr/H9aXHJb9fOF79LZXo7stKOfEeiSG2/dnUFPfKsw+m4WZ7x3wl1FWUcTdJwuIJIHX33oX1VW1sBqtmJuZxM8/foW2sEsa9Gz2be9kMTwyj8bWHvgrq3Hj2i9oDXvRFib4pXGuJGJLXcuGHqV69CjZWEtgI5JENFuCzUO5IESK0dVaBa/bLE1O0sgX1+I42DuIhaVFmIxpHDpYAwcN27JKVywDT4nG4cND3TqlfFZJApmYWYPJ6UdZMIzhJzPY3M3K5LYgDSsWJcIhk+fSV+ZEpbdM0mr2I/MwpLZRX+lBW0MQTlsJiVgEHpdJGseU1UlxWFB6dD7zlCay8We22GG2OCSHl0wiSqWSORPGZ1axHNlH0eSEy1uDoskt8gvKSSW3hfnh0tnm0LMkRrWHeztkcusts0kcKGlNyrdEa/6ykSEYtaim1xq4ZYSWFUXsrS9j9ukjZPY2Yfi/jvnEUEoHnfo0UAe5QunlWNhgRMFsR0VjBwKtXfBUhWFzidL9Objl1xDdE9xSbxMIBDTXYuUsrP/S83T53xKRYTYLuP3qb39DTXWNAD9uItQdEAi+8soraAw34scffxLA09HeruKCiqRQrojJwMlTQ+js7NQ6Zn8fbaR/Pn2i+zL9Wv//5D1JIaqsrMXb5f8HUOqAWQea/PP+vfsCEDldpsMyDUEIONTUFWIwQM0vPyeB/tz8AhYXFnHmlTMY6O+XLqwykVE3UP8+pWNWm576uwK3LzcIeJ10kC7vTTQizDJkwcyHWBupK4Pk5z+D4JJT5BvXbuLunbtisNHe3g6/P6CmtkLbVhQ7UrUeP34s1+XNt95EZTCo6Jba9Pg56BZ09AKc6zpsvg81leZ7VZPl5+9ZuPNF6QjR6VMOChZc2iSaQJX/9vFHH2NxcUlMVlisEzQ/e/ZUKM3/47//d4SbmsTgQYFbs8QBffTRnySuprqq6vmUfnp2Bt093Xj99deE8qzVMTL5E3M0q1Mcgf/46QVsxwGTwytuc9IlEkp4HkXmKfNgoh6P99dskMkKGwZ0owuUkU7kxNbmCva31xGu8mLgcBcePR7B6sYmejqbUVcVxM9Xh8VtvL+/GzNLK5hf3kNVZRNamxqxvLaFieUY0jReMxIU0ordLFpbiLW7XajJfFCpJyKQk25cIYVfnTuCt872CgWK4PZ5c0NrdPDax2JJXLt6Df39/bJOlbZBizUQPKOc6qhR3NndwfzcvEQBkApOe/y9vW3RAtJFj8DGFwwiWFONlo52+IOVonUnstzf3sbK4iI219ewsbGCWHxPDCC4K3FvoaGSzelEoKoWlTW1Qmf0en1ivJWM74uxxurqqjzHZW6PgM9gbb2YxDEmhlNkAjd+pr39GO7evYPN1SXRtWWyNHyju2YZDvUex4EDXXj29BGePr6L6O6m3DPG95SMFrQf6MUrZ98QGij3FmohHz24j1s3f8H21ooADmq76RDJLLm33v4VqFv++ecfsb+zIcCf+jR+jZDzdYdVjZEh90CeezPKyn04c+5VdB3qhbuMxhy8f9qkiLU1i0vKBcwm7O/uSLwYaVYF2vebqQWkvb9TmgjVdXW4decGsskd2A3Mm8wiy++3u3DsxBkcPXIc5czqNhoQ2d7A559/hu3NFYkiYY9Bmpaw4/DgKfT09OHm1cuYfDYCEzIyrRKPIy2HVRURJeRJuaZkwO9FOBxGQ1OzdFfv3LwlpnRmNacWg6ZkmtrofqF+3r8/jLmpp4StooFi95XATZ0OqvElzTjl3ab0OAYz2jsOo//0u3g0u4tLw5OIMk6AIfYaJJWomBy70UVYLQaYSc8v7MPvTKOlzoNQwIXtlXmkd9fQ3R5CgE62sS1U+svhcvA5S8JqoVqXa6kgJmmrqxswmZ1wuivxZGINk4u7CDY2SwTHzPwWpldi2EqSzeSBwczJAt+rVUyLsmzcskDmGipm0Vhlw4ev9sGU2sDBtrDQktPZtDinm7i4OZmVdcz8TkYcFXDv3j2EmxrgC/pV006Lb6PBya0rF5FLbqOxPoC6Wq8Y9zEuhA0FFus8h3mWcAq3Hsnii69voKPrmETc3R++hVRsA21NATTVeVHhssAh5j1KfyplD1kV2SL29lOYnN3Ak8lVyUzu6u3DzuY64pEV/OrNQdjspOUuY/jRArL5cgweP4+Og91wuukwz6J+DBe/+yuG+lvR2VwtNPit3Tgu/HwXNfXdElvx/Td/k8iaoYF22MxFAbdffH8DtU29OHnmDQT8NQKa7g9fxfVrX4tTMSUKPBE3d5K4dmcC7d3HxSfj0b2rGDgURms9p8R0JueByAmalqWqYIRQ5zghY5Ppy69/RtvBfpw88zpsThpkqjNYqG98FHndzUZYzcCzx49w8cJfZZraIbrfApZX9/DDpSfo6TmF6N4eUNzDsf5G+MtJPc/j1r1xjE6s470P/4CWNgVui7kMLnz3BZDfxbEjLP5pIpbDDz/fEV3gyTNvYmL6GTyOPAZ6myTChgUm61JOsgjkeWamCxnsxOJY2YxJ/AhzagkIo3sRnDrWjaO9jRIblc+bxbwmB6ZBtAq4bar34djRDjitXKs52WvUJ1dyKrNUAAAgAElEQVRaNnJIFHOLenALbtx+jMX1FE6/9S94PB/FvYl1xAsOlCwE2OpgkWzufA6mYhqV5TaEAg64zClkExEkdpZQ4zHgSFstaivsSEY3YLEyEqgoZlEqGoMYnmA9Lwwzq8Uu9RzvBaOQIrspeHzVyBscmJjbxNjUOsyuSrgCDTCX12Bhi/THPWn+2iS6RKs6NaagqURachhVzgwaq8vQ1BBSTUTxVFFyBBU3K4RJjfmmseg0WnIul5PmCNckz3t9UEIQXqKzeiINo4XMEg57VP1HcE7WzMj9u0jubaIu4EJtwC1xaA67QRhtYmVVBKKpEkZnt7GfdeLYqdfhsLkwcv821uaeIVhuQGOoDAFOaZk9SiDH91wsYT8Wx/TChuThZoouNLYw87QRI08eIplcx4nDrYhFdvHs2QJyRifae/rQ3HkA5RVBuBxuaczeuXEZ9+9exbHDbagKuOVMnVqI4PHYqrCeorE9PH3yAP09dWis88pZuLKWlIzz46deQVtnl0hg6Dfz2WefoJDbwdHesFDmjbCJ6Sd1qIMnTuP2jRtIRTcx0NMoMWM8O9XWr7ETxfVY+alIXFvWgNGJBVicHpw+9wYqqxukkciBCGttdW7I4Sn1HyezF775Vq5zU8gnrvWMBZ2a30RL+0EszM8hnYyhsyWECrdDqLWT8xvIm+w4/9rrCNXWCauHrNAfL3wDuyWDgI86Y+qqs1hZ3UFH9yFU1YRw8+Y1OKxFmb4yoUGmqgSc2vCGrvvbOzHs72VhNLvgr6lBdUMtotE9Ma8rsxskdo/3M7KdQLZoEXfqpdVVbEfWUOG2wFTMoJTNMkhSTM9Ura/qP4JM1oKcpDOZhQyR8mA97j6cwPo2my1uOedVqpkCtnxvTjuZFqwZYjAV98U1ur0+ALe1hP2dTVhNRYSqy5FN7cFsLsJhsyIZj8NmVs0b8S0wG2VAYbKwjrGLS3M0lYe/uh7ZkgXTS1tY306iAIcYaZJBk0qzTudEm5JUrnl6B2XhcZoxcJSTW4/k/hLcUnMvjSrpAlGGpMC1YDipSxTY5fqhx05yZwPTI/cR21h+4ZasA0/J+CPlVMsG47/brerD5Iw2BFoOItDeDac/BIvDo+lx1eRRjg4jacm0kk7JZOX5JFij8uqTR52WrOi3JgG3f/vyb6ivq5Nimwf85tYWJqcmcfz4cQFel366JEYfnNzaafABYH5uDtF4DKdOn0ZHR8ffgVsdxEqZ9A/Tz5cnu/q0V01O2Y1QFGr+0vXIOiB7Gdzq14qU3ps3bgqA5SRANLdiXqQcm8vKy1BXF5KFz+tE4P/gwUOEQnV46+23EAwERAv78mu9cE9VDQAFUNRkVtdGyvRbd/6VUaK66SxkFaBUk3HZMsQVWPt+7ZrfvnUbP1/6BR43Hanb4PG4pXglfVdN8kyyUXCTHhsbE8r1O++8A5/P+xwI6Q0AzQVH+8xqgevAWt1zdjo1QzF5n4puIAdaoSAPukx6heajaTrZUWUTowR8+umfsR3Zlum82+2WuIw7d+6IM9//+T/+Bxqbm+XfhGptUeD2T3/6E+pDdWhvo0OpaizcunsHLa3NOH/+LMrLPC8C1I0mFCWL1IXxqVX8r4++E/tys8sneVx5RkoxtJ0RUEZupoSaBhhIFc9xoqkaECxmy1wG0UYy8NqQTaKrMQBfhRMjo2OIJtNob6pHld+H+0+mkc7mMNB/AAVjDo9G55DPl6GuuloOvPn1fewXTCiZ7TDkCpKjR1Miq8MtcTwExtJAMHC7y7FXCEM6ig9f7cc7547I5DafI7hVTRHdEJ3vlQ2oy79cUeA2GBDXPdFlawWBAmJqw6VpBa9tdC+K+fkFLC8tY2tzE8lESl6f8VZ9R/tQVVuF/dge4rTn5L1koZLKSoxWRTn1gB5x06bhHHXkfI4tNouYLpRVeOF0uYTWZLfZtMO7iHgsimg0IU6ULECsNos4MlJjLZR4md4pAMYNkzp9urVz6pxIRgWU0h4/EKgTI5DdnU2srixgY21F1iFp89TrkaoeDrcgGKxERXmZgHPuY2uri4hE1hCnkVsmB7OFeXK1CIcZ6WLFysoy9nYjok1JJOOycZOWRODGaZqEkOtdZcbPWO0oK6tAbV09Kvw+CUknuBUqHMGF4FwWLmTNqIlCZGtD9Dd83/u7dIRnU8Epud9VNbViYpdORZFLJpFKpMSRtdzvR10DDYnojqmuFYsAao3mZ2cR3Y0gn02J4ZW/shadXb3w+yuxvrKMsWePsbe7JUwTTu+orZJy12yUqSbZBuU+xhB5xLyO94LreWF2HrMT02I6R3kAQY7NaUPnwW7U1jZIhuXiwgx2tzeFwslrpUwBi7DZrKgocwtVVwW3cwJjhtPhRmNjJ/y1HbjxZAGX7k3I5JYNCVUNaX4OeR5wyrDNXMrBa8ugujwPr8eKfbrv70bQUu1A34Ea7O9uIRJZRm9vB4zFEiLrm6gOBgQsxJJJBPxVGB+fRiyRQUvHIcSzVvx0/RGSJSvqwi1werxY381ibi2KVImu5dQPUdNEIKW8HZQMhu6UGdQFrfjgfB8MyVX0dDQLuE1lknA47DBxckttpzpYlASlAGmWhhvr4K/yIUdNdoFTVitKuRIWZ6YxfOcGNtcXxIwlVOtFRRl1UAVxYuaeTyPDbI76rhwejMxj8NSrODE0hM3NVdy9fR3726sIVthQV1WGykAZnHTlIjCWjN8itrf3sbi0JQ23osWF9u5DaG3twNjjESxMPcXQ8S7EU7t4OjGHVNaKg13H0d1Fml4AFjt/FjA7M44fvv4chzrr0FTHpinfTwzXbj9GY2sfKsr9+P7br9DbVY+jPc2KJr+fxMVr9yWj/dSZN+CtqBRwOzx8A1cuf41jR9tQV0UmggGRnSQejM6i58gQzCYr7t64jK62WtRXky6dR5HJAFqjSRV0ylyP0imammxux3Dp6l3RuA4xDslBFoVqtKgzV2Us8p7YbCZMPH2CC9/8Be1NlagLlUvSw/rGPu4OT+PYsXMil0knN9HdVScUcOY/Pnk6K9PdD377B7S2H4CF0TTFPL795kvE9tfQ3RmC2wLRk3I6mshacPr8m5icnpDIwc4WygME9ckUk/sC904+pzuxfaztRLG8mUC+5EJrayeC3nI8fXQfdTVlaG3hOcLjyYhHD2ZQ4Quhua0dV69cEjpySyMd03kmc+rFaRPXklY2y7SEjWUyr0x4NrGEnNGDs+/+AQ+mtnBrdAmJkl1zS9bqK15fTnCLafg9dliRQSa6BeRjqKwwore1CvV+J/Y3FmEuxNEQohFnGiY64VqZnqHOfWk4lrjXOIVdlsnmJHJxdGxJJlENrV2wun2492gC08v7iBVdMLgDgNUjelPKNmx2t2oY0hyQLtiFnMgWho60wm+JoyHoQnMj3cUpn1KDCJ6LUrALu4zAUd17/jaTxp7JyG/SkpXGVtV5UuPmC2JOSXBrstjEFFMfTsh7yGelVqVp0+byrGgzA14HXA7SL+mbQXlBHvuJnGTa1tS349jJV1BVVYPN9XU8vHcTKwsTsJly8FXQaNMhTSk2veJk0+xGsRqJARY3mpoPoK3toNRpD0fuYWr6CYIVLiT24ijkTWhs60S4ox2BKkbruQSsGEt5jD17giuXL0qTiRRn1qN7sbQwyk4NnRUWH/0dbOaMsH7IZCKd12x149z519Dc2iQ6aZ6pV65cxeMn92E15SQeBwWjMHmqG5tx4vRpTE1O4tnII5gKaTEFVNeSa1SX/bE9qqWBaA0XyrE6u7pwfOg0AsFqxSzIa7mnZCPms+JVQdnbZmQLly7+jJXFeVr5ipyRdHs2lo8OHMPu3h5mpidRymVkIMGfUzCaEG5ulpqoMlAJq9UuZ9O1G1cwPTEmvjiSNFIsweF04PBAP6qqQ5JJvrayKBE6NHcVaaEmbSQ4Fw25zYEyjw8+rx/+Kj/K/eUiIZmamkF0e1vWN6eXBHvBqlp09R4SXDNPEB6PiwlbgRI+Spg4OJOhI6Ulki+gHMuphbU50NzaBYc7iFvDz7C0vi+NcIJDSQ4VU1lVm5MNRF24yZBDVcCJGp8DpkIcewSGxRzaW+pR7jFjaWEalQEXfBVuiYOqYD48AzxTGWnO7+4nkMoC/sqQgOunkwtyJgZqG5EumrC8tovdaBYmk13uGR3SpXlNh3At5of8LYcN6D/ciSq/C1wS3nKnxh6Wylad9Rq+UU0NJn1xP+VQibkKJeTje5gdfYi91XllKKWDOH0CJ2CDgmGtM8WCg28qU7Ig2NaF6s5e2CqqYSa4JfiQuFUFBkkroV00v5exN/xT6BuiVVX6V32SpANFvtbc3Bz+9uWXCNWGNDqzQSayjx6NoK4+hPa2djy4/0AKvp7ubinY+HNnZmYQTyZw+swZAbfcDP9xQivvS3ttHUDqYF42Li0PUOJUNIq2/nleBsEvNwAEOGqmIfOzC7h69aroOqmp4SYlOY25rFBZCDQ7OtrR0twkDxU7OcPDw0Jf+fDXH0rMkRwumrGXoocKktWuqQLbEiT/knOY3iB4cT1fABj9Osvnpu5Zu5f8rMzn29vbxaeffIrtrQh6unvgoelMqYRoNIqFxUWxtNfNVQja+dnYYHjttdfg9zMXlQeQbiSmgydhzz+fFQutXagDKqqID6cy4VIgnE67evNDXksD8S/Txq0Wmo6Z8PFHnwrVmODW4/FI84TglrTj/+Pf/12yibn5EnCQejapgdvamhr0HOyRf6fL27Ub19HS1ow33ngVHrdLCkkRp3MzMtHB0YnxyWX8x0ffYydphsFeoTRB0uzRtOUEIqTnCstD6QTlWRDLxJQcDrTu57NgKWTQ1egX86zl9W2YbU7UVQcEiC5tRIU2WxeqQEPYh3sPniKWdIgFvcNhQyJTRLxkFcaElfoEgiUelMzIFVCrabLZzOA0jO6xhQTeO9OHd145IprbYp6gVd0fHthKa24Ss69Lly5hYGAAwWAAmawCwaolqFPMVaOEmzOBzvjYGH768Sdxc5QYFZq3MaYhl8Obb70h1/XajavSFeVnZ8eVWjGuU5rLvfer94ROR00+fx4nVpwQU3uppiMWWHjQynsVKbK8RiFPao/aRzjnI01QUbkUVZxPOO8hp3zUZTGzOptNy2cq0om7aMDG+g6mp2aws7OFTJrNtzTSaaUF59pjPh/BNfMc21pb0dbSIcWVMkxIinYpn1cHL6d8pHhKQcZiLJMWC3y6tGdZ5AjFXuWxKZMk5c7Ke8AIMn5GNmD4mux88m4qag43UgUkVbGlpudsRExMTWJicgzbkU2x3aexg4ORS16faLzC9SE0NzaLUZoUqWZS/63yepLXKJRM5QjKe5ZOxeUasbAz2+xwucvksOSXZDJxcfPleiK1k9p5rk9+ICn6zKrBxp+5vb2LtfV1+ewE1vG9faSTSTSEG3Cg66A0LuigyaYF38/e7jYePbwvTYF4kmZzeWFseCvKceRwL4J07hbTnyKMVgI2uqZWoGAtx5X7U7h0ZxzRrFmyqRV7RCgmQiGWRl4+C6elhICLDsrMPkyikMmjymFBf0dQjJKm5mZgthRwbOAQVpfWsL25icPdHYjFdzG/tIqWtm5EY0k8GHmMUHMbGloO4sGTOUwu7aFgconJkctTgWSmhPXdJLIGG4osNGjqQe8GmXyRcUM6aQJ1QQc+eO0okFjFoc4WOB02AbcsavklvL5Seeh58Xng7r1hhBvrEQiWIVfICCgzGXgvrQJ0t7c28PTJQ0xPP0M8uoVMlpE1agLH/T2bLsi9yxVMKKuowvk33kJn1wFZO4uLi3g4fA+zk09hNWbh8zplv+Fa5H3mPdne2hN9ra8yJBMegiKfN4jRh49w58YV+HwOxJMxaam1dfTiQGcvKv1BYSFRz2qwmLCxsYoLX3+BQnofFlmHeSTSGezGMjh28lUEA9X44buvUMxF4a+gQVgJ6WweO7EUhs69huMnXkG5m9pWI54+e4wvv/iTFPfE4aQlU4dHjf65N96By+7ET99/jUxiT8Ag132OZkgaXZTPFCcEsrYExBhF30f38nfe+xD9gyeVy6fWXFWgRsmsFLi1YG56Gp998kfEY1twku6bVzQ86sPffut9ad7Q5dhoJMWS04gSYvEcKry1eP83v0d9OAyrgNsSfvzxAsbHH8FlL0lOM9f09k5KKJPHTp7GxPQEVpdnZJrBiAsW1uLzwOZDPo/9WBKJTApFkw12TwCNLQdxsLMLDosRw7euIbK5DCuHqiYW/UB0L4eenqPi8/Ho0T1sbSzBwEJZokQUqFR0LW1iyc8t4JZntwnpHFDb2IHDQ2/i1ug87owuIlmgeJRTSrXPSb2Yp1ylCCfPjUwKxnwc1T4TWuo98DpM2N1YRTSyhr7OEEKVTqwsTqK60o+gzyd7kpUxeayRsiVphpI1tLaxJdeFzq83702CmQDMEKfZ6szyHuY3M4gbHCjaXDAYbMimi7Bb3fJh8qRUivNrDg5zAa8MdKDcsC/MqramBpWdSVkU9zee4dpS5LYtLDgxs2EJoMAtm7zcxwhgFAhXRqoqiYFTvbjUdSLX09IZCKClns4XsbW5jpnpCayvLWNnWzGh6MgttQOVPTY7gtV1ONh1CK1NrXB72MguYG11BbPTk9haX0EqsS/3jvUHC3wal1GmUearlNq5rqYOVcFKOb+WVxcxOvYE6URCGqUBfxChcBgVwSDsLrcYrrKuoCorGt3Ho5ERRCKbyKRowpkWUBGsrELfocNCP336bBSrK/MShUkJBKdnBHjHjvWjIVwrZzibImvrW3g29gyxvV0UUlnkMnlpetU01aGxrVWiEZcXFpBgPm08hkQqIRN7rcJVJkIylynAyFqROmqHG6H6eoSbwhI/KJBDqL9K9sc6hA1Fs9UkDdeVlXXMz8yKf0hkaxvJdFYGOZxo+wJ+pJn6wc+o5csbzGZUVlci4PehTM5Di9SEm5FNrK+tIh6NiT8M48IYgUNc4vNVIZ5IIbIdQSoaRSIWF+amADHRDvO8NMPusEuDn0whDkf42VhPbG3tYyeyJw0Vl4NGqnZU+Crgr/SryMbdXexG9rC/vYdkLI5UNoVMQTHmgoEqYb+xccOGMFk7VrsD/kANCiUHrtx4hNmlHYkl5MFOZ3DJhpeJPxvpBRRzWYmqrKosRz61h/2tVWRie2gIVaGluQbR3Q2sLi/iYGetRAcuLiyjpbkB2XQWy8ubaGppFor+zNyySKTogD8+vYTVjajo362uCljtHkR24hKDqIaMKo6SezDrNXn2uT4tJfQf7kCl1wGruQCfv1yTiCrzKJnQanWU2pe4LlVTjM0BE39wOom50QfYWpp6AW71CZpOcyUdhBNc/qZDLiNjGMpb1d6F2gNHYCmvFD2gHBSiy9ImjCUj9vb2ZRPmpI+LX4pSgiyNkvqPYJofmPRjTm5JeQ2FQrKhEMCMT0zIhIXTuv29fVRVVaHrwAGZ7lDLOT4+IX+ePXdOaMEy/XjJ/VkHfv8IbnXwJw6VGkiVSaj+OTRa8ssTZv1965NUNc01yQM/NzuH7e1tRPdjUuyR8suil3pVboqNjQ3o7u6SPDdeU8YesSz/zW9/i8bGsHRedK3zc7AqN1LRYmQT/TtytzbKFVq4ogLrzQL9Tx3U8P8TEEkDJKFcmnDzxg1c/vkX1NfVI9zQIEUkN+Znz55hfXNDXB2pLeFr8/3TUIomWEf7j8oGQXCrv+7Lr6MArIqd4ebAAlSaBs+ngooaJtpmce5l51TrsKvd7DkdnJ+DFFE2LD766BOsrqyip6dHaMl8Nm7fvi2mY2+//TYaGhqkOKTzr8PplALuoz/9l9Dce3t65UCiTvfq9WtobWvGm2+9jjKPSwArRNyuHKSp1xmf0sGtBQa7FyWLWehq8rUwycYgQnexQWenToFbOhMb81lYLSVx6uW9sxSyCPk8iGxtCVhlR7ncbUUqEZPc36KBObFGhBsqMDe7iETaDgNdV1FCplBEzmhHyeKApWSEhUBP7O45PVbGG+y+yYScVTIdIYtJvHumD2+dOSw6UG7EenNHv7YK3KZw8eIlDA4OIlgZFF2I6pUqx1gloFbOjmLwUCji7p07+OKLLxCqa0BFhVcaBvw5Y2PPcO7ceYTDdfjk049F8xKub1D0rXwRkUhEDqvf/e634mgtFF/mFmqvI3U9TapkRbCoUk7l/C10cDYfBMUoXTFpYzIV4/2STU+jAal3qzmCs8Oq8pOZof3zxSuYm5mD0+kQMKgmvcopXBpLBdU9pksup4jHBo+jr69PnGfZqFLGFep96XosMVuiOZvQlZUMQNz7eOAIVUq5rKq1x+tpFBqZfA6hrSoqnPbRlLGCNLCUdohLmsZpNP66/+CBAEhOTj0eagqVyzzfM53JK4MBfPjBh6iva1ANJC1S57nBnNYhVcJqlS/Ogl+0iHRU58MsxhCcRBRQYPYuKW8FrlUVi8F/57WX3yyqkhlcucoO/ag8L0KzNTIPdEfA7fsffCjRNJx+cV/mdWUn+tM/f4rNzU25fwT5vN+8pu++8w76enrl/WX53qTe5MTYjjTs+GV4Aj/dfIr9NA2nyJJR4JZTkrxQubkEUnDaDAowJBOiyXKYLGjxe9AYsGBx5jGiqQRam2sQDgUxOjojxf3JgS6sLy9icmpBXD9ramtw9foNpGDGgUN94t48/GQZu3R8LHECb0MgWIXN3ThSZFWaaV6j9nC5xAXl4mwspYWe+eFrgzK5JbglkKRpFJvG0sImpVkKa94k1ai5e/c+6sN1Am4J1FQBwGYh91SLyEVotLO2Mo+J8VFMz81gZzcijSNm9HIazGZNdU0tOjo70XngAFxuJ8xWapmL2Fhbx9joE+xEVhGL7SKRTMj+xnVmtzpkj/f6fGhpbRe5APPiPa4y+b6b164iFt+By+NCVW0IDeFWeL1+uOx2xfThGWxiEzeDkfvDmJ18hv3diAA0FuoVgSBODp1DVbAG9+7cwOTYE4nWy6RVcVvm9+LUuVeEJu+2c0prQWRnC1euXsRuZA0FuvVncpIL7g3W4NjxU9IcuX/3FlaX5pFPs1DOIsUGM5sNnKTIvkbZlGqiKhMzwBeswuCxE2gIK2o915/uLK/2HNVgUlF/Sdy/dwerK3NIJqMyWUmmssJ4GBw4BqvNjvmFGUSjO0glE9L0tFjsqA01oftQL8oqymAmHc9gwsz8LKZnJ7C7vQ4DDc1y3A/saOvsRmNLKzY217CyNIf4/o7EBJINI0+7NKloWGSXmojsD2+gCl5fjYAZuhYvzs1ianIMMYIgC89QKzwuLw509KAuVCd5vRvry8II2dnZk+YZkwpEv2Y2CqNJzn6eN1IzWOB0l6Gmvgne6mZcvjeGYVJM85TG0GxONbwUk0zbv/J5aez63SbUV9phNWexvb6OxPY2mmq8ONJVg9juCuamJ3C4txtlbifW11ZQU0sWmxlrq9uorw8hnojh0eMxVNU3IljXhJGnixif2YDNFYDD7YPZUY713RQiiZwyk6JcR2gQavIujDiRSeRhN+Rwpr8druK2aG7bm8OqeSvxImx4GFAUthLPGUV/FOaYDEDMAlpolMh9TOpoMlvE6Ea9Hs/haCwqjUU5PtkM1ajDPGf4jyofN4X96B6mpicwNTGNzY2IDETY4K0OVaO39zCqA5UoZLLY29/FXjIumvhUIgG/r0Jy5BOxqLCaOO2kFMLhLkcgUAlvmQceOyfCDpk8cr0xZpMJEnx/bKg5XC5YHQ6p8Tid5gWj9p77/W40KhFoiXhcADHvJxl9DptDYmCWVuiDMyGxQKwLyWjzlJWhs7MVjeEQQjW1YrJE9hJr4HSCAFIlfTC72O6m0Z1LGqlsNuVSKWFzSRNSpuA02lJGsOIjwhNdpHlWmMwqWoeAn59DGlFaRrGmuJKzjywlgkkyvqanpjExPoaFhSWZlPL689kO1dWhvr4WzY1h+L1eaRhx7ZMxxwYh5YUymJEzpiTNeEZYsk5iU5iNdzJvHHaPmBCypk+nUsgk07L3SMNIG/VIVjLlV5z4F3LSpN7a2hKNez5HpiQxlhWdHe2oqa0WxhPXE89krs1HD0awvEipFRM/ssJIoSSr/0i/SDilDtdYoqxh7Xa3JCr89Ms9zCxElIs/p7pMjNGiKFk5saZjvR4M+FAsZrC/vYFiJgWbpYTmhlqRNGyuLSOfjeNAZwjbkR2srmzjUE87MpkUZmYWZe+rCdVidn4BmXxe9oh03oj5pQiiCeIpO+x04We9kGcTR0kluQ/L8FYGi0zpS8FuyGOgr00M0lhD+4IVajKrNf6f4zRpUqqaQgZi+nPAhnI+j+mRu9hamFC05OemQKQgapRkLmpuVtTH8Say0kgWDKjuPIS67n5YyoIw2sjlVmNxbgBq8mAUzj0dgbn5ys9gN++5U6vqaL08QeXrE6R8+cWXAlo55eHryyQxFhMaJMEMN4pQbS0qAwFt0wGesLAyGPDa66+J/ktAxvMJqP7I/71h1svgT2jIL02T5b81IK66uAq4/COd+vlklODTYMTq6hrGx8els0EwTnMQtW+y62SC3+8V0M6ilAuSmioWjb///e/R1NQo0ybdZOvvptuac7BO/9UpvkJ70Jz65N9eMo7Su40vXwd+vz5t4UL9y58/w8LcAvoOHUJ5eZkUVdS0splQV1+H5tYWeH1+eQh5DwgyaXDiDwQEvLxsfvUCPLE4V8WdTufR36+apusgXBX8KmtYc7cWTwb172parh0MRqNQHD/++FOsLK+gq6tLmib8DA8fPsTy8rI0PMQ0h9c5EJCNi6/FZgmfl75DfbIB0cqfJkpt7S14/c1zKK8oExooC0F5bboz2xwYm1zC//zTt9hNWGFw+lCg8YuJQJGbCKOVaHLAs6CArERCcaEpZ0dSI4yMJjGpLjZJp06TVSiYLMBtFruYN6oYHV8AACAASURBVBRyaRQMNuQJsKxAuceCfJbRHpyyU1NVQo7XgtM0GqBwQKCZzlDPRtMFocwVeBjz65UDJele7507jLdeUeCWHWudoq43Ifg8JxIpXLp4CceOHUMg6NfMMTS3bolDUVN4pXFQh/XwvWFZo8eOnxADLx4U7FjeunUHZ185i+amMD76+CME/H4c6ulR9K1CATOzswLS3v/gA7R3tMu9YUNKgSleL4I5Ti8JplmUEOAqkx05XLSvk/4d9cUEhpqeSenpaOzGxfai0aNPhPlsLi4t4c+f/Fn01x0dnQLmctTD8JU0V0zuAbyGXLsMeOfP/81vfyOgQOmr1Gs+fzY1V3ChkfLZ1YplNVEWEqQCsJJRzp9NEy2CE34xi3j1WWncoj6fGpiTOi/rq1DAzs42bty8IZp4AgaCbR5mEoNGBganviVgdHQUK8tL+N3vfi+fTxVcChzLYSbDdyVtkKgxzYBODK+kmfeC8aGiUqTTo6Iw6J7KlgMPI8lCVhRqAgY28j766GOsra6LKRrlF3aHFc/Gn8r7+5d/+Tc01Dchm1Fae0ZbPBsbxx//8z/lbAgE/EIhY/wHDT4oeRg6eUpND3lmaKYuJpMNadjw890xXLhBcMspqU1rSrLRQ2dKrRlTJG1QPqg2cTbAZiii2mGBuRhHLLYl9Ne+g40w5FK4NzIDp9uNof4urMzOYHp+GTXNreg62IE7t+9hbT+DQHUtqmtqMLu0i61YDgVpbnFl0ymcjSzKdpRzvkgHZVrGppKiSIe8Nvz2jUHR3DLnlk0A6vAIJMSp1UArDFLSlL8Cn4c7d4fR0MDJLaU9anpBCqLQuEgZFRkE12demqiU70xMTmJrY1OKOjKtgkE/Bo8NoKamSjLH+TzlCjkxIGJhyjsb8FfIWidjhxnx1Dwy0sHnLYen3AWX0ynRaXS1ZMHHJ3t5bUWKZXpJkMHgdDDmS7lMi7GgiRpitb8nojGhoSfiMTnD2VRxl3ng9QZFtrCyNI/pyQlsbEaQSCiw4CpzoaO7Ha3NzagKVMFXHpDndGdvG6lkFJlkUhqV1Jk53eXwByrhcjokfz4V20culRRWQFqMHQ3yrLJQVAwGxSbiWudz7nS7hP3gcHDqp0XmCYhUMiCl0VVNbLNRJQvMzU1haXkR6xsbEk/GX6SAVlZWCV2/qpIGNkYxF1RnnGKFUFLBAk3ME2VKnUEisY9sKikNCcZOuT0VUsDLvpHPIMXCP5mSpAXupeINa2DigF0AB9cPQTVBNgvmyPYm9vf2sLe3JxmhdeEQGhsb4XGXweMsl7qMLvLpVEKel8nJaayvRwS48cwp87hxfHAAVdWVGqtK7XtsZDrZ1Da7cfHGEww/W0M8R+9jq3puLeqe89KRfl7idMtYRI3PjUJ2H+l0TCZPZcYiTnQ3i4vyxNhjOUcH+3uxtbGOxYV5HDncLU3mh4/G0dLSjGDAj1v3HiKayaH7aL9oLx88mUckakSaOaJuD9zeCkR248gXyeiwiVyH9ZTIhEwGYceweWlDTpzanfktNAbd6GxpFOdXqfE0wT8hiThq634wmlOyyWIStg/BBtkJ/Nn0+Hix16pmKYcZJTa1CIz43AnoVWwpXhvZW43Kefny5V8w+uQJ9vdJF2adnEWoLoRff/gh0skUHj98iM3NdcQ4Rc3lZc0ePXoEp0+fkikd15TelLfanSKL4yDKykmxGsHLuUHgRkdsrj1ZB9LMVLWX1ARaDcyTlGcdVw3lf2zW801TnsMkjZnZOZnWkgGn4wR9+EOnZ067WbvTsLMh3CjrgoCPsiReCykjzHyWqKNWr83zTjSXAs54xmgGUWJsqf4u5z7rbDaitXr4ed34knGsGB1p9TrrjZEnT/DwwUMk4gmpIVmPcC1zHZE9yet3+tQQjp84JutC/yx67ap1LZ6zUnU8wIEGf6lzVDUFeI95TcRAUjetFRNXde6qPcQoTd0LF76XQRibRvzNPYH3e/DYoAzAyExUlHojNje28PU3X2N/d0+aV/KsmlTj4Nz588Jk1IduGicWRhObpyb8cOk2xqfXhNJvIAOS64CUZv4MGq0V1EBBqQPp5ZEWar3TbhapSooSs/1dSZVoaqrE/PwSortJdHQ2y/k8O7sog6fu7oOSTMI93OmpgDcQwuZ2Aok0nyXWWhKjI+e0vibkWvOc0Oj7lHW5LCUc7W1FbdAFq7WEYNAnTSUCYgGyutZWr0mV+6mS8ghoLsFSKGCS4HZuDIb/Z6hSooD0G6BTevXpJAsgAhuWYuRP13b1InxoUCa3LM7l+NDMheQGwiw37mVwyyJYj3fRH5CXJ6JcbNwUfrjwI9ZXV9Ha2gpPmef5B5KDTKPV8r3oExN+38OREemsvPnmm7KJ6x/05Smm/pD+43RTfy/6g6c/JDo1Wcl1dP3NC4Oplx9W/p0dDepXp6enhX7HqRajEITCJ+7QBtECM9KGy4CfhbRkLorf/+73Uhhm89woFfjTf+v3QtHF9MJao8CoNyEbpvbH80Uo3XPthuuAhj9LNjWjUfSSf/74U3lvne0dsvDpRsjDjh18ag6a29iN92qxRmph6gZSwtl/SUP9cgNAXE+1CbNsSDrFVSa36pf+WXRwKxFAmk5BPa9KxyJdT6PS3nzy8SfiTqvTkrlBkaZMMKJvtOw48jlyetxCAXny+LHobft6+0RvyTxZgtvOzjacf+0VuD0uKbCKAm6VPoeFwtjkAv748ffYTVlRspZLrqyAJX3KIm7ChFN5ZAgGSEeUjFIjLEJjImjgZ2I2GWc/KlZBqKnUOWSYcUkDFxrjKHdA5dpoRi5HgMnDWTitRF/KCCCnNgaeWSah5TLmhwNbNb0kVZmTWzMnt+eP4M2zR+HWooBYHKuoqBea7WQyjR8u/IATJ04ILZkH64umk3KRlY1DO+T5/cPD9/DXv36BwQEeXmHpNpOlcOvOHZw9ew493V34y1/+IsD0UM8heeZ5EExTOhCP4f33f4W29lY1kWVnU5lMKrAk8RAKsHOSrkeHycEhOkTVNJFJpOYCzmtASgw7D8/XDCd+ugxBuoMlTM/M4r/+679QH6pHS3OrHICpTEaMjPh8kcrLSZzeGVxYWsDTp08wdGoIr772OlzSpNP0aNqhK7QjNYRFXqMgyQUWEotalwJkZQIt265E3Ih9EsPTSyogHUXmbKuuv1rHqpjkHnrt+jU8GnmIqspqAa1up0saCjnqg0oFmfzZrTYpkOhO/+vf/BotrW1K9ynaIGWAxudaTktqZ9VZrAFwdSjL2xZAywkzWRaKkim0ce3vimFBYKum+Vz/1CHzfu/vRtF/tF8KYDIKbt68Li/3z//0BzSGmyTGg/s/97+JqWl8/NEnUgTV14WkAcACbvTJKN54620cO35SCgJOylXXnljJgrzJhUt3x/Dt1VHsZQgmnXIOlKAkL/IcsHNrUI7DejwBwZ+RMSUCRRkFlofDWsKBpmqh9i5tJlTMWUcTttdWMbe6DovHg96uDqwtrWBhnfFbNnjKy0RXFOV0kZo6I+NFVCFDHaU0ZSQyj2wDVaxJ86SUQzjgwK9fOwLEV9F7oFmigAg8SFfkI8JCg8+Q7pbM1UDNLdkoXJuiKRLqo+YiKtQBRRNnNEg6mcB3332P8WcTss8Q/LBJUShm8cGvfyW+A5cvXRF2kRT6bK/lMijkMhKhNzgwKJ+DdGROEgSf0uCEEUtCQ6fEQMVAsLDKUZIiMtCCPBPc85hZr/VU1KOmgVthJmisCNFwi/kdozomMfZUGQKygZ5O85qx+OJyLsLmsMButyAcasBA/zHU8lnR8uVzLK5ZEEvnX9H8rWwUkHFQyLFDJGtEGh7cL7QzUunGVf0gQPHlYl+f6Grmh+q8kx1TwCg/eyyawLOnz3D56i9YW1sTYK+yHZVpEOsUAp/33v0Verq6tGx51WjidZf9S9a5ntGoJQnoWeRk+lgpDVAMEYJEoVNTX6YxhJQ2m+tbOeXq08V7d4cx/PCBamAQTLA5ms+io7MDb739Jnxe7/NpB3/+yuqKJCQsr6yKRIX7MO8PX+df//UPONTTreJtNJ8Miakim89gx4UrI7jzdB3xvAs5OtqCEhzNg7VI6QXNIdNiVsN4jnwuJewDYymHGrcRfU3VWF1dwMrKItpaG9HV2Yzhu8PY2NjCuVeOyd5y6/YjMcI7eeIERicm8XRmFu4KH9pb2jC3tI2l7RwycCFvMMPqtKkpKs9D0valHlX+Hfp+xwtmQQbnBg/CUdhEY8CJzqZG2Eg9FX4jPyFnvGpv40RTrzP5zHPvYnOc8izWElx/1D5rRsla/UAvCzXtFJaUnG86a0DbabVpMJtJ//mffxSWY1AMOo1YWlqS6//v//u/iwcNpW5lHo9MKglG+cyx6fDee+/J9xAUSlKCZv4p9ZTmk6FqW+2daJMtuYcaSHhe3+t1gSp2n9e7+tCHX08zyR8v/CASO6ltPWRsKkah1NQizcnIGcQGVn24AWfPnpX3qNifbPJoz7+e/637C2iaZb0Gf5l1+XIz/uXBj163y+fWwKMwfLRBCQHkjRs3MDY+IU3UKtJlKyoE/AuLivFSqRTGnj5DT/dBnD5z+jlw1GtUvRZ6Gejq+EFnWL5ckz8HmDoA04CtDqb190dG4bfffQuX0yXvie85n81ianoah/v6pPZmvSu1r8kkYPirr76C1WYTY1TeF1LjxycnFZNyoF/2Cz6LKr2CdYlV5CgXLt7G6PgiikYHDFY2hFVNIKQ/Oa9U7cWmNYG6xHBxEg6aKpoE7HIIEw7XoMxtxfzcIpLJLOobVFTr4uKKxAq1tTUhm04KAyGbA5xun5yVGTIXRGPLfY4g2iz1BEG11PncM6Q0MUrMESUyRw61ojLAibgBNVVBLS7vBW5QtYramXWtvEyDhSlqhLmQx8RDTm7HFbh9GWi+mJy9iMxhEcViIZopItTVh9b+IZjKggJudbqxMmGg/TWwtrYukzQ+WJKDxAdYm+bpD6b+BnnTVRFcwMijEVy5fAVutwu1tbVy87k7cdPl13MB8RcpF+rAMePR48dyWL711ttC79Ufspcnw/oFEd2Zthj0f9O/7u86A5r+RKcDv3xBX24E6Ivp9s07uH79unRcmppaRL8qboappNyAfCEnHQ5SIklVojaANEOn040PP1Sa25zk6/39xFPvAGlnrNLN0XZfOwxlw9CojDoIl5usTb31+/ry+2cRMjE2hs/+/Bmawo0IhxvEwZUdyafPnsqGNHTqlBQTYpClZejqi13ybbWF96KRoE27pajRjKw0s6MXRbs6aPTPyI1XKKGkdWt5cZLZpXE0nwN9I+B2OvExwe3SsoAmxhRJl1GLk5LpuMWMRDIpgHdtYx2RrYiI3weO9uNQ7yExIKN5082bN3Hw4AGcPTsEh9MukwpOCiUNSMwIrJicXsDnX17EXsqETJEW6wX5+VyJnPIy9oDURxbKPEjpzpjOcjpgkexc/iwBPIwNYp4lcxXNZqFaykLIKxoUAQpHsgxvlyxUvcPFVU/tJCtfsODIwEJtk2iD1ZRe7js3CW2joMZNtE/I453zx/D62QG47aRKZ1Qe6AsSg2ya1F1+8823EqFFnam6BwQ2cmQ8B2g6KYCl+qNHD/H5Z5+LwzcjrEhr2djawvVb18XQbejkkDSoVlZWcejQIVn/7ABPT02J/vW9995Ba0uzeu8idn4xCX0BAjXhl4J7z1kALPAVRBMbL1U8aNMuGs7q10TMm57TehkrAczOz0shYbPYhNIr2cu8FyZVeNgtdtTQrbmyUq4NO9P37t+RyJbf/9M/o76hURldyOGhpqyyofKUQEmoXxrWUM83QawU1iw8CmL6K9m3zCeWL6CJCzXS7JrTMI1sABbcairKNUeDuu++/06m4N3dPXIY5rM57O7uYGdXMUP4vNqtdgEtfp8X773/LmrJWqDDqQAv7rucmmr3VICq7JBaB1uTPchN1mngihqmA3Q1ilTOnzTL0L+fZk+8Tt99+y1mZ2bRf2RApl/8fNeuXxUQ80+//x3aWlrlcwkQs1gxO7eA//m//gPhhjCawmGhRW1urGP06VO88ebbOH7ihBhJqZgN5teyx2NV4PbeuIDb3TQLWJfSyckzq4CKgHY2g+QZofZY0YPzyRicJlKgWfBm4bYZEPQ6JZaN0x+H2YYan0dMyOg+mzMwf9APl8OJpdU9RNPUMLPxVJAutNnpQU6GVNyPSTNVBZ4UPTQFKWRlkkUNbiGbRlPQjt+80Y9CbBWHDxLcMjOZ+4IZRom74MSBwFh15fmzbt+5g4aGsMh0hD72/xH2nm9ynteZ56nu6uqcGx2QcyQJAsyZFEWKpJIteT2Sw4w9n/aab7vXzu7fMfthZ2bHki0rUZZFSxRzFEWJAAMiAZAAiZzRQOdc1V17/e7znqoHZXi2ZRpAdVW96XnOOfc597mPHLgKvVl1ODs2KuGjo/aP//hjm56cliI4AejYxJgdPLzfnnvuWUN34Mf/8BMFu7BaAGWzs9NS4KZa8M1vflOvkeB0qhqBiI+iymLerPfUGRysPQ/0sIfMQnbmigfT3toQdj449x5XOEsAPYcXf/NbVetJQvb09EjYBrqggsFySVRFWjmmpqZs08bN9uhjj9ng4IAnbLLKiSfWozKWUe7c2bkWQtY3GwFrBKcVFkOScI3zrcYlfn0elKJRMWZ7P9hrf/zjB/JxrF9GFnZ0tYsxROB/6QJibJ/Zo48+qkkIXg3K2hWCuZRpBQTVqir86BR7n4zgsVeVKeL/jmDfha4AKiSx/ep++rOf2ZEjR5UQoTUHO3bhwnn9+Z3v/qkCYwmdKclUUKz1xhtvWWdnl7Oe6vMCxocOHba/+Ivv2X333ustF7SrhAZIHTnWZnv5vYO259BFmyg225KE3bwFQz26tAeIwcdaQhUdkO66AvncgvUUFq270ez69VElf3fv3GJd7U22f/9BGxuftkcfulu2Zv/BY9ob991zj10avmpHvvzSJqbnbc3K1RpNdG2iaEv5TisSiudQWJ5X/6izeLA1rsSqXZpjzEjZGsrz9sjdWyy/cNnWDbTZtnVrNctU1rEhG/MnMOpsPE/Oe99t9NzCWCDRgbGBzaNRh4ohfC2yDoi/eF6hWZPGnLyPeJd1/bOf/UzvpZjDew4dPKgWnr/927+1L09+afs+2Wfbtm1TXMnzRtSTtoKvf/05GxwcjGV9E1PxpiJIhQVXFSuNmDb+TAsq7tg8BtU9qatTDHjwwEF75+131OKF+CSLTnT/DKBqzzCnFpGz0RH1qALSSJxzrYymCjYf35nelxRk14LF+Hf6ei34jevgGfEf5/C73/3ODh06ZP0Dgzrn0OGp2CTpEC7Z4UOHbOvWLfbwww8ppvRKMsJOVfZndc9VdXtUrMuedwCrwE2euPJ8SZybt6r4voCh+uqrr1pXJzTyPn0PBZmjR4/Yzjt2SjwXu8EP10Oy5KWXfis/AyZi3Y1PToix+sBDD9pdd91lzU20f/lIS+m/1Dfa/GK9vf7WHvv0s3PZ7GfXIuE55LNKsz9lb0NyyEMy22xueko9xfgCBEnXr1tpM9MTNnJjVLFyZ1e7bMgEPcCzk9bd1WI9XR3qHZ6bwwc2WZFZtlxz3kd8eiUANoqL4hHjePybBW8kGpdmbdvmFTawrMXa2wq2cvmAfGRUbtO1ErG/cEnJC7AkyhvKZTt99KBdPXXMcv/7g8u0M4Oi4L4h65PNSviN0AgwflMLtnzHLtt87yOWa+u1cqZ+FSp72hTIg1+8JAVVQCpUCja9aIg1fazpYmOTs+Hfe/c99fCxIHn4GClozVwE1CooqevWrlGmmIzFp0ePKEv3zDNeuQ0QpsXmB6xQXQPcppXRWHix+CoWI2iGWZYgzjUWe7yfDNy/vPBrG7kxIsGlZX39Njs3bxcuXrBrV66KdoHhhTqLIjGZtdm5Ofv4o49FdXvu2edscGiwMou0Uk1OZtLGxoHeHMbBK0kJYkmAcboI4u9yhln/LjRGaJoI56xH5CoH5WbWPv30UxtcPmRPfvWrOl9VRDJhHEcPODtGxkRPYIwncidSqeyKOuL0Or25MoKoopHlzrmOKoODdX8mLmvvj82DOYJVkgI/+fHPREG+446dUpxlwUM9wZhhgHHoUL8IDoevD9u+ffvt9CmC7rts5847JN4DpWbv3g/Vt/vww/dbszawXKEiRgRgyNCePnPO3nzrfZsrUkHi+244jQZhHYGUkrUwK75+ScesL7TaleEx9U011RVURZpZLGkGayG3aG3NNPojELUgsbUcQInibh39LI0SUwHrXb8xLoYEFQfAEOp5ZMyYi9ja2mbzC0t25dqIdXZ2KwDAoGlTQ4PMmebcTU/N2DeeftK++vhDEihg/bmIV/WHvQ5N6Te/edEefBBwO+CiBFLVpq4TWQh/poI6dTk7dPiw/fIX/6wq3eDAoIzf2PiY/e799+y2O263Rx99xEj0wGC4/fY7lCihmgHNF5D73DPP2pbNm7xqmFFLvM9G5atscXgVXbScTNXPKx7ZqKwlnw3qkTKPraxRSb72GIcEEcarI1L7LJtdHxmx3/72t3bl8mUl39ifGNbiUlH0pNJ8ydasWmP330ffnGd3Abej46P2V3/51xJh8b4OB36cnAeffnx3Gh44qoJHhZSqp7KitGQQOEGFzMRsYpC6glnWnve7imYKDWxm1p5//hdavzgvbCnHps+JvYsqK8GWPBFi3QvzypQ/+dUnrbu3R7dGggsSbsj6k6lucxdZaNnMT+8hT0XoMs5Fhk4qiU59jwfUThanskfCc8nefecd0abvvuseX5e5Ovv973+nXrHHH3vU1lMdycS62to7JLrzgx/8vVo01sG0MVNCCnVzxOruvf9+D0yVuKINgGCwSeMr3v34M3v1D0fsxiyMB5QUCwqefXZfyddCRmFj3ItzxRGbmLeCtLS8R6u9tcmWFpm3h5hOQZV71EJRsYWhocRUXUniLAhhTM1AFfd1gQIufUKaYykqss9VrNg/ZisDbgWy66TGOdiRs+8+95CVZ4btzm1rraOZ/TclRW7mRBMrabanwC0VnyVVbteuXadgUhXSjG7nQWdG/836jqh8/uhHP9aaZ98RHF2+dMk+2PuBPfPMM9JVIJAmOJLoYkNB7QRvvvm63XnnToFbiacV3c9WqxVZhjw0LBzueXUno7ZHcJe52oS1k1UokwAbXwQwuHz5kv3yl/9sbYi7rFmj83VtiYxqnSUuqVBQzaJixT6gUgEN12mBVRHD1IdHIJy+libSU/+tYCsDjWksEsEt30UQR1zy1ltv2Yd7PtT8bRJ3JML4wbd7EtIkJrNnzx67+6677MGHHhIjSt/P+I4Ap+4q/9VP+PI413hD+u/qc/H58fFvYqef/fx5JQsQCCRuwsYzvm98fEwJ9MHBfh9PKLCWt2NHPxOLad269fKd/OBfAQb/y5/9md177z2ZCBJJT5Jkbveo3L78u/32waELNllqtrJEIf36qZpK8RawS1YKewylMGMBLS7MWMPSnDXWAfxy1tXWaDs2rZJI0sUrw2rbufP2rfJZJ89ctIXZkq1eucIamurt9IULNjHD6KA2zRCdLZYtl2+zMu1A2aQJRAxVLc1EN713E2ZFzvIwXZbm7PEHtltu/pKtGmi1bevXWwNjoUSrxp84WAVUExNVqo2a5ek2SRMZBO6yWZuytW5H8WVe2W2sgNtYVylA43uJt37+c/Qp6hW3AgJhmgF+/uN//I/SDKF1jbUW30fxgV7Tp7/2tHx2xKBRZIh1m66ZtJiUgtE0LkyLOHIpmQ3gdewCVdDfv/d7W71qtYA2bWoUOeQH6uvVugCDyG1A2Y4dP6bP0XIH+w/hJh+x6cxBfgIg+rpxwJveq1j/typSpXsl9hV4gXt49OhRe/PNNwVWWdv4QI5FrAiI5LO8t7mpyU6d/EL3lxgoWihDcyjuYeAIrX6Nd/KWodjCKbitbO0kLk9BL7/nHF579VX5PZ4h1w6GwK+T5CApAMZhT2M/+PzLL//WxscnbGhoucTKsEdHP/vMHnjwQdu5c6e0Y6TSDMuCZZxvsmK50d54e68dPnrKStaofUJCX0VBaBaaMkGy1/2eJ8q80ERCyxM0fF3JenvaFZOgseHXXxLTDR+AIB1FHM6BosHcPPcGVhNpfQf6XKt0TqRajsAo0xEYMVpSHOYMlLLVLc7Zlk2A2zZDcH/tagTKfH/K52XjtWJNBMAV0yUTm2qpz9uZzw7Z+c8OeOU2NkUs6grAykrsPjvPe25X7Nhl63Y9YLmOPs2K46BC4BnlgTjj1KkzcqTM5oSSoJNJwGLqYGJxskkArGSujh09qgCZwBkFtQh0RkfGpDjMgkQRkmPCq+frn332GfVoVDJmyczYlJIZmysMws1Bg288LVL12afZ0mpGK4xKzFN99ZXXrKe7R2INNHqfP3/BPj/+ua5HsuTXrtrQ0KDt3r1LGwuAs2fPB7Zhw0YFH3IuZD4zKrGL0fhGSjcZQVQYSX9GVRpJnHfVAfor8Z28PxICBJL03BL00EfrxmZRtGRoD9/69reyRAEVEf5zcaQ4H2X3Q/gJZ5AlX9y4Ze8VgMmqPjXgVgteWDmb05pltlQJUHa/KizV0IAwSov9449+YmfPnhN1gwz//Oy8Ks3Xrl7TxiEQ3bBxo/r+eG5ffPGFfbj3Q9u2davuO06BTNPHn3xiu3btsgcevFevCdwi9KPZvg5IqYS98dqbeh2a8vDwNZuZmhV9EDBCL8BiaSYDty3W2tJpFy5es8nxaRvo6lNwPDIzacv6+6w4MyF1T/Xp1COMMmLjo6Pqx6KisnnjSuvtapRq39mzF21hqd7GZ4vKYtNbvnHtcqvLLagyNTk9Z1+eumgDQyslYtbZ2WqdbU1y/sVyzs5eum6nz12xRx/5ij344EPWWBaIUgAAIABJREFU0tosoO3/q64HVSfn5u03Lzq4jbnSAnAKgByYRb+mV+7q7MTxExrJtH79Rlu9cpVe00imjz4U0IQFcPE8/Xizduedu6xvmc+rZj/TY/T1Z5+zbVs3CywrQK70+HhALXznbRSe2FCw6+OsvGrqY2l8g3o7BPvGqaDeO5RJSjmtNuh/S6YgmaQbNPZLly/LQSPQhKNAI6B/2YA99sgjopxxHp988qFs0V//9V8re14JEipVY69CVZ1X3N8MBGYX4xXF2LcOEt05en8l35GZR917Xjt27HPRqLEn27Zuk+OBRoo6OI4QYEi1i1OZnYHyt2i7du/WeQalqQJMI2fg1qBiE27+/c1Jspsce9KyktoYr2jV2wcf/NFef/11JTxI7HE9sCMuX7msdUV7BornzM9evmK5GBQvIEq2fEVFAJA5xidPfmlPPvmk7d69W/THSlJSPUGNVs632+8+OmKv/f6QXZ9BVrRTM0yhUaESjnP0IDwu05MbUK6Y/yqKOICgDLOFbDJK2jAfNHjJWxusbC1U20QrLsquLBShanOtroztdEdPGAjgKivjzbYwYDgH6MBOna+zfHnJeluK9p3nHrby/Jjt2rHeWhtzNjc9KcVLAgEVZvXdVNldvwKa6Zo1a/Wco9LhI+uqoJE9E2Psfvj3/6C1gG8kKILORnBMuw5Ciy+88IICOOw9gI1g75133tT9huZIAlE9Y1mAmiZO/bpDkcxXQeg6pGslXR8VR5rQyPhO9he2GWE6gC3Xh2p5gAaSiwTQEkdC+G5mRklXzu0v/uIvxDJh5Eca9KaAPPxd+L5/63pqz6/Wb3JdXg3K28GDB5UcW9bbr8RoVNIIVCfo8S0VrdBUkOAM733i8cfFQCDYFssqRluFMGSSmL7VuacgJM5f9jIZCej33amLPG/s8pGjR+y+++73ogCstoMHpYD77W9/Wwn0iLn53ZnTZ+3tt9/SWLMASlBh3/v9e/b9f/fvBJJV8SJoprqjhCtznVvst29/bH88eFbgljF5YuVJhZr+W2wx9H9vNdE4RPn5erXo1ImF5LT6zpaCDXU12/CVyzZbWrQFK9vQsj5bmJu1ySn6Ok0TDTo6mmxqZsomZmglaVSSEDZcQ2Or1GzV2YfAHjPGacnIejV1j6AjU61G8K48Z48/tN2W5i/Yaiq3G9bh0eVL1Kdfl8V7sgjel+rqrC66xx6Qyr+SGiSxvOKV5X5EB59KwG3EufHsYk/xzPmeX/ziF1rH69et071mnV+8eNH+5m/+Rv3T2FHWG3uB7yBZQd824FZVvKSgkR4r/h5rJ90rcQ4puI2YMovWMlE8rzRybAoFb735VqVffByR1IV5vQ97393VZZs2bNI6xCefOn3aRkZv2He+8x21nwBiIgFSe55p/B3rPo1Z4/0Ri9dWVeP33D9+XnnlFU1QASiKSVQuK3lK4id0ewBW7E3yc/fff58qppy7typkky+ytji+Mz2m02diYJgXz8JXybfLmWc10Vto/3CMV195RYlqWBacBzbu8KeHJeLHa9hpwDnFAbAB+/TS5Uu2csUqa2ppVe83RT30Uu7ctasCbmn/0JHrEHlrsbd/95EdOHzCSmV6bhvFQJS4VVa+UNuDpp7QuuTgseIDspF0sJ3KZYSgsjHCwN0iydu8WiiwxcQy2G3YjcSbStZCWMsYDPowm0yxEAUy9iv+lPYWn65C9L1UnLWtm1dbf1+7tTTVCdwyz1nANZv0wL1NcVn4H7XP1tVZc77ezn522M4Bbv/zI4PquY1NG1SEyOLyRVSHcOKzSzlbdcfdtnbX/Waa/8mgbDJW3rxP0EAP4+efn7BVyvJASy764lZfgDeR+2avVkDco3oGnFc5FzJYVOCostCUTn/Xp4eOSCSDvkvOicz4/oP79d3PPvucbdq0sQJuNWc22/zVQClr7M7oFLXZIm1ytwgeJGWZ3TAI6Z/cJzYU87wQ2oGmpB7VurxAIg6cIJSs1tlzZ7RQybJQxaDPggwvldyvPf0168nArTruMrEtHStLLrjgS1TTPETlHpIFiUCjel+rAD3dmPEcAbhQR37+s5+rZ2PL5m2VXgSC/i++/EKOjUx5Z0eHKjQCAGPj1tTcbP0D/QoSfY5v8iwzdVdRI7LIwemjWf9eBk6cneAzVIOWGgZOdI4M3Cpbk2XZ2Oh//8O/14zVXXfucuW+mVn7+JOPpR7Hs4CSfM+994q6hsO/evWavfvuu+q53b3Lwe3wjet24OBBZaURESB4VdZVYzYIYMvW3NSgOaC//fWvrTS/oMHVqFVOTkwqO4m42oYN62xyYtSmJsZ8EHa+YNPTiIPM26rlK6X8x2zKjRs3iM4xPzupetcMoh1LS8reQbGH0rd98yrr726y+qWSDUuuvmxTC2ZjE7PW1tpu/b0dtlREtKSoYdklzEBdo42OjtmKoQHLLc1ocHi+0GJLDS02Omu2euNtdtud91pDc4sUXKsAzNeRwO38vAI2qiHRG1O73sMhRTKHgebPP/9PcgIIe9FvFr3PJ06c0Drhh6quekTbmINdJ/oPFf9vfetbmjHs/bNOfY2qcpqNDYflILvao50GpAHUYs9U2QQYYSpv3lyqapGU30t2+vRZBXwEcQBwXlcWE4XWjg7btHGTnI1ocfv32fDwVfvLv/xL2759u9uCLMivnl8KboPFkFGtQ+4+BOqgc2b7NX0esUe9LxpAVG8fffSx/epXv7Jdd+6WXQH0EqQS7ABU2J84PcYGhJ2GJUPQKqed2dmK/UvmdcfxIvC5+Z5W/xVOIwKf9H0RhHAstAP+5YUXlDAis8z+J5CAesoP+5N+oDguwRJrhfWxccNG2VACulOnT6pyu/POO6vJrSwpUwcNMN9mH3xyzF5792MbmS5bQ0u3gKcUysVzcOMBDUoWSBG3z/Z1LReq66hVUyldsLp6AjMcdcmxqXrm6b2mB5pRDj6vkIo7VdscfYQKXEhMODXWW1kyoQ5690tu8fheKJm0DDTm622gO29f/9qDNj8zYnfu2GRtzQ1SO8XB08rggmPOYOCzfO+HH36sQAegEj7Bkz03/ygp3NBgP/zh3ytpio+hEkpwjI956qmntFdffvll2QG+s7mpxUbHRu3tt98QuEXIi/WTtnnEnk+TIOma8apWKgDo55Wul6gIpQEsNgNmFr37ai/J5cREoC2G47e3t9rKlauU+CXI4/cEqyRkAbfu473VKQ3aY72mVdfUpsS53Wo9x2fD/nmFmR5jxhpO6FzpgUdBnfYA9hz398SJ43Zt+JpEcrxVxpQ0JKFw1+7dsi//CtyKV+6JbPfh1YpV7bnXAoF48p5vqtpyAnOe7x8/+MDuuRsxKKesAoaokqOID421o6Nd8zkJokdGRu2ll15S0okkA9dKEpL2qu9//3uqICn5K9VXACuHrLfFuhZ7+Z0M3BYbBW7pqxOrS/0hzpCgbw/xPyjm+KslGDelRasvUz2iqrNkzQ31VigXNQqmjCoqjC+E5EhCMVVi0XvHu6WMuGhzpSUrLjEHCs2JonrBsfGRfIdVAzGFc0WsTSyVpUUrIAhJb/jSrH318Tttae6CFMy3bVxrBWZT4//rc2JA+Y9rTjjTLbvPede5qIDbkivVk2yNIgPVXCq37MdYU6kdTfcHz/2f/umfFIPF/UeQFN9EpZ1kD7YVcMuaI4Y+dPiQ1PufefYZtbLF2kkrtmlSqtanpv4gZffVgts04UI1nLX+4Z49avXiehi9STyuat7cjHDLXbvuUhwBoCGOPHX6SxVu8Avuo529wH/RAhj2Jj2v9PxTP5nu0bBD6XfxnezVnz//vHw6LR0kPAC0VEU5FgkB9oAnzabVlrZj+3bFKzyz+F6PQ30tcJ/SREDYnMpzrXmvmI41dtH3sbcAYSMAt9gzmJ74Q86NYh7ryVsB/ZgBdr/44oRaaNatXWfNLW1ifpLIuuvuu7PpJa0aO6pRkFTBy7SoNdn7f9xv+w99ZqXFvKaAaOauRnM68xJ6MswyWHuKCwGemreLD/V1TXhULM15K1mJApmP9nRqHbOOqdwCVhH8Yo/4dAUKQxQdOCcfwYbd81FsJHS9gOGTF7RhaeUrztu2bRusf1mXNTXmbMO6VZq3zP2Lwp54MFkCIvUvsqnlJWuuz9vlU5/bpROfWu7/fHRI4FZDlDPRJpyKekWB4JExrMvbvOVt9c57bc3Oe22xucNnnOlkHdBI6XGprL6TVatWqYqm3ikWtRqsHaCli9Ydn6ukhWqxA1/L1OiWJDhBpvmll17RbMltW32eLeqHn+z7RN/97HPPCizGBqocI4SQCFQypTGvQrpIDasuVUuOqpFXF6sVjdRIRXBHFvrNN96Sai9BJz3CZOuhlBDAcTwAFJ+FehL0EwwgVRiyWoBbBTAIkGQUTRdCcEcRAjNpYOG9vl7ij80XBqnWQdY6+OhNeOFXL9j+/fvVwzo4OKRjAbhowqfKBWV55apVAiBkI5lLCQh/6qmMspwpSacGNhZbGvyHAYrAIa4j+oLj8xGQV+geqjT7GCACh//3v/8PqSWTZcPYo+D30UcfqV+I0T/MAd19125VhPhusnWAW4AJitAYjSvXrgjc3P/gfXbvfQ5uZcM0fgOBnnoFt6PXh+21F1+0axcvWHOhUT1Dk2MTej8Ky2w01CvZjI0AinzeGhtb1NOrDPJSURUrxrZMT0+JNsoOkZz8/IIEitrb2mx+ZtKa6hasvSlvDQpuzWhZaGrrtgVms14dNhJX7S0N1lzIqaI1OTtvE1OoZ85be2uLrVnZay0Ey7MLNjFXtuszS7Zhx712+133W6GlTX2C8TzCiXCvCdB+85vf/Ctwmzrl9HM8W1gYv/rVC7qHGiHU54qarDESJgR2XAPPywNXDxLpJeI9CEpR3Q21wYpTzZJNtbYhgrlbOexqoOcJodRBxl6QmFs2p/DCxcsaqcM8bYLBjo5OORZ6DVljXB/nHIE4/cVXr12x73//+3KA2ldZgibOM3ViYRP+LTAY6z910nHvtG+yudGsxd/97j1RBnfuvLNCST5/7oxAIJV2qnMSo2hA0d7tdmRcY3+nQXN6X8Nhx/1L/7wVoE3tR+3z4r6xFp7/+c+l5MwYoqDueWndKWFKPk1Pi16KE2fkGCJGVBF5Frx+8tRJe/rppwTOPOPrtGQcJMrEZKM//exLe/+DfTYxg4hbwSanmJO7ICXhxoYGJaLok9YM7iVGmC3Z+OSUj3NaLGotiD5XhvXQaPX1S0oaECw0NLRYkVFd+by1tRaskT75etRPp212DjveYnOlWWtprbdCY9maFAyR+JuXci1iTLMzC9bSXLCuzhaNSpicmBJ4Xr16wJ766qM2NnLNbtu+1VpbGnUPGOeDvcD2O03PxZywJ3s//FhBL0mMeJZeJEhninsFFTD7d3/3A1G+CSa5pwR6JEMArwTIiNOoSrR+veY0B7gliUkQSiK6tsKTBg+VBOQt2nRqA/jKOabMhgyMcW7Y5jfffEtBM98L5c7nTjNLGkpcg917732qvmA/SHRj66ns33vv3Rk12e1aeuzY92lgyppNqz616z7dw3wuAtlIGniV+deiiG9Yv0H+kPXKvZ2cnLBlA/1iyMBMwX8SgCKCNLR8uVe3M0aWAsKYU59VcNMKxK2Se6mNS22O/90ra3wO3/b++++LOo3N4Nh8d4AlpiEQ0zEbFL8DCMHWMQoOdkXc5yOHP7W9H+5VEuHuu+9SNcb3IPGbGlNtMddsr777iX1w4JRGAVm+2RNK9L1mrRANxFRqESkKxJbrCeDrrB5RSwJwohriX1o2lKigzONzuOenprQHoV/yTsBCI3PQ4csi4lZm9iiAlukDPhLEASgKvFRvHYxLGZaiyhL9eHVWRwC/OGtPP3GPLc1f1YzdbZsAt3lD1VGVK5JgHMfhrRJh+BBixXyDT3WI6p9XqFiDmThZlrgkVgo2xc3PzGlJ6Z6CTcGaX71qldYK9j3oqdgE9sldu++ytlZPPB0+8qkYFlRuKZwE9Z7v/LeAYqzv2Ntx/Fg7sQYrvihruYn16Do6ZbXdXbxwQYmm8xcvOKsyEyAj7t+xfYf1L+tXW8+lK5eV+CFWJE4gjA77lsaDaUyYxrexD1NfWmtjeH9QiAXM6vN24eJF++df/rPWN8kcAKuzgk4KG2D7uro65e8DMBEDyP9nTMlbJQTSfeif87VQOb+sBTK1NfH3uN8Rn3AcwC1VelpEYIHwHgoD8Z1iZM3OavQpr9Hvz5raunWrFSjsCNwelXL2rrt2aU+TTFWSVzaXlpmCfbL/qO0/eNRm50pWlytI2IlijgvsOe4h0VRccKo99gkROhhIAqi6ryIcih68SEui4uQGm51f0MQJEkKMvGtsqFfbXynTnpEPR+A07+rptLZS1EEwFe0Rno0TNH3MHcwQRAI3b2VKS4c1NORs4/p11tTITGm/17LNGZ5Ln4k0FGRfl6y1oWBXzpywi8cP3QxuXdTGlbPIfjjizvpx6/K2UNdkq3febatuu9vKLZ1WMqoEeafaZQCXA2EkmZ3a0dVZEQsK0FVrsGOxp4slLiQcKp+9fm3YfvnLX6k6vH7tWnG+AZcBbsk+b8wqtzdt2Mw48RqbIZSEY2PFJk+Dz1iQEbCmAb9m9Wb0Pip2Bw4cFIhiM0GNJTCBZoADhALJdwDAoP5E0zqBKOCW93PefDbOj2PpXoTwVdbLF5uZP0OwoBZExn0Lpx8bsRYchEjAKy+/Yt3dPS5okAF5Knpnz5xV9g0OPT/QD+hRwIFDWSa4js2b/pmC27iv6TnGfYxnzmcjKI97LUuYBS1RiVLw9j9+oCDndsR1mlsl7w7tDkoYThslQwJjgkGOjUGjV+TOnTsF4EmKDN8YtgMH99t9999nd9/rtCslMTRLdVEzScngMqz66L599umBAzY3PWvdnT02NT5lVJAApsxNpc+yqRFnylifBW1s7g+glmQFMyBhHjA6wtUv3cCPjYzKsCKms3bVoF0686V1MrutBfl21JfNBlasReNWohLTE+PGXPv21oIcSqG5zXr7BrIezGs21N9prS0NNjoxZVcZlF3fYnc/+FXbtvNua4BiKcGpmxW/HagWRQ1ELZUAJ+2BqazBRDAing/rFqcMZXbLlm0KrHlOfJ872GoAHhlaDDl2BCEMxl75I/7XoDQNBlLHFus3dTy1oKwWmFWMoZmSM++88zsFDvS5kwCBmkmioQrGzDPPGT3nk08+0npDOZTKlxwagV524FjXsdfi/qTOLK4nbFuts74J3DKaJJul+9qrr2l+9x133CmbQWRJ3zL9c1Q3AZKABAI/T4qR6PL/ArzGeQV9NAUuaSY6Bay1wDsc8q2AMN8RVLof//jHSjpRZeY7oMRSueWZ05POfiBQBtDt2/eJGBjQmKPfkvezXwnaEH/jnD0BwvXhgPEzBfvixAk7eOhgNpN7xi5fHVb/DhwoEj3tLY3W0U4fq/f0TU0wl/GKdff12fTsjKiEQ4ODVldesJ5OgOWizc7P2fCNEVELr14dsZVDK2zThlXW3dms6tP14RE7f+mGzReZvbtgGzYMWmdb3vrUS7Zo585fS4RlFm1wsNf6l3XYzOyUXbp01UZGZ2zVuk1234MPq6eRtQQYYuYigSBBtdZV1sPNBkJo74M9HyoZWgW31cRwPONY4wCXH/zgh2rboKpPwBaj0ggiWNckddjnJGFp6yBZ/NZbr4vaRqWRFqI0WK4N6PhdJCDTdVwLuuJz2qs65UwZM+sRjaoWY+e4HwT0Fy9eVnCH74F+z1gaQPnmTMl/dHRUPpbEzhNPPKaKYhXwu31L13Gt7agFkak/FFsu6xlNA++o3P7+9+8rCbxjx23W3dmlJDz/pvJCIuG223dYS7uP6GDkCcEq/p6Rht6KVQ2CZSOy6CE9p3TfpUF+7D/fy9HK42yoyDGwD/HnJNihZDK6DAYFx6LafP06e8QTAdxfwBR7i4otFaFNmzYryObZfnbsmOKSv/zLvxBzqwFAp7n1YffqzfIt9vq7H9mefSdsupi3ukKLj/Qo47ugdZatlX680ryVF+fEfCjVtVppCYr+ouUzDQ80XOhNp18PJgQgWL15BKqZCJd0BQCEpSUr00/IyDuqPjD86qngwH4qSSiQ3JADXG9FUN97nbdMaTBbcd6aGurta08+arPTwza0rN22bV7j821VuUVNFnDLtdLrj1qyi5ZySmplYA76zIzvA7TXpUrtc871jOi7zsBtuh5vCsSzdg7ez/NC9DJGWPLdJCQkoGplrSFAIz3y2LRPjx7VrOqvPfM1gdvQKkn3YAUg1VCW09drgeJN6y/oczEKiTmFZbPRkRtKMKFqj82EAQCLTb2u+Qbr7upWy4lYc8PD9sWXJ+wrX3kiW0cIBHp1MGL6WNvxb/6MPcHvwg/X2qG4r+n1OD0/r35b7AT3BhYl72Wfcl8ffuRhW7VypfyptwJ5BZkfriGSA+EbUwwR9/dWoDv9Xfw+vY5KXJsV9YgF6blF8Ip9p4JY1t7F88Q+ElPxXdhEbCT/4Udv27FD01hgKR45dlRVW/RkSExKWyLrO6Xazno+/OkxO3LkM+lEFBdKNobeS0ZJ9meXd8V+lShzNjU5Jbo/qR2qvGCQVtreCjlra2nWnkC8EADNuDnyOStXDVhHGyyHsk1NTNvYjWkrLjA6sWjLBrutu6fdlhahNZdtdmbOZmaK+o9Ww64uWpZ8CkhxoWxXb4zY2o3rNQ0EYUYmWzQ3tVXEqPTss/bWeE7CdCoOeGK4OZ+3GxdO2Zkj+6rgNuZ1SbEzG8QdVVsFC1ZvC/kW23j3g7Z8604rN3dpcL0yO1nPm9T4cnV2+OBBW7tmrXV1dwmNh9O8yalkq/bmRVpVdUuDRQDj9Rs37BfP/9LmZ2dtoL9f4BaRncNHDqufkaoQlYAILgM0xQii2sUbmyYFshEAxgaqzbrEQo7X2VCMAYLew0Lk+Dg2gKIGXGeqahgrjKQq4lmVCSeCU6IvAapYBdwmVGg9QPUe/mswEBsoBedpYMHmiIAkxHnCkHBcni0zS1n8GzdskHCJJGdIVEg4JetrYuwNFcOpSRksxKaoBKTPstZY1gbY6f2sBTBpkJIagvgODA/PmuCN3kgqsRhR7i9VILKbDBFnZiZUeGjfVAGglR49ekzBHuAWcH595Lrt279PtGRUQhGZkvJkNkaE3ijudTO9BLMz9sXnx+3TA58afjVPhlrzLFFhRMTIh3tTvZ1QFhPKsau2Qhmimoyjc6GUnMA4s8qoMDFfjco4vUdXLpyx9WsGrb+3y86cu2Cjk0UbWLnezp6/ahcunrfBZd02sKzdBvq67NixzyRetWXbdjt35oxdOHPSHrx/lzU31dmN0VEbHpmw/pXr7IHHnraO3n7Rxbx3tio+xrMKMPrLX/5SlVuSLLGewsnEs0gTJdEf8vzzz9uXX5y0VavXKHDGuUUWl+cCo0D9lq3tWoMAM+4W7AoEhqJXtRaMpXsyXSe1ALL2d2kwe9OezShFsCh+/evfqFpLBpfgnirXhQsXVeFi73JtrBX2L9/30UcfVmjJABJlx0W590A6DUJr13/cu9jrYePSc6sNaLOtLhbBW2+9Y/v27bPbb9/pWfvSokEJP3XqpPYfQb6o5QvzlSoBwUPtd6bgNO5hCozS1yr3UJjkZop1er0RoHD8ALc/+fFP7PbbbhOdlNc5dxwyABybx/gnQBqOlUz6B3s+UNCGvcSRk0RQ5RZwe8cdutckrSQQpj73Bo0XOfXF53Z4/4cuLra4KKE3RoDQaz3U32eFejLXzDCcVVW1vJS30fFJ6+0fsBvj4zY/X7Lbtu2w2elRyy1OW3F+yuoLBbs+wv5FoXfWurs6bOO6FdbX06LvunFj3M5fuG6zRdN4oqGBbuttL1hfd6eNjU/ZteExm5iZ8f7HPHS4IWtprrP54qyNjEza1evT1jO00e558Am7dPma7bjtdvVNjU9Oq6LsPUSuBJ4NW7N8fYP94Y8fqNKgkR9Z0uhWSQaeB2uWnsv9Bw4oaRBrmPsKeHQ7lFMSk++DDj02NmJvvPG6PfjgA/bss88KMKbB8q0AYq1/qT2fm9dJxnzKxnu5jfWglf3HvmOdAMpoeaGFgbUAoOJnaGiF1gz7kve+/fbbSsQ9/vhjsvHB/rjVuubztcyF1LenSdjafRwBb9AUEb4CJNIK1dLcKqYAoktcK/aMWcT02woYZSJ5gp/Z6BOAYSTzFLDrjTdXnONc436mAMDPT/+/YnNcrNEBL7Ycf07ijjaTTZu36BmHQmy0LfBhbDSMI5hl7ENad6isYd94P3YaKvv3v/c92UJnVzmd1H9Q/W+0P+zdb4c/P6M5lnPzjF0q2QLVH9p8ymadra3Wkl/SflwoLdqNiZItLJr+XZ5fEL2xqZm5rHXW1dUs0bvJ6UnNDO7q6LLJiTFRIZf1dthAX4+V5xdtcnzShkdGNQsYTYveZV3W0d5o+RxVo0a7dm3URkYnrbenz2ZmJjW7c3Cgz1pbmjRu6srVYQGDp596RqNtenvbbdv2DT6pYIm4h8kfGD/AvO9HmIFKxkhPxvspqahRqRbLCmFCmM8xAyuX899XeqOrSeXUZ3FfWQvc648//khCTVH4oLoVPpi4t6O9IxspZV65bWuRAjqsupgycXOS9BZqZTV99LXg6yY/kbTOeAKzUdf50d4P7cCB/aqu9/b1Cdjye12rZhv7NZGsIwmPHspjjz0qejuJTVXnKyrgmShd1qOa3q//P6wQPo4/I9mmdVlfL3D73nvvCdxG0p02u2gVYK/6vvbn4jG3iymlyd+4n2FH5PszVmsUlmpjkLi2OKcAz7U+maIhaskHDxxQJTY0FUg+Yqc5b/avK5jX2+TUlB07dkyJ7O1bt2qmODHWkWPHxFS87fbbraMTNW3ampgUwZjKvNrE93WbAAAgAElEQVQjUU/nntC6QwKHGELtnHV1NjQE647eb5JdAEQmaDj9uKmlxWZm5vUsW9ubrbQw6wlFqUTBMlqwiTHo6PW2aeNKa2llksK8zUzO2dw034nQ6Kh193Zadw/aCeyVOQltMst8fMLHZa1c2W+tzS78iBDVjYlp61+x0vJN9AybrV23UQJyolTEiCUt1qrn0X3OXmD7NrIHR6/aFwc/tNz/9djyjJZMYO/jKPTgqB5C9yKrUV60BagbrT22ftd91rVms9W391p9o49+UK5LIhs53aQD+/eLxtOdgNsIqsKxaDFFOjKhALMYao07nyEAffmlV+zE8eMqi7PpePg3Rm4oqALcwqmPxYWaW9Cbowk5BU+3Atq3WtSp4YhbGgvWN2XOPtz7ke3du0cN7AwdT6tZ0T8M4KIfFCfCsVmwBH8oyq1ds8bvY+ZEfEZgNkfMdXEqBi8MURowx0arDbJjg3G8cKBRDSUriEDQCy/82mampsX/R56c+xfVbRdLWNK9Zi4eCtBPfe1pZZziOcX5pMeOextGNAKl6vdWDXB8Lk1ypGAYx82//+GHP5JzJkALx01GDmfCfcQ5KOCfn1fVnKCJoOTBhx+ybVu26hoYo0KfrnpukVxnKDZy/lnDuyjg9N5k2by56Tk7fOCIfXHitI1Poq5atpn5ki0gXEHmVskLFwbCCUEzJAnje43+hUUdF4NKf8PE2Jj19fSoIZ9xVuNjI9bV0WxDg90a2XP+whUr51usXNdi166Pi86xYrDHVgz12vz0hB3/8qR1dPdKyObq5YtWqFuy++++3Qr5kuiVVLDveeAh6+lfrh5BnLBmtzK9LxEG4jmEoAXgln2TgtvIQN4q8ON6vjjxhWh5Fy5c8jl72Trhc7AVeD67d99lPT29Oi4jDDCwX2cU0MZ1FTph7K0ATHHc+PdNTreGDnmrdZe+pr2Oc24s2MsvvyL1WQAVFQs5hyNH1RsK4A1a70MPPVRRQWWm75Url+yv/uqvFPzJ0Ulp2C1rrNE0yZQ67xQc3Ap0pvfW7YrT8KFk/v699xWocg+Z0ccxFubnbM/ePbZx4yZl7qtsj5Kuh+cZdqd2b6bnm97z9BxusocK1H2PpkmO+Df3y+d2N6ivz8Ht7QoqWFtQJAG3/Js9CBV92/btaidgfQBU2MdUETlnElTQ2AC3u++6S8eEHoUv8lnYBY0EunT2tH3yx9/b9OSI0xQBhqJiQc1tstL8jJwsmWJ6OxsKzaqq5gp5m6efqand2hnjMzdlSwtTtjA3ZVNTczY5OWs9vX22rL/XJsdHLFeet9ZmNCTKNjtbtOHrM9bTv8rKdQWbmRy35vqSFfIuYrZQXLLphQXr6OpShQwlZqhWjNpBaX18atGG1m61+x9+Qsmrbbfdbg1NrTY5PSP7o7WeUZIlvpMpCge4BeB5sHsz+yIFayQQ9u79yF57/TVRZ8Ugonc8l1PVIsaT0Fcu35qjP23cXnvjVXvowQcFbnX/NH7pZqZHbSKn1iakiZzUv/riURnI+68Sn8bfDzL27733tPcAsjCbnC4ImCqLWRHU4AC3KII/8sjD1tjYcFOVJ/Zaei7pOo9rSl9LPxP7NvX/+B3ux9/93d+pXx8b0NrSJpo54JbKECrTzB11pXffMxoL5ebfg2dGXGSBNMd0cbxsxycgN2KL8NMBsmvvt/tJPyDfx/vwf7BjXgTcbtokGxYqz+w3roP3UCXCT9Lf/OGHe1UlpHIPcOfeEwjv+eCDSs+tgECiJg2DhPftO3DIzpy/YAulsk1PTNnk2LhYGc2d7VZfaLDGQp21N9SpnYaxUcMjkzYyPm0tLY1WWijZ5NikLV8+ZE1NOetqJ47zqvLI6JQqRpNTE9bZXrCtG1fZiv5eK/OZiRk7f/mqTUzOiBK5dh3sigZrb26wIj65mLNLl69L0JNYsa+vwwYGe9RvS/JkoZSz8amS7b7rETv6+Wnr6uuxbTs2+3iwJWZkNnkSAtX1TJ2VZ0XCijgSu8azUeVWYM10ztA8RfWUGj72wsFt7fpK/+2gsSD/g14Bf8ee84yiRYbYGDAR+iqszcNHjlhbe4s989yzsq0Bgmtj1FqgFmsrTerEnoj97WvTq2hpfEtC4OSXX9rrr72uc5EoYEuT7Di2XfegtGgrhlaK8gsddXxiQvPZn3jicYHbqsJ5nEm2RTLAEmu8Nva/VTI4zq0az/ioLtYqcQbA0XtraR+rt/MXzkt09KtffVJ72BNjDrSrBS/i4yrDIuLmeE/s31pcksa36X1M92yaSFBir6FBlVtYhxRqYDWxZkj0eaxdkE8ksRn+/OixY2ILbt2yRYKHJDXY7/hKplQAbnWcLIFANZb5zSeOf277PvnY5mem1I4zPzenpDCjg3p6upXEmZKCtBfPsEywD8XEJUnV2SNmBWwaYSmNwkQ8qoH2WYm6drTD6vSZ6CMj45bP047XIZbZDYQ6+zuss8OVlOfnippnzuis8clxW9bXYb3drbJP4+MzVsoVbPma9ZbD9i6Vbd2GjdbYhO4CTImq5omPf3Oav/aV2iFcPK5A7DBxw04c3FsFt5ExkfGMvtilJYFbfqBLNnUPWs+6LdayfK11DK6yxtZObXLAgWbfoUpXn9eDohpIj2bMqE0XQmxKvjeyNmlwFUBHf0LjyMrOJ744YYcOHDJoSpKsLgEeGpQBIdMY/HU5q6zHNzY+5xjz7SJIi0WYbvpbATNt/MjGaTh3NfDjQTP/iUrs8eMndF4sYN7PQ+P6MYh6XT1WnpkmS4MjClpyGpBqE2X0SLG7ssptClBu5bzTQDQMXEpL5LUIelgQOEjmZf3u3XdtdnpGWSRmJGIA3Ph5VhJHf+bsGT3fp5/5mgJTfp9m2Tj2rbJucZ61wU0YjDCyqYGrZAQzCjb37sf/+BMFGSuzADrWE9cTx+U+03jPMPEbN0ZkNHbeudNWLIemVSdhMpIKgBhU8hDIooG+ouSXDXD3bHu91ecLNjk+ZcPDY6rQ3BidtMvXRmx6rmhFNugEVLqiz0CtpwpTsHmoSpkIEsvEafsuTkEQ24wEunrZl2xubtpamvLW3oKC9phmBC7mGqycI7Bz6fRGRK4aMCRTNks1XWOWcqJY5W3RNqzu88puf6/G7PT3D9jcQklDtrmPOOfI+sf64PUAt1RDcAbBMqh1euGOYu1Bxed7rl0btpMnT6kyRPAZgTEOm9/fddc9Wk88J5wOM5+/+c2v25Ytm/SVaXAeaycNLlMHkQbYqSMXMEj6bdP3xagSQM7/81//q6oUO++4Uw6DLOIHe/ba1StXBbBw0Kwd5vKRNeX+7Nv3seZEBrjVek8q4HFf0kCCvSbV3SzoTNd0GjDUOvEs1PXn2tRi+/fttx/+8Ie2dct22Qi+D7tx5Min6ocnGIWCTzBEwobXuAaonFxP3M/UzqW2IbUj6f1LQ4/UvtQ+C35HsIcjhl4FuIWWDKjidRIfVA05dwRSuKdUZLHP2O533nlHv4N2C4WW3ktA8rPPPWP33X+/7gPJSZ/76yNiGO80PTZqBz7eY+dOnrDpqXHLFwoClZ1dPZr9e2N42Foa84ZqJDRbqkZUhOoK9TawfMh6egbs1JenbZFe+Xr6ZvN2fXjcxsamrb2z0zZvWStl1quXzllTI4HqpOiO9fl26xtca+Vco108f86KMyNWyANclqy5pZOhmgLHBNGNdWXrbGsUDbi4aNbRPWTb79xt2+/YaUc+O27bbtupJqbpmVnNQ6cipCBLQiQ+Kx6bBriNmaUCSYtVIZbUZnJ/eD/HholBYI99juAu/Fawh3iWVIYBEK+++opYAM8883Q2k/Vm8blYP+l6qQVbKaCM9VPZh6IkZ2BMttCBGOuVMWTYDXw3mg+0CNBbNj1NX1YpGyXYpmsjkKZnmAD1vvvurfinWuZHLRAPQFFrw9JYI/xj7MkIYKMv77/9t/8uG8Oeox2G8yR5A7hFIK9/cJmALPueqkz1u6Hmed94ACPON8Btem7pXvuf+dCImxw8+X/8YNPYhy+++KKS1CtXrdZ5QPU/e/ZsFnsUlJTGP9C3SS9xqPES9HOOR48ckfo5PbfQktU7mqnQu9gpIJk9f0Aimdj0XGnJpsbGRTlsbG21tu529dnVwahYWpACMZ0DzIdu7ejULGbmF2/atM5aGuttcWFW1GL86cxsWaJRi+V5qy/P2uqhHutsbrSWxkabmp63S1evq8+ekXjNrc3W112wgd52K5dyEmIcvjGhhDN99oP9XdbX16ZrnaBvXknpgt2x+2E7evycdS3rty3bN1m+QBWWSR1UIokbGYdFocdHp2ludgZG8XHsL8AtQRnj9IiRXCjQmT36fTZzNd03aYwpv5wl4t94/XVV3dmv/Fcp/mTANhJVfBeV26bmRsVggNt0XQegDtuf+qXafVnrf2OfSzTI57/oh70HO/KNN96wvR/skQAgCZK5hTk7fuJ4pWcekLN92w6xGGBRjo6PiTkHuCUuJ54MWrIfK+pa7r+DMVLr22/l36OCGvuV+4jqfAgT/vRnP9XkEhI8fD7U1hH3pJIcTBjsIf9xfPwScRoXHoC31pakvrwWI6QYJp5fykgMkVWda6Fgr7/2msAt0w0At/juvXv36vkHk4l9TGKTxCV0dNoLtiLS2ersEdpz7tx1p+3avUvMRWnty94wVzpnrY1NKoB8uHePjV6/Zm0SPm2whbl5rT3sFXEQ1829g6KML1J7mUTkPBYhvkD5nGQZDAmEVXlerU3NtmJo0KanRm1ictQ6ukiazUmfYmjlaunTXLlyWQwM+m1JgCzMLVpjocXaO7ttdJTxmkXr6WxRsefSpWFrbu+1u+9/yKbUz7toazesV5Em2iJUC830mLzPtiysFfuMnuACs6ZHrtrx/Xss97890FfmYgMsqERNnwHqnpkYCEa7uFRnLX3LrWVorXWs3mDdK9aKIqnYMpszKSCaqxM3f/OmzQpuoc7FwgjQ+m8FX5xkGiCmi0YVT8tpPMfoyKjAYdBuWcjBsa9scmUfMkSf7e40E1Qb+MU5ps46DfRvBYAjyOO8boyM2vHPP1e/WZwfn8GZ8x9/x2l7wOaZQBw7/6mvLvtREJ3MNPTst86ukhGsvX+pUUg3IX+PexhGIXqeJJSQjcA4c+q05u4SdEBBkTpilg1xYO+0gC1bt9gjjz4sw8pZyVlnWUqOVUsFqwUlYdRTwBvrLsAu3yP6VpbV4+9spn/6xS/t7LlzohcTTUSfmp5jlsVmtAvnAG1GgPzMGRkLqtSAdLJWGDR6zAACophkYxp0PWIfZLY9E+xgk0cPAtSJqdl5AzvOzJbs2rUbcrpklZmHee36hM0v0D/kAnD0Hykfpvlu+UygwgUa+Jmbn/HB0/UYefqPcgoCUKHD0NTRT1RvWcO+WUNj3tq7OmxosN96OtqtEerVsnYbGuyytuYmY2wSe18iUtlsMReE8ERGBHKReGHOHpXbqAJWFmHyl1hr8SwJqDAyrB+Og/NgL/KMMIxUNeinox+Nfm5+6HuhSv3tb39LQ9ODiRDPOP6s7jdXFqwFrul+TMFaupddjK2qzA54+i//5f9W8H/H7TvVu4JyM73yjOxifbBmcHBUMdiLrAt6Qy9ePK9AjwyrHG1CDUzvVbr/wsHEva69tkqS7BYjdqhakQC7dnXY/v7v/8F7D3ftVkDBqqTaBggEOOL4OE8cI1RDngOVLcSBsJURMKRBTziB1NakCYVbOfR4bxqMR/IJW+KCUs/rPEVRb2jQ6Ijz58+pLYU+HoJqgCz3BFYFvfA4dsAbz4cKAPcbmifzQQG32EqeZVT9EHuj4+7yhTN2+MAnduHcOfSPraWNvp5+m55bFPW/kapK0ROKI6MkjBYlPLN85XJbtmzIrly6lgnBuTr/jRtT6tWD+bR6zZBZed5mpsZsx471Njc3ZefOX7bGpi4r55rtwqVhm52esA1r+627o9WGr43Y1EzJ+gdW6VmdOXnSNq9bLgX0G9cv2+mz521gaI099uST1tXTa/sOHbbb7txls3P0Hc1aX2+v9pEr6pJU9qH3jFR4//fv1whKVQWEUl/lNBGv4kFzxPfyDDq7OtXO4YquHnSH0ApzwgGMr74GuL3fvvY1wC09t9VZ9OmeStd6Cgz/rfUUa1ycrmx8kmieaBa0tiq58e67v1OCA+FJzp8qIvuRIBgl023bdgikY8c5V1R8EahBRCWSr2k8wXFutbdqqys3JwayNpxIkGnyg/cWq8/RyvajH/2j7h3JGSq32G4S2axZVG2337ZNgRw0elx1Ze6vKrfeE895VYJmd+UV/5buxVp7GM85rqtaBXKfHM+ipaVVYAK2x5atW9We4/twnyjIETDTNwzzgyDae67ftM2bN6nNiPt89OgRza1m/Bn+MSicQaMmAdPcSEXoqH3+2VG7MXzF6hfLlmeUTj5vLW1tVofDypVtbnIa+VMrNNPX5wI1S4zTUnW7bK1tBSVvZyamFaROTc7axOSCtXR1Wf9Aj+UWJ2x2csSK87PW0dZsM7MLNj45a11dfdbRtczGJyZtavKK5VFNtgabmly0Ui5vy4YG9TxKxWnNkm5tbRYIHZuc0eeeePpbtu/Q59bZ22ubt22Snki5jGp+o5TKNfZEDC4f80U1k/sfrTzTM4Bbihd59THSb+txD20JTqFPbWYaz/D3dM0SmPN8WNv8KQo5TLKlRY36wzaQfMJGsiYPHDqo9fnc15+z1Ws8gZEmTWPPEudUpoVksUhGJqvESq4wnVVrK0oSGdkio85zHwE1JM1OnzxlWzb7jGwShvv2f6LiAPTZyxcv25rVa306SGurTUxN2kcffyQw+cAD9ytmowezai+kdFK5T1UgSOyXjdJL9D5q93l8MMQKvWjkI3V++pOfaC8S0/Aa65J2Hnwma33V6tV6nvhNnhXxIDEQzJGg8CteSrRfUnHZ1OZFsiniVc6nNlmmOCVRVMY3v/baa7bvk08q4JbvwaZwHYBZEsC07PR0d4vdc+yzY8I9YKpOMc1KdvDQIdu6bYv0Y9CBcbCfgVvsl+K+kn1x4rh9cfy4Fem1Z1764pJA6+zMjIqDtAd4gqZkM7PeRke7DK9z5uNTE14RLTTKvk1NTkuQEIEpRl1euXxe7QVDQwM2OjZhF69ct4HlK9XWSOtDZ1eb9S/rsamJCbt+bcz6lg1IxBNxsqbmOlu9Ar2hop06edb6+lfYY088qUT11Oy0rdu0wXL1XlX3n8zuCddkas6ZOJ9axhZphaizhfEbduzjP/qcWx5IZAyDx68Axiu/emAL5TprW7bCmofWWPeazda9Yp3l8gCNbNRfRgME3O7ds7dauS36XLDItKRgy4FTdZZrbM4IzNKFEgtIwXbxZgEVDI8ciJrEOW9X3qMXJHUQaaCZOuk0UE7/LqCZSXun51nJrmUGIs6N8TSMYxgfGxNNh8UGsIXyxUYTVTXrQeY7CDY8a5RmfL3qXHF6Kr3fTBFUoJ055PS80msKg8B3cx1hCOL9VXKU8pM2Mz2t+WQnvzxpY2OjcugEmJw319Dd020bNm6wNWvXyDlWxxTFXDm/VxFMp4FGmsGsgqTqGIk0wE6dgQKFTDDjgw/2qMrs51VU4oXjYew5R0HQ+nrRnRgjwTlSMRwZuaEeXDYzjpVEyONPPCEquHo/M8iioCeTaxeI0WD2bGwDBldVXZc6XxTNDkEMHBpjiRZs5MakXboybJMz8zY1M2vXhq+rl29mDqEN7j/vZSg3lSgXYaNKAbCt03iERc3YzTcUNEKC5HBfd7utXt5vXe0tqvA2FOqtu7vTBpb1WndHWyazPmuzcxMOYAWOUJdz59HQ2JCJZVVFVyKxwvr46U9/WgG38exqHXMYcG3zjIavQFIg10VjJDyXo6erKLEpKgbMuW1v79TaOX78cwHF7/zpn9ptt9G/6lX+SGjU7stg9vl1VKmxsZfT1ypuUqOlquIwLuKVU2BHPyIK7pu3bLVly/q1Vhg/wn+RzGMf4hCDCkl1guTI977371S10bkmglK1QX4agN4KDKROMa439qhfT2a+VYkrqFL10m9fEcABHBYy5VKcMo46HDPrnBnaJBBY21AlCTDCbsW9inuX7sV4Ld2T6Wu1yYT4d+xxgl/GVbz4mxel6kkyk/vHPGEcG7aY9Ri9tTApoD5yrgTPAJsAt7R1QEt+5NFHJeqG7WavaHIxKqtklut4wEW7cO6sfXr4iMDmfKneiosFK5bzVs5BF4TeTWYa1syigleqlDB8mpq4L+oo1jGg609MzkqBstBYL9XxyfFRa21ttI0bVti14St28eI1a2ruVuA9v1C05pZ6W7uqzxbn5+zalRFkX6y9o88mxkdtYXrctm4YtNXLW212+rqVFst2z30Pa14tD/jg4cO2c/ddNjk1bdNTUza4bEDVPgn+ZP9DnIf7yvOHmkZm39kA1RFvN4MgZ9dw37m/iB0RDE2MT+hzMbok+kYBaYBbqqSvv/Ga3XffPUqI+Ex6Zx2kAND9RdUb3Wo91SZFqkE3KC561FHMpMWkzujZB8jCPmD9EsyhDs5xVqxYLi0F7lnM+Py3wG2aTI3EeGoj+HttBas2YZ360rBxEZfwHN54400Bb5LQnR1dCu5J0ECtB5w/8NAD1j+wTAwgqho81472dluzjlEkVSZH2NEsFaEbmgbt6XnUPoMUxPjnnAYbvp2AmH2I9geCUsuXrxB9kR5s2CkAIWjg3NPt25mF3Sr78dabb0qEE5sMuMVO8xpsFSq37BmXSQpfSH9r3m4MX7Xjnx+z01+csNLsnDXk6qVq2tHdabMLc6Lc52AzYdfydWp7kuBToUlAp6uTWZ2TNjoyZnMzRVu9fLlNjE6IHZVvaRadeOVgh50/c9JWrVphjU159ddPTS9Yf/9ys7oW+/L0OWvIz1t3W6PVLdXb5OSiFdq6rKd/mV27dsWuXjlvt+/YJMozic2RsQnbuGmrPfaVp+2d3/9RYqdbtjN1o9FsqcHqmIRLv22OarPvJ0VGmWaGJ9mLEq7ER3N1pSKUTZJHvj+ognFf9VwSv1Wxr9mdDFinZH9dvcZJYRdp5WAKBBuBhDGA5tFHHrW29jZ95779+9Xu8M0/+ZYYOsQzkRTTutdZsX+rY7Ji/4punNE4fT3FnHb3mV4g8KRy0JOjjYx5vKM3RmSvGxsKEudDmNOrpp4oW79ug+JZ7Pn07LQSbSSLv/LE4/JHAW6rYJwChduGarXU9UnShFS6h2uxQuwfMXs0Bi9v77z9th0+dNiWC2i7EjL3lKITLYxVv+jMxNGREfve978vWyOGTAkxsmxUYbXErGeiaa01SekUqwQ7JsUQlcSQYibXrwHcUqmFMcE94zuJmaanZiQyyP4cVJtGg87l8+OfiT6M+FtHu2uCkIhas2613X//A8IQeoaM2KI4SWJmyRNOUJHPnDmtFkTYdiRk0FzA5xA3k5ChCEMyhXWMvyTOrcuTkKOqXvT2OsaaFZlcU7KOtg7vQbaSTU+N2aqVQ6rkXrx8WVM7aLtBv4Jn3tPXqekDU+OjNjpCu0G3pt/AWkRsatmyTvXI4xtuv+NOW7duk6aijE9O2Mq1K62x2cUDAea009D2msZPauEED2VrqUAcOjFmn+3bY7n/4+EBlyvIMp88LP4TYMzAJwtufjFnHQOrBG47Vm20ngzc+ib2REydZs/m7OMPP/IB7X29N/XxBHAJoJs6ov8ZGGLRBdB1r+DGJBxV/E5ZV83k9Z+UGhABWQoKawFgWkWM76itHoWhSp0m5xGGgJJdUB7C4XJ+AmACpeWKEACB982BShZF3DSCiMHL1SRALRBMA9NaIJIGHXEuFcepXhpuovcB4YgxgGS/4MtTWQCsYPTIHpEtp3+xpa1Vm6ai5pxs+LhnERyEYQqjFA78VsFQGjRpOWVBlvomC9B2JzXbFXDLOSLgxGgaH4fks3QxHMuW9Smb2NnZpfdBq0BSnc+xoekDRdUVVWNtirQfNaN7ub6UA1vn9eNEJMcodS9vbWDIO0C0WYIUZKZVJcnVKQgeHZ+w0bEpu3Zj3M5dHLZLV0fVR4vaI4BYG6Y0Z71dLdbbjdJrwZYt69GMQowyo0h4rauDgMCZFArKcVEMzoYBoHGei1Ju5vgYNyn/lRyI+6ij6jzi2H+RzELllmoftOTK8O7MeKcJnHg2aQCGoXGb4fP/uJdc/09/+jNR3jDEiMQQNJE5Hb52zf7sz74rdb8AtyljJHUacey0GpOuDw/ufLVpLWXV9ji/+Fxk3Akcfv2bF1V52bR5s3o/Weusb97jPR/jsjEwQNiXZ86c0jxO5mdTLWJtlRD+SbLl6d9vZb9iP6TANs45DbIza5atNdaxV9x+9tOfqzeYKucahGsK1V7DOB7nxd4kmACcP/300zeB2xRAp0FDag9jP8Z+TZ1z2Jt0z8bfOTZO+o3X3xAtGXDLwyDgA4TLplDVaXCwCc2btgBEUxCyIdNPMERA+Ic/vG9PfOUJ+8qTT2pmnmjuSCy5d2LKu69/aPZls+vXR+z8uat26cqYnbt0w6bm6ZbL2/TsvCfeSEIt1iu5A/DwqjsVl4LlcP4kWKBDZorTSl8telUpD2W5GWEUlCFhfbDXSeRCqyLAp+I0avk62gdQC2+0QqHOGnJF6++ss572JVu1sldq4j29g3xMwcfBw4c0m5CEGyBo5eAKKzAKCOdNQCow4PsW6uv6desEbrFb6dquPi8HogFuo5JPIEcCgWAZ6pknmI4ryXD77XdoLjfPgMrt7t07lRDhORDI1K7ZSGi5v62O3Ko9n2rQWk12eokyYxxlNDfO5wc/+IHWAwElwIzzhSJLRQFwC5gkfti2bbvWMnsTFVRGAQHGETcJ/14LEOP8lezOaHq1YDEFwhFHpH40voNjnzjxhUAjlZ3BAcTCWrTGEdehDamto9WGlg+KoXngSd0AACAASURBVMa4lJEbN8Sq+A//4a8FKqNyXokjMtXj2rFOtb7xf8Zaic/GHoY6yv4naCYRN6C5nQX7/Pjn0kfAHwLwtm7dZmvXrhY4O3/unP3xD3+wbTu22/Zt2+TbT586KdD+53/+56KTsm8ras/4wbLHYUulBYk0HfjkE7ty6aotzC2I8ogQzfziks1kcQPADf/MsSUEteTq6UwZYFTW/BxjvOpscFmfxBYBwI1S4W0wW5yxsZFhe+jhB+SjDxz+VIrl3b2Ddm140q5dH7UNa/pt5UCP3bg2ase/vGjrt2y3UnnRzp45ZeXijD3x8F3WkF+0E18ct5aWNnv08SeU4Hz1tdetvaPdtmwjadgo/00bkooIzN50HU/5GK6Bf2Dr2Geuhsy4McamkGD3xLHbyfqKWnJU8RQnpT41qwr6CCM/EPeUkYGIHJKU4vVLFy+p+oldZY+Q8GbO7djoiH3rT74ln0DSTxXayvHdKSohof9zsKvZohmLMfJUsvExkirmwmcAF5Vo3yPM/W6wF371K7tw/oItH1oumjdr8/KVy4rHADCwPlasWCk7Iz2P4oLWFkmTZ599RswjNBRkq7IqHBW5Ciexpve8NolaMUpJTB/7No1NAHmnvvxS+5V7CBgPpiLfCbOP43PtvE4yECYU9o+kXxw3WrTCx4b9cEHJJO7IElQRb6TFHSXXs2Q7gDkwAveHfcp+BdxiK/gd7Q7YRFTE8ec8b0AgCQ5iEeIr7CGidjxLWjT7+5fZQw8/rJglklDOVs3WrRIYzKIt2rlzF9QidOXKsM3MLQikLi7lrETiGLC7gI/BLzJ+i9eId7xgBXBkLRDz4aRYcozampunl7deSsolAdYFWyrTCteslQelv7Q4Y8WFSSsvLlgh32jNTa0+6TZPe+ecNTZT9e1zMc/2LsXUZ86eVe8vLR+6FySLNC7I9TVS7BXsXZ6L8OrSos1PjNkXhz6x3H9+ZLBMYHvLYCejCfNwZ4pl6xpabd1rt1gLAHdgteUavHIrJTlJ3nsmat/Hn6j/qqOzs5ItiupkBLS1laLUqcZ74iJqnZF8ZjaPyytqnm3yh3DzoPtaMJgGvvH96fF4zVUCfRnH+6tZolBZ88pTWn3iPmmIMuX/pKqbXpvTLauVtHSTxvsCOGqz6b5WwV4tCLhVAM15xDUItGRc9TRorQAVGXbf7Nw/DKboGfo7ogZLoskBmoIiXRvwRmDAM0gp1ekiTJ13Cl7inLRIs2pbCm4DxVDtDCBCgzvvj6xZ/Mk18Cx5n+jIjC+aQzCGPi4CN67T1ZdDbMzzcfGccWQeUOc0kN7vB9etEQFZX7n3rjug9qi7PktABNjyqibicjML9P0t2KWrY/aHPfvs1NlLtmTMaK63NSv7bddtG23DuiHraG20xkK9Mf4AaXMJN2pWIIIk2XioTFGVDayzw9Ao20xV0We6qlqAoRK4zWv9BEiPPR5r9kc/+pE98cQTUneOICx1JLdiB1QTTVHh8Qyw4/56qRJjuKlwxAxZKjM8iz/9k2/bjh3bMuXJqmKhB+judCIxcqtg2ddZRifJ/ozkWmTKUyAZa4Ekx0svv2IHDx5WphSn5wDXqydUsVBUBohTLSOonZwcFyAA/KMoy3oqApJqenxvrr5WGRXpfQwHnILHdB+783TWiVNM65WNPfnlKfv5z59X78r69es0xiaUNtUPl1XT5+bcSeOg6ScnGEqrWuGcA9zG+aSZ8Ph77KV4FhWblID6+HyAW0Q81q1BQLDbl5rsoGdY2XcEbiSZADE8Nipc3GcqzdxzVRwP7LOvfOUrUoP2jDV2K8ta4LDrstnfZOlF8/dM8vjkjA2PTtn0QtkmZ4t28fI1G5uEycDcvSWNQWBMF8Ho3AItH/VWoiJM4A0zRwFtnZVLZcvnGpQ8WlycVZsAe1A981JsJtCrF7Bl4ntrY04jGLAlvLG9vclW9vfa8r4Wa2sqWV93mwL6ubkln5lZX2f7DuxTRezatas2Pztna1F3Z55nkQQV7QxlgVuABsI+7Mu+Ps/sh41KEzvBnvPfue2JYI6EgY99cV8EZZU1TNKJgH5qetJefuUl23nH7fad7/ypwC3BVdqfX123QX+szthNkzPpWo7zrO7DajsNgQoJJZTvoXEDbrmHJFJRtmcfYic4XwQpWR+cF+AWKjMJEaiO7e0EeG4z0v0e6zzsXBqk8r6o2oSNif0Y+4jXU8YDa5OkKLO90XDYsW2H1rgCxoUFMRRIgDBDGdNEVZK9Sr/1f/pP/6vddvttXnXIBGyyh+j7Nus7TIFqajPSe5peYzxrtxf4OsTUWlTpf/PNNzUmDHYK64BKDewTevS6urvFVlISY7Gknr+jR47aPffc7WrJjQU7e/aM+iu/+93vyOZJ5VZtO9kCy5KYmsXcUFD7yWfHvpAQ4txc0WaLiyqCzNNjW2S+bCFTG2ZObKNNzvhoIK6ZRAo+kGtogta9wLxLU9WbmZ1TU6NKJt1x+w4bvn7dLl4ZtqVcg1mu0eZLMJ6XbKC31RrrFjVFYWJ6wdq6e6xYmpVgXMPSgt2+ZaU11Zesu6dTgnfL+gckuvjqa69aR0e7BHq86OAVS/dhoa/iczMV42Uim5w3a1Wz7BeXpNTOfozkE9+BWFckjxUPZvFoJQ4NoOsHVbwUsZo0WuaLumf4I54nrJ0AjVTwYO1861vfqEysiIJG9LanSUh/bllMEuzJLGEfrQwVn6SAwxclPfl8L2uro61N1Xxos4gbQpXlfL2fHHuKT3TbzP7GXkILfv/992zDhvX2ja9/3XqX9XoCT6JHWWUqA9ZhR8LWxPnXxh5ZBc4rdElhK602k2DhgqF5054BK4SEK/4wbEM8D08oTIvp8tRTT1VU+tOk3U37seoIKzFACmrj1xV8kdGRuY7Y/4A0KqOA2w/27BHzAxFXrs0LYAVdH+/HJ2IP+Y+WLgpKW7dt1Z7i9yQuEYWCUr2M/uIsWav7loFb2Q2xWJ3RhEYMlN+xiSkbH5u06Tnad+YEZicZ7VNiLdMjj22tU+KXtY32jNIkVHTxhVk730JxxvKMntWoLQphHvcyUUSjRZl/K9gwb7lcSUrmHW2MSStYWxsJYbP+/i7r6mzTHgNrUEkmyYPv6upi3q0X3lxl3kF7XKPa25JKuvZRsWiz46MObqElE4CEKm0qPFFxqvQHFs06B1fbsk07rBVBqYGVUo9U1SYbiwIVuKGuQf2bPCyqfE5daKxsUFExkg0vJ0X5WwO3M6W2TGkwKLwBbisjKrIeI394OWW6JZSEoBX9EDJUHij7Jq1SulIHlzroWIApuI3Pqzcz25Rx7hHUppkhp7JUDUoaqFeDxpvBd2zm+FPGJpnb5xmZKgBLg+twymHg4ngpiK293vQ4un/66swIJ30O1c3qv+MZi6KQUb0jgKjs+ewvKR0n7n0Y9khopOA2Ph/gNs2WpckNtpBU3ASCqnMNuf+piE8EPJF44E+qSL6GXOXQufs+yqcuo3z7OXqlyQ2/B4zxnEXqCfpOptYGU0DXyHqW8Jf3sOgea13TMkiVm2pRo52/dN1efOUtO3X6vHpUvvqVh23T2iFrakANd9ppl9k4Lc4CsC8J/UrDDN9b0uB71JcZqbBEVRkgUefUbIyg9/S6CJFQcPZTu9ao3D722GMCe7XgNk1MeGxTDbBvTiA5MOPHK0Qn1Hd7+dJlZbVjnWzauEEB04oVQ5W9GYFdfH8toAqHF/u0Nqmi1xWQVFsbwonFZyMAZMD7W2++rUHv2idSLWVNex82YIA1gXqyA0d/FsyVpdqsubLZ8/Z9V6XHRA9xnKfEDjIFwhSQVwNWX1up/fFKtAcJEjPL+v64n/TBQS0iydTV2SV7SgVTtLSlJYElnh9OmuAWcB774Ca7Uhnp4cdO7XCa3KwEYlEZj71dk/BzKuNx++2Lv60oskb7A47Qk5A+BgBnjXr++g3r7ey5s+rFjaoI50ol86mnn7J77r03E+BBdM2zsRpzkIHQHPtJz85nsbPySiSSlupsYbFsE9MIzqCYnLOJKfr4Zm1yes4WFpdsZGzKRsZnbGq2ZNPzizY9W7QSAWi+0cqLiOfUa8Z1nc1ZbmlOCaeWpoJGg9G339bWJKZFe3OdtTbXW29Pt3V1drjoDNXefJ0V6NtbpJceKhXgC+eMCJvZocOHpR56+dIlBVYwSJqyGYsKgrBBKF0WCgrOYFSg7u170asyqf1Pga67wmw0R2arwq5z7+mvx/6tX79Ba3lycsJeefVlu/POnfanf/InWeXW2wsyt5rs0wovOY339PfYb+neTNe1V4/8B1sNYHrhX/7FPv/suHrZqVxwnuPjE0pCOhOhSefD+iKpCsB85x1X2I5KUFSiYp1HUCm7mbXipD47Bbdhb9KkdiTf0/vLa9wzeldfe+11CdXQ90al1P2Ls1ZIIAICWSOIA6G0/jd/+ze2Y/u2ygzdKkDN1KilTHszNTmeb7pn07/Hecd3hQ3ifKhsA0zROiAhwt7ifRrBYaZ7yjnDeEJbg6CepCMielQBSYQiPgWgAtw+/PBDEo8iLpOoVFBaM/8oam6uzm6MTNilKzfUa0dbzhS97/NLas3R6E3ZQhJJZkVVinjczM91H+XRTRarSW28RbPjAbhUAFkD6rnD0C8ROxIt833cvBmrX5oT26LQ2mYNzQjjLArwdjTkbM1gp21eu9KWD6HM7HPBqRzTawzg2bZls9ajrxlPZgcLjIcT7CBRNWWHcrqf/txRlmXcowOAWA+A29gTt/JnkVgOt4wmAGssklM8s+amZo39e+nllySgSW8rr58+fUpJwm9+8xtKSFRjz6AhR19+6KF4rJmu6eo6rG5lPYtqC2xl7eAfYSpAmX3zjTeMtjt0AkgMY6c8LmZSw6SNjU/4fGep+S7Y/n0f27r16+yb3/iGaPtiUWQV5cxwVGxa6m/SOCM9b+0D4vksUcTvYs/K3mQK/thAbBuMIkTWeE9vX29lBq/wRuYHWf8kC2A7sQdYa1FASWMmvT+rdPP3tMUvvb+R1FB8kPUz3xSbC6sUxFL5/fvvOy5qRqXb8QoPQdowS4iNziluJZnG6B1aHQHrwiSLi5XRoyT8+pYtUzxAokF+nfg068H1vUU1leKVSd2f7UQyCmVyZjXPLRTVSwvNnhFAU9OzEm4D+M7Ozuv3jPzyIg7MQ5Ifi1ZkTnW5qNa6hdkZqyuXrROBx84uAdiGQp319rTLV5J36O7slogiiTEpmCxRzSc54lMR8Jes6dGxcSsuzFt7R5s1NmLHXAw4poQLK/DvyshABK8cAy4yy5vCxIGPHdwGCOHhxIPjAUU/Gg92Zn7J2gZW2tDWnda+fJ019w5ajqAgHKkGXefB9eK889nmthYF/mRU2smeZMrHYbCl2DU7J4EXAhIPsKkWUjJflDEi8IwMmIKxbB96QEt5vF60WZwhF8c5RA8u1xAAOejWHDMax2PhxYIPBxibJoLmAP58bzhczonjYTTDyWtRZ4Y6HBHfEdlbv+5qw3xsshR8a/Fm4Fbfx5DlDMzVgvUIUFNgXvtdaQASQC3oWnovmZYsKIpz5X0uJhG9GZ49oelc4DabhZmCaAdiWSN+FvTE8Xho0RQeQUjqAOL+81ooTqYgxb+HjeX3sgoEvEIdx4nzTwOCcCaehCHr4zQ+v09Op41qhXpIg42cy8SlsAiqtkd2198jZXSC7gwEyYjU0xfoQ+g10kK9qAThjZZjnElDsx05dsL2frzfdtx2m92+Y6s1M4pgcV7glixVBeBkDhdbXtbweoIANjn0sJJmeylLRm+5RMoAtUvWDHWVe1TOWUH0PZ9anT6rADI/+clP7NFHHxXLIvZZupZTR+N/D4DrQW2stVjH4WwZ7ULVYGqKgd5FPSMUqwcGlllzc6Ofd5Z4Sp9VbeLIw58qCMyOXsmy65xukZCJa4jvJtPI3y9euGRfnjypOYdQ1TVfNOd9Q1DBqxRCjGVemVHA4tByVwGWvcgAXnoMX78uKhLgQFX/DBNUkzlRnY7ZiDf38Pi69ipZVGYBsCiAMwKNihDOGJsZNHKqnABygBB9rPTfxnMIGxSOuhaAxPPz+4iKrgd6tYmNeFbx+fgzqq4hXMOYFByymEAZwGA/0EdERQYa8qrVq6SySYANwI11h/gUlWfWYiXIzyrTUK1cwZw1h1JpVUjFYwJyxwTRMIhg8nigsMAMTo3mc/A7OTuvnvixyTm7fG3Mzl68apeujapvN5drEhuDMSbdbXnr6ai3NSt6VY3tbMO3eIWptaWgMUBE7hyGsQsubseeY3yej3+hpzd8FcEA50OwRTBCPzLJFES2YuRMCsR4DXA7NLS8MgcxAiDsaBoM+jpzVceoPvkoE78HJH5ZL7QLEIRzf6ngTk1N2nvvvSuw/Y1vfENMgUhc+tr2tXmrAD1dH7HHat+bBtEsr6iItbS22OFDhzSyg7YF9fE10qbh645AP0TSCJapkhHovfvuO9JT+O53vyv2hcSaNCLJk9dx/Ehq1oJeBcDZ9cTvUhCcJuzi+ni/V7SL9uqrr2nWJ9Xk1avRnej0sX5ZklTj5KCeHzooCue///f/3jZt3pT1P3r1U3ZXI8V8IkVwHNMEQfjHON/K5zKklb4eLDCeHQnFV155RYyI7q6em5JX7gMd6BLQX7x4QfuO+wxV3Uco1tmVq1c0Qo/2EYSAiG2Iw4Iv4wqlTntUwEwPdV1eI4Emp+Y0u3l6rmQTM4z1mRBjApXiqek5m56btzkquwtLNl9cspm5ogAviamyfGPBcvhlredsdB2AuFTUeKUGEsfybwVRIhsactbSZNbWWGcdHW3W0tFpLR1N1tvdZIPd7dYBXbLBrDFfr2oodxxzTMX2rbfeEmNg29Yt6s/3deEPxKnIvp60PkSh9Bmu3EP0O1Qhov1oHsVdBxSxdvF5sWdqk67+epawzlprJDimGbpVf0ElHlv/yisvV2Ib4h4oqghkMecWNd2qv4nPelxTPR9P1qdr5lb+PQW3lTiB88v6iAE9nx4+rLUByNI9ApAbz2de9mVmdt6aW2jRyCs5cWPkut21e7c9/fRT1tPL1ISMAeAuzvU6xD6rzo1P/VXsiaCd6roUz3urHPc7fKRiwixW4HOREMMvMTJnYnLCBboybaGIF7kvJNdgZyFuGLihFlQrvsb3ZMK7tYyQ8K/Vij3xobNJKwyqbHgNdOOLly8JfCO6yBqq0rM9LuD7SVADbGnPoA3j3NkzquKq5bFIG0DebpNA3EaxMtgTUjkuu+YEx4bW7EkB758VG1MsItrVPC5kfZBUZeIHD4aCBLHuQnHRZucWbGpqxq4OX5eaMXt6aoZRQbTpQF8u2WJpXuN82loarb292dasXqF+4ZaWJqvX9By+lfjUK9iV8Injy3578gy/DuPVWxCZvgHdvcnyjVSLs4xrdqO11yothFUfgN8k5p6fHLeTn+53cBsGNA1sAgCpEiq15HprXbbS+jdtt9ahtdbU0291DRi/zDDUkZnNW24ppz4PVMkYbj6bUaMQOIAeyMIMqhSg1huZI3DxfJZX+Hy5zhehh+Vc7Ce45Jmj0PuyUn8EdOp10AgUD9Qi2ApxDX7vY4RcbCqcc60zDADAn04ZcGAbyscBbnkYUe2WtDg0sEUGGcOhd4W4ANhw310Nzx1tLQUwHLM2WUavhS6EmIxmoIn2wagIH88kMKig23uyHLi7InMFmGR9Ap4wyCrA2WtKGqgSUgWxAVoC0MOz517ybPm8z550J+1Os0q7UlaN3kshMleL1HfT31hko3n/CQsuenzDaGU2r+JI4l5UaSROS2aD+linMClVkMWx0ufqggvueNTRlgFXVTyyL2ADEpeE+lrF4EpUwmmi0fsHJcSFwTJqDB20ebLQCqldERmjj5EhOVNi7focNr6DCg4z+lDWRkmYuX9kHJd0T9XOmyWLnAbm15s5AhkpnEHJKcsx1DoTOgDMckto/CfrpV5pZldmVdxYz2lygcoto4AAHbFWY92koLMaqLoBjIAydaTxNMJBsDd9/qrT4gFhJC78976300RaBBPh4PR8srXjd8WDwRDFuOnvcfDszzTQjev1QNYEuG9cv1GhqvN7REUI+CMREs6N/iKNxmryjG6sGQ8e3CXV2o/4Dg+UPBObJhaC+lZVAPST9ufjvVFVAONVKH7HvYISR4AzNTFZGWPA76lCeJ95h6saZnvjVgmE9JxjDaXOOT6TJt54LfxBCmaiDSCUJ6kQYveoSlavxxMF3F8cNufJD9U43k/AHSCCIB27k/qhSpADFT9LwikHlYCVCBrZAO7AKww7qS2T+JEYHNV2wNLCkuZeMn/zvb0H7YvTl212tmSNhWYbWNZl2zavtNu2rLDu9jprbchZA20J7HE5/qyRQVGj2yHdH9E0qhUuJbmyn0iuAG4Bk4BbAhWABXa9otKZjFhCIIg+Ns/c46uqszN9P1ZSP35uWYY+jJwXOrxSgF1+8bcvqTLHx9Q/XioquILG/sTjj2ucRDBg4rOpLUifewpcY79WrHGSbIrAOtY/3yuBl5kZ0WgR/MOX0Q8ZiXVOEBoyAQ6UQsAl6+vzzz8TjQ/gBcCMGCJdz+nfK/4vSUbF72vPP7V1tbFIJLo5n/+Prjd7riy9svs2cO/FxTwkgJynqsqayCqyySJ7ktvSs0Mv+lfskO3/RXqwpAi71f3YTwpFy82OcMs9kM0mq4rFGrIqR2QmMoHEPOM6fmvtfc5JNJ2MYiaAi3vPOd/37WHttdf+73/z3+OffvlL2RH2MRVTAMRibmgs1+NHcXl1Nf7Nv/k3Wj8BuwRwXRaEHoyfWO3v+rub3HaT8O7P23Ntm0HwC637v/yX/+KYImMsgf+dyQM8M+ID7BqUd9oEeLYKys895obz+K//9f8koAlb0m2hkr3PANqgkn2e7JbcK2KLJKyjOEJs6YzkJxQQ7x3w31HsH5zE9t5hrL/aUiK8ub0fO4dQ8l2Zkd1JzrbC79GZBBWZmTs72Y+VS/OxvDgXc7MTMTfZj0kmCMzOxQSqr+Ocx+Poj06jf34SfV3UmEbs+ZGPtG6IDgFmivIrHQOqpwVMelax1gFxUtl963kADvG8aImoOIfkRIJw2mfjzZzbi/uyvq7pBRZ4csvTm0wDa4xwRqiuo1+Braiz+e679+L3f/8n6quuyRu1fyuOs2putgumn6qE96Jfzxyz2YvNz3OPuvDRszDR/W8F0DH+j6q1maIjV3Kz8MAbYVsQx0RQitYD9medgbIXAryowHf64i/akNr/fN+VSdOai8FZ8YcFsJzkyOaJ/TGUH0KFmmeIzeXrLsuPvYAwFwlid4xoxQ/1LHSmMqfgM5qEtRxtp32xEu2y/8pRBL62YAHPDZAagJe1RVm44lbyKX6HPmWYIrCdJNK1v6eYhTPKHiS5xc5II2R6OivvrWgYasbEXnUvju8suioGo5Ld1v4UG6GNw4g57FegLe/uHsWDh0/jq2++jfV1AGGLvV69shrvv3cn3rpzPWbnqMjCwCV/izg7SSaQZqsjOHronEWxGM7an0/sqrUdnaviu7u7raQfsAQdpwr1K7aq6Sj1g9onah8APDrciwe/+bUFpbqLyb+LPqrAj1Lv+Xkcn/di9srtuPm9H8XMtdsxXFxhNknTbyD5dI0C6onGwIzbp2trsbO7I/UvFmn9xbp68Qh21PdYFM4ILSDBTwVSfK4Sh9zxh8dHWtTpSQR8HPgTHLnkbh62aCKp+IhTx0i0Qjl+kJ77aZSYh8z71IavxKscp4U6/PNadA5NfV2Vbb5uP8vDtx2geihzOSb1NGX/Kxve1QirPKtZWlXaVgVR15vqmUpiS9DDHFhTa7VeIChncXR4JKQTQ0IVRUIqNNCnJ2WTOuHEGRnJ0ZyopHKpaXzcNGSoMTxDkl+cHPPLREVI9WsXTOyMqLozY0oJvcZaZI2thiuHxXv0HJJ6yeFsDH4imgSBpoKV+p0r4/W9Qr3V1q8gthAnr6eu5ZCEyvPLeAZcCj1RehbZo6X9nk9Fzl9+2sGo7unMlWsSMlgHXBfv47FOoJNFLW8rbEa9/Gy1HgQSx1YK9xq3FGaLGlhkpqilrK+DQL8e9NrXlN8bR5HSvcJcs3qg5UgSVZRioPsRSW4NgnhteY8CCwT+ZMBTaslUc8oxlLPp2oSyB61jahO22tv1++WgCpToIpfsuUrW6pxX4Fvv3eyRHDFVa1afU+9fry8HV9fbfZ/GGGbvkxMio6OAajyLOte+Lgd5FRz6/Jl+rL3ZrHtbcXWS2xUVMZijI9qpTqtXpKk+0pfvvVkG2p/TiuB4L7WjGupasCs4jdrv3CN/2BdVYajErxss1PPprmvzrHO0VrVz1Hvr82u+d53pzt8t8OTqR9lF7HT9bhcI6bJqis3SDRTqHisQ6wb/9T665u6z7ah8OrHNan72ZvnLtPmE3xLDo/qLPe3H01e78Yt/+iJ+9asvRPv6oz/8JN6/dzPmponSd2OcEV1pd+lDEtiVtGgHkW3bi557Cpb41JnNVLoQVBGgjZbadVVuu8ASz5uzTXJLNYEgx8FzSxcu/1UgEfvPgYoTjmI7eF+Mi84O4Mznv1x/2bRpAH4h5CE1btGjvSdLj6C7f7pr0U0Of1ei2E3EaoN3ARfsEtV7xkgh2OQEAdAZ2+T+ZCdVrs5gz9knVL2ZT06sUODL79rj3crMxdimAtZu4t59jy6oU+/D74ilsL+vhPxXv/q1ALL9g32JtdT55zzML8xpjamqQM+zffJIIO0PBXrVXmOiXQF2te+7Nk2BfbZx1Vmpn2tUTYLvJKVcG6wZxvwIwD9JG5LJGWtMEE+1avXyqoJlxhZyH4wTYw0I+BnXhoCWq5XFFDC452tE0yH3G/tFiuZVmR6PcyHf/TiHXzQ20OxZx1QO8fn+7v6J2IAPnj6P7x49j0drL9STwEoUygAAIABJREFUC8OJXj+eysriXFy7vBTvvXUjrq7MxcLcMAYTYzHRj+jRc6x6LEkSwLvFcejtGzs/CZOgaGfwdAPDqaNYXHRyS3/0+++/p7/tl9xzKzvT0G9Gmmlbtkx9tockt7DInGzRW1x+hO/7522Rpuuv/P1cczE8nAQU8Oy953EnPHviWxIgqu2sD2eBdUFIiFi5e/bqGmsPlf+4uN+7fqD5/QTObT4yWkzNFQtt5cis0zMBImtrT2N7Z1cxVZ2NbpzmmbYRV65cFvsJ9gjVXIGPWUhwC2ImN+kn63q6frtsXcWa3ZZD+fqs4pXPqjNbcQZf8xwBpwDNuvpCnAeeY7VAdGOM8t3N+iUtuuKLrm3oxhxOZh03SPCrm9wWOJ9nFrsGiMHZ1R5Kpinvx7URe6q42HeBiQfGvTRxS44aVbue/FCxrly9VrGL4gKtW534lljE0wgKnG+bR9x61/4R21HVXop457H+8nX8/Of/FI+fPI/Ll6/FT3/6o7h+bTX6fZi2+2Ih+j3IS+jfJpHOdlOxnXh3gxAmPfpv4q6zsxMV8tDbYKzfNODh0KMa2RtVqe/6l+6/dY54xscH8eSrL2Lsf/9XNxT/GtWzsJQpqbArz5SICrEa9WLmyu24+/FPY+ryjZiYvxRjg6EMkamBbSn+4YOHMTs/r/627Z2duH3rlqhEDx88EMrDrCYtWrMopmvYKbvyKUMgNdiI41P6Lzx0mAqAy1khZ1OomhyHd5n+BhG2OIUHctfYEvfnWjDKzmakoeLMiiLR4w+JdONcqVoTCHOQGUuTMyR5HZuM+9BzSmVaAgmcioJmEpKkLYvSQGCqCoRpmU1T/tmZhAhUGRKihRLZYTOflKSFz9nbR2GQqlz4eulHSREQCRP0EKJxP5CvVxmU+OkKfHXfXuuiQBaVwofLVU5tyKROCdg4Ohbiw/t5jXzvGDFRX3PtlWAnOiPjknRYJQ1ZTS5n7KTGNNwm4dc6VRXViRDPFUCkEGRVOZTU2nF3lUSV0CLKIMTKFfKqLBfVWyhfVf6zGlSAgp2KBcGo0Fq4hvNAgGpgREliVU2zEk6iQtLPfsRg8ezpVThOiuYxyf/ZuRQDuWYzByzaVUqnbaLgUTBOYk2x5wHRq4ARBmjAcLGvMH6mWxsQqYSWZwC1ieS8nFPXyVViTHILukpy23V6drBJG0qwqxtgtcFVO0e5G1BWUN1N7mzI3kyKu06hMVJtSaMBhS468Ytfd9+nG7TW578ZPCR4oEpDqkleGH9y0XjW/QA/VgAg+5jBqhLcPBhyGM4EZEuqCsZ7sgcqYVWlL91Iszb5HRcFjYzWKJWyV9K+zOCY77FO7Bf+zRmrdbrITLmYqOjaao1Ns3ijOlj33HxuR8Ogu64+xy396iLYUPuq3q/7824i0Q0CK6D282tHQ9S9+doN0NVraj1cTRpTkulKqhMAVZywHJkAmho/UKsAKuY47CvXrsUH79+LqUnaX45idHaoHnfZJyW1JaJWAWpbva81dDJdSYBFWRQ4j49J9IvEh8SOxMKUXI86aNDnTnILo4LktgCUaqfo7vHGj3Wq9Rf3bz1zFG6hgsOmwiYBMOOXC1SuJK1rK/7Zv7NqfrHyWOtwMZhWSpH7tPaCGTHjCjZdxXal1v60n3bO4F3FJnyfamONm6q90zz3zmidi8/nd+393/Wai0AOdrr2nFgKCYQD3pDcIqi08XrDlRQp9a/GyuqKEigo15NDRr9ZMbpRq026Z9nLCjod+LeU8649rmu4eF6MMznxqESUYLnExETH7VSzsPu8rhho+FbOiGaV73tWOX7FfobnT3zkRLZp/6g2EQLUjC8QXyxwmPsRWA+gpF5CYg6fRetFJk1y1IuzGMQhlOa9w/j151/G57+9Hy9f78bx6Vncun49/uDHH8c7t67G3HAsemMkjWdxPobddAsANgs2Bcmt5gjIHGDLTgMcUqNRiNOSXcjlktz/9V/9TM+AuacAxhwd78mk4uPrJZIIGFZTAQy4EKe5AuaJEd3kFronyUcBolVYuXg26uw4IZHjaGyGwWxfiyi+istRoj2Q/6hihzRmOpXD+oza1xdt6MWf15mwW072ZcXQmXjYl6WGSGqA8Ht7+/va89XGw8sds5TAKvbMe4lzW/aHa+J+DF5VIu97vXi9Xb9R69L1SfXvqpRWTF1Jrm1Ou6asRQGq9YwKDK744HfFGW8AAH6Ib5zT+ozyU8VGqxixiW9dzVD8X6Kr9tlF1W3ZnN0YWZ9fLX8XnlM34VO8qwNg3Q5YBxR3DIhZb6biXs4orWy+RhdZdE3ad26xKZFQQ0JmaMBYYATmo4dr8dVX9+P2nTsa1dWX8jWsVEDtji9TTgdAVqCGzycj+DhblX/xAuNJZwJi+fxXLzdianpGcWwl4bVOb9j8jsCYYhH27OlxrN3/Msb+t395faRkKOm6fHxRfOEvy7COjcXh+XhMX7kdb/3gD2Lm8s0Yzi/FOUmQUPR2HAgX+WztmS5s7dkzDTvHgLzz9tsS0uCzJvoTsbA4L8SWAHFhaSHne5m+qId/TLOxHwWGdzRODxWl6umYnZmJ4wMCj5FRvgwmQLU4jPwui0XFWAuavcQsFAkeh6uUJBEy2Xz9WkpwqhYPBqoAKykmQUskvCjEVh6zeAR/k1BWUElfFn+KAgCNtQI/gpwKgNWPdn6uAIeEyQcjZ6uRsLEpNb+VHk4QQifErjp5I5Dk6D21cdzPUFRiO5esZjJGIquHCOJwHxhgNlYZFP69leqavE/buI5636GcH3949hpfJJEmCz6giD01My3hAdaW16vPbmKgpLqboIkqk6M8XN00xbgSXz2H0UgiKzwbzRuLsZhfmFfCWiNGSk1agWECDFwfvW2upFDZNBWRKmYdDiWrAhmMIldlu4yy+mFGVHwJCrJHKwNpnjnXI4M+OhcthKSbh6t5dwJEXAkU4FFiOCkQoABXNCcOOwCOQSHOl40sIFI7isMH2JV7OwUH8uVElNgXsFFKhGkseQ0jREzxfHNuJb9XzhdaMvQzguj6Uwa/m0iUo+Bv9javaR2bo+pusNl1EuVsZOZ49uavuRqafZlau6xOCEBJJ1kOrs53JVIV0F8MGup19X3+7ladm5t0SKgva81ldpNCfNHJvfF7mcx1ExhdpyrNfmWNO+heR117vVfXebtSX4rRFWwkg8PcHZ/x3FNdqnO9bz3n7jOqdWmS+6oyZoXTVKRsH0gkUdfRzD1sqbB13fX+jT28UGFXxTr33MXgq9a5SciyClzXpzUo0LGjoF3fr0CCry8mIs1rpMuQKudJfVPvE6hxz88Rn+U1Ho8JRvycj8f27l5MzkzFcGgborOc7QXa/wS/vDX21wMPk2nhMWDFuKjraPe5wWLek8op543KGvaNc1fJbXetCAqp3EK/9XilCv7andgFCRwA1Tys9jXdZ1nBsEFJmD5O2ivh8W8VVzYxx66wYQaL3TNW+/tiotl9jW1vm/D7d1pBNq6FOAC6XZ3V0s6ohA3/wB+eVYHidW/dZPp3Bae/yybUddfrKzC9mJjX92u/aX6kbIoZN9IFIW4CqMwkkucpOmsCyj7nPlN+xAnm1qi7qpPknuyChHU9tde71SL7bt1JkzyUPcWPGDDxfm0SaXxQ9lG67cn+Bd9aiUfdq9+LN6DgkcWH1DmpgLg931Z41znBL0mgAkAnNVIk0mYavyn0CrfjjAOFEGKvrwT3V5//Nv72H34ZU9Nz8cc//f348N7dmO6NYvzsMMZGx3E6OjU4hfCiWE9mvnGOrYnRF8WRxHecKQL8jziIz8/nS2zzf//lf1MCT98qxYp25GWOsaK4Ippyiu7luB7Fq+cj9YijlMwzBlwnLnGiMSHqq9oQslDgs9sKK7b2P22I3FBWtnQ2DKDX3vQ+d9LS3a8X/Un7vsma68R3tU5dP1pn4KLNtS/zerfVVe8z+2z3b1ZluHrfLYqV4rI5Z9dxhu+vm3TWtV70Vd0zXffaTTy7Ppf3KB0MDoI1XwzwVrxS99Y9RwX6dtunyn6p2NCdcdvxR4J+09fVe9RZqc+r5Lnui7+F/2i0jntKPU7I/qnuh/1Sk0bcVtD6QRGDxyhWOc+pfnDdW2rclDhq0zKo9rWa9KF01VVC1jAnkhTQ3rbuJXOUM5PJbZZWG9YQ2jEIUhGKsM9pb6DXV89s3KowUPptIz2xA3VlLpOZ766mcxkGmnnjmvGu3xNb0b3N6y9eah4755Q91y1QVKyoNFlTVpyjYmP5xPHT41h/9K2T27qYqtyWkdSiJXp+PD4Rs1fvxp3v/0T0ZCq3uJwTaAFCZ1K19OxUA7fJuHHiPCgquffeuaeHQGL14NvvpJoJasti3nnrrqhaLCLJ0qA30Lw4Llz9XLs7UmEDcQZlZt7W9taWK4PQSMENTk6tLDccutR/cBgzs3MxGFrMg88iWCDopypK4s2Gq96vG9dv6PMQitjaNn2BpI1rhrrCe/Jz6LrcA2M5uK55Rhkw+4wZmZcW4/BgX9fCf5rzCe3l7FxqkEilM5CbBXvx/IUoRFevXovh5IRAAHY1P4MqxHOTUNbUlJItJz80mk8n1cH9VCSZIMQkjQOoLPQ4QzeeRIXNiU0KAhvKzBiIdW02FpujCW28OS3sZLpAiYEUhdqUalMAPR4nk7YctpwsF4NWmWxmHavtgVWvriutbHQ1/Cftk8T9sOgXmWyrIqrnarEa+jWEPIeTSe7T6JSp1joAohg7KbCUuKmbMkIa13QmtbhCbV3hH0lshT4IghSSZIIqkn8lvZm88hkk+nwO1RDDMFYrZq8qyJHDd49I9S3zbNkbBCC+Zjszni3oLChtQ+Eehfpmrea7o+uunm/R4wUA2RjJgYImS1BhGJevXMmRR06OuwlhnW8EpehjYz5qXUvRi7rOrxJZ3ofzyB8JGyT9u5xI93PKYdTvco+DXJ+iFin5TmPI86Kn/KIonIxdx9k7WHDA1nUyFcB1nXw34av7awLZpAPy3v5dM0WU7KofpZ2fXJ/vtSpwoA1A2jVM+laTHLYEn4v3Uclt97r5d12PA6JW1dsBvr8GFCpEvbuu3X+XQ+8KebjKbwApER89Ls6I79GJrgOL1CZMUK0bGPHzLsW6S4NtxPA6PYW/K6jqfq8baFTAUHvpdyW0tcbt2rXVBQSedBK5FzGAHHRpPftUX/1vdUCNrO5P9QdHx+D6Ynq4IpR2DtlXib6O3EfEbPDcP3p+2QJbz1xofAZDxUTB3jCWBYEyKmv8h5CP6cAGJ+v3OQOIoQDW4q/aALSlwzeJVwIrZde7Cd7FPdYEBQXcZSBb71/XYLvuPdZ+9j8P0GsduhTIbgBe+/ENIMLSAQaDGuCNYMgJrK+hnXbAQhYtrSoa3WtqfikDwrqH/7+kthtAXwz6y7Z0g+56hvKJUqJPQSWHoAo6JbqU+hdVKHgjwFb9MO8tT1b3mXcD+bKb7bPw3r54trWns2etXuv1bZOgbsuE79XX7HuyCfAEgfb6/L4lTMS9omHCouFzbSN0vdlS0TJTsJumrUjbo0bLFAsogSIlpTrk0A85OxY9IxCGlvz//M3fqZ/0/Xv3YmF6GOdHBxGM5eKcuU3PFWNVfnIUSBPg0GJEeMs1ei694xTbcqnhz81L+Rffg0IuQHrXN9S9+fJR428FpfDb+GZYXZx5VVVPPTqRP4OJofw0CUin5b55Zt5XCRhKD6St3JYNsAJ2qed6raqg4b1dQFFn5zc6Aym0l19X61mtdXdP1b7WNeUPmp5WXX/2KSfYSKzmIoC/X2eEOMbn0slbN5lt2EyZzMkmpr+vz+/a8LpX3WfOB+4CO83e0wvMcKwEz/va8SZ2P3mczUOq81g+Vkr7TeW0c2aSAtvNgWq+bcWHlUQWGFf7pwsQ+fk4qHa1GnquJ1/wHAQups1S/JAtACUCxXu6D9XooFhmKuJ254i76mqmWHsPZiy1AKXiYL3EVdjSobFN8SOynkUWKQrU1DN1nMyR1qgi4yz+vzFiePfy2r4UA6xlQJi9QSxefpiClbiXCZ7YLjnucMWf9zs6PJUuzcLcbNP6Q5xee0gxfNqSJvGVivJYDEbn8fLRd+65LSNfweIbGyqVc4/HJlS5vfW9H8fclTvquR1JMessAmVIBWaadCSa0XBqWgmk6C2gWjkbjooplB7GACBowWDl6zduSNGsqpEkty9frmcFBDGiEwleCI0cjaS8SULBdYLE4Vx29/ZkBKA9M1eRz3Gg7j5SpNXfufeOKshUamk0d+/OSEk4EudsIvpRHj9+1PxbYlHj7n8gsAdJR6qaRPrb777T0HmSUajDN27e1HxM3pNk/crlq6JScd0PvvtOn6d+l9VVKbZyzyhizs7OxN///O+1US8tLqlPGcoW10/isbW5qcooyR8iFV9//ZUMKgqj3MvKpRWJyhAUffnVV7G8uhLXbtxohKd0sEW1MbrlucBZERRKU3QSHxAf7BSMSkl87RH1zJjmbDqLEZjGYCedsnHWigiNUPKeNaNKhi37T4zqQaGu0SpOBmXQ87pE2VL/rpUMU3kpnbQPvqo1jQiEq6M4Jie1RrI0R6tRhLXSMQa5nD6fRzWWnpJHjx/r+QNIXLt6LZ6uPc2K+rnWRO8foLgAExtaHyrBVgfvi0Y8MzPXVMEIjKhm0+sAtZwEWuCH1OG2Ym/vQPMbPScPKrLRPs4EAg5Q+VEdZJ+JvidV8DbBkoHqWUSA5AdgxMhhGxjVulTvAuNBELipnttyLt1g1TRvJ7L8vBgeFotyb3P1C5eDrgCzG+gJdUzqtBBdhG2SpYHxrVl+dW21J7vvUYFfXQ/XUA6l7q1e03WUFbRWEnoxcHwjsFDpMWeqJWKoWaeJ3vMekrKXwzFLgLXoJmt8z9Ub700FmekQ6jpLhVQqhup/t1P2efBzdqKYl9OpojlobRUEm+BXQURbJfM1GsGtrprq/WuS7QQLitbVDeyV3jaK6kUvLWVaB5lNcCv6byXOb4q81XvquSsocV9ZOaVuclu+p5t41Hq9kSRlMthUpVLkjgJrBTY8PyiLPC4ntDjEGq2FDaPKQ5DD91wJctXrPMZTRd4Boqld/Gfxp7aHqRKD7v4jCHZ10o4b6iK2DzGwP/7jP5Y/wL6TvFqophUA5B55Ht3ktpvctKBFKbxmQNvQrbsBcYIjmZB0oBYHNAnJdQPdOiu1Pwpk4PvF+OgmfHXOugBUXWMlZLXOeu/SjVBQ3apet6F6C1RUItb9vAqG673rs+r3u5/ZPecVSHaTx+79lM1qzmf1vHeojVU1qWp03Ts7o4LhNwCOBA+sc+GryfpJU03tJuG8x0Wg4+J9de+pTW5btdz6nLpfB68tfb6+XwnPxWDZ698CLYgd6p6k/tr23RagVYJqiidSkZWgU20DHZXs6k9PBFHvd3pq/2ymE2yzcc2shXGH0BNiUowEUp2X9xOLLSvf+SBk36BCAiAoyPZIPFWfsjFYoYtUn0luZ+Mv//K/KS5lVBNJrmKeJnErUMdJw1ivZVfRymARruNYurScDDYLSmkvjfcUCzqGauniPL/WN1Yw78TFOVx7Zt3C5URSFf8SAS0BvVSD97g///GeTZ/QAXlYgEZgT6FY+QPvCa1rsoEUYyVo3FDQc+9Ue1fFhN09SHKjhFyiXbXPWjZh3Zurzy1Q7SS5xFVzv+S83C7gWzT3lg3VtnzYv2VRMlmedQ0+m6bXmulk0MztARY0FYMlgV19ZuNTq/pdAoV1vpzAFdjQVuT93uW727Pnzyr7pc9K+nuBeVrfjLUFDElDxf6l1qM0Jur6LF7oVXBy22GGNDbG660KLey/ioMzVi5mYq1PP6vSsm1Z7OIazwGJ0qNSrBFgpDjFCao+3xeYTCdie8f8WoumOd+MSYlJBXkc55HvoczsHm0XlX2+EbO6fu1GLC0u2lfJLxps9l59E2CvZ8U4oqneeGw8fdQKShWicdEx8X2Mz9FoEMPl6/HuJ/8iZq7eicHMYpzlxgHxbg/LmZLbieFkvFh/qaR0aWFRiQGVKfj6oBYkeFTnRL9NyXXPMcXQ9GNr67WMCxTkqpbZO7haq0ZpNqkGjbsvFDoxyYbmmp5bxp/PxICRLCPwcHn1cuztM8TYySNGCWNFmZ17p+L1enNTlbaZKVdJ+UNFVosgVbiRkmqSW6rBNPxzUBhVYNGE83j85KneG+oLG//Rw4e6Nq4FOhrXR9JClY/3+uyzz1RxpHqlyu76uu6PpnwMPtfKmA+EIP76Zz9TJZlE+fnzZ3H1ytWYnZlVpfkXv/jHeOfevbj33rt5LT4EbF7TjMrItUFzqZAKqCgaTQlbZT+KDoEcS40zEfehMRbVv9dUXDrjgnTYz42AyhjlyAcZ3macTqKV2tyop3mMThs02cDUtWpdcl5pN7l19bcCvrb6VChd46AzUc+z0oh7UaVnaPwvfv4LK7/u7klNj/3KGhOUogQOgALg4Uraufu7M3DjOS4tLsXy8qpmkMIOUH/b5dVYX3+pPYkTZN0ZdA648t2338rhAlZAn6bCz8/591/8xV9I+IV5q5wfo5PIplM9nmyqqcNJj9SgN4J5fiQR5RwrueTnFUSR3CLSIqp5vlaiYIBJc3NNValsg6qrWWmqc8GaVgW7qKqVzBStkN8v0ZzqUacyXtRsrpN2AAkg5H91vSUo46TCAm317wLjKsHW/rpAZ63AuhtEOvgwHZx/CzTLHqC6V11nVjQk9qaKv+exVfW2cT6ZePqz3OJR12an3lKa6vP4uQLiVO6u6lQl63xdVNK2mutEuKjj9YzqPfXc6T1743o8TsP22WJn3evxeW97VyvR7H6v6I8cwELpcU7e+6701poXna3OLU6r7rXaCbQHE8y6OCKsEtjaO+3apB3LkUz4jGoTKPjZ9KXs2Vdgl70+2Qd4PjqhAOV2DgFoTsZJeJWoJ5CXTEEHt3lvOFv1HRHgJ53eytbuIavr5iqrTcUOe1woNCybJ4+fqHKLD6ByCyBZZ7ENDM0uYRQQ/bZUbvmZE+C2auixD53gVpWpFtUvoSsL5bhixLXXcy9QwgnAm/uzgtc2MPUHNZXf+mA75JaO35l68GafcKZ0Ato6NNkLYmXyE23M3lQDfldy2/iZDMouXnN3Pbrgip5bth90gZSyf93g2OGGA9oa31MMJF86+yfB29yXuSL6mX1UJVpVjfLrWc8CBbtATvc8dfdErYWfUXd8iq/Iz6M9x23CU3vEyUUl5q09rH5PB4x+DmYtKGDN3nWzGq0cXPdYrCQBISQOKaLpM2GAnLeR/cqKsQPiZIZkclVtGYrtUrPAfYDdft/qzfTUDM6ltE3ERjmP09FRJt/WTUFEEkoksYQoj2ofOpXyPZR//PMHH7wndVaeXbG3WnAgE17Rk0v/YkLJLQA0yS13wSigSpCwK88bBWrP4fb7ed/XngDssn1tq+gtqOGkqwV2WvqqfBtgQ80cbpHPBlwVINrsWydn2v/cRzEx0td5rVsNmDpTpS3QlPcv9HoaNCQOdzKm9Uumi4sdrV1yEmV2WTGP+B69uKYRuzLoM2DQs93r/lqvSbHOSsJNzikGAQasBQne9G8eQ2mw3BcmoSOxdFp6tdYYfYSsGGuHSgXf/ahdG9I9fwI1bChEVqjXdqvMsjNZiRXFX3lTgazZDlVtTR4FkD7Kz65aGp3wmgpf59R7M2P7rIzrLIrNYAp5tXoZ/KlSjixJU+1WYqkEmDNusN5zc7NU29I/1dKlJDRBm2LiWSCtFNWTWdf4HrNDVWDLHIIZ8BpFmowEJoGQNFPwef5iXTaEaRVdO6n51rm/uoye2rt8yszEILZfPG1HAdUB7TpbGa2knB6PDWJy+UZ87w//VUyu3IgYzsX5OP0VGCBvHA4dwTGzwCanZuPx2loMpyZjdnomELNo+sZSgbRQweov1ZxFVD/VvMzfRT21gXTAc2b12kySyuly/VVdKqckPjnBXCZa/K6QOrdIW9Vs4Dm8D797qMobVTqEmpREdSThqQTTwwHtdzAYqlrDWBEqa8fHVimegR+eAgT7R4c6lDPTs9ooJbmvhH12Thtun5lo42OiLh8dHLmyqdEkiEfRg4Q09qSMCFLsBPZIf1P1ReGQaiGJ+PKlS3Gwtx+XVlZEdaYiRhW5rkVrWH17zRilhl/QUBwtkOP+stxyGbw4GdBmSsXbGobTeEs/ZNNw5bScSNtxlNhD9crZMDZoXFI1jGAlGteggCnRn+utg4SBSmehYfXpbltH0nGeZdAdAjSXWxQqGapE/3jvmrP19dffxO7OTuzs7sbNGzcFSGxvbatX7vad23rugClcL0kuySv7587dO7G5saExEZcuLceXX/5WIzioCPMeX371pYAYQBZe/8Mf/lDB8NrTNatcnjrBgyZPZZ7f+9nP/iree/8DydZzPTzTp0+fCOC4e/eOwCKqv6jLsQi3bqGyutQkH4WYVgBYQeqf/umfxieffKJ1hRZPJYn3RvCGMSWALG2SZnCiKOAl0MBaWzhi0CQ69TmVWNbZ5L2rx7AUUKt6UnTxQlPrs+r7VL1IolHzrASvAlI+r5vwvZkQ2fjzWlHbNUvbe7SupT6zrpP3K1X0qlxXIMz+YM/U/VoczOOx+B2uo6raFbDwO3V9lRDzs0quua86J+Vw+Yx6vwpECyDg+5WcOwlPen/2mNZ7VRVcPfY5w9HX5LWspLmeSZ39WuO6/rqmCkoKcOAaCmio4KVstBB3OdbQCCNX7V0Bd4BuH4WvqICMn1d1nc/gvWH2EJSWL9IsOwE7BjGxyxXMeF28RzWDT1Vx6xO4cnQag2FfQacCzewFsi3xDGkASPdJuY+++g3PTkcx6NH+gS5D3/M3NXuxKjBOcLlvU/V8o+y93d1DqagCjCEoxbWzJiXk1E2ouE+u/2//9m81QmNyalItNgU62aF3qizZC4fBaDjVAAAgAElEQVQf4boqCONzNQ0g2x6wT1LgRPgl+5pcrfLZqP3dXfPaF815ygq41S+z5zOZBRXEVrJcjITyxfUZVa0pv51x4Rtr2K2IdBO8ei/voDrXJRrjM11MrSYGSD/SaltY66GC0rYaVbS+bOWplp7ar9IM7dS+S0H2DYZ/VcqdUMh2Jl3Q2h2ZGgvwcSBYtqhsctnOLrBQ5//iPqmv5dkSoCqAo4C5AjH+OUU5kwEx7mqCxO8QNipQu3x0lnzZb+pvZI9XdUaB6ps02qrsnpfIWvYDOtBt5HNdtFDm4iDbHbNZCUwdBsULYk0kSHJqkKzXw5gY/ByFdTWIKXv08440Eb6pgjJeBOB6dm5GwDJnzDbJ1T1XFJ28+eybvWI/1dMZ5izPzs0LXPPoxUp+xiWgSvB+sLfX9KVWcsfv21a7jciV1Q5lPdlNNeKnYhPrOSRomfNDGkXeBC1LjV+U1E7FOo+Kn69yQO9B7XuEgBTvmcrt12b8lSKJRSM2cO/3UK6AqjlTSlTF8/tUUq0EMftDvSYZ66WtcI+kzzA/Y9IGqKTjxtSvqB7fphXA76O2k0xsK+F13TrjuA4Ay3PXGRRNu+471ypBGmw8a9gmUO4zqcklXD9su8qofD/el/gtzVvNYgrVek2vyKSxcu83fzdBDTH/ksmShRY/v+x1b2xNe19aG90TlU+e6ZsgveLYAlEEvCYoV9TzBDF97Nw6YDtNa8VJjuYB9EerJSvfqjQnw0BgBOD6RDOSycKY9nMUbbSG+f7yJWJAFfDqxJRz2R8M1VKpWEStXgBbTLHw/G2KQPg+BPoo+DX7MEGHUs8uO+liQD/6Y2Mx3e/H9vpajP3bP7k6KgPbNaJd9F8bsD+M+Wtvx/s//ZPoL16J0cQsEaVHnKQDwZlCi3yx/iqG03OxxUym4yP3tu6QrGUQmONxcNiqBGYfmzeYg0RRmZPiaaSolHU9zsH1UUPzUo1NbrtnydpxOIDsqVfS6MJIiSQPmL6JMhAkqiUwRU9tBaJ8X+gSdDRtWqOJBg9s3FkMOyYHRnyvDdARHGqbwIu6RMJaAbECjBSgKKoem+3oyEEfQQkOktdLKXncPZtCJEmkcU4j95Y2xBTEFDA2abwACfQZ+Z+NSBcwKEEc01iN9iXNIqlVcoASFOJ+SWQqwCmUKal/Tb9h0iOzf0c9rjnagd93pSTpHhkzNIfAIHFSL3ygG8PXmXFpeomRWjuoGqViJ+U+SjeaZ8m6Rb1zz3qfW3SMzwBg2Vfvq5MW1nN6aqahLL548TJWV1caUS6eB29F0kXSev361Xj8+LHUrKnMkHSixs3zJmh98vSJenGhNqPKDb399dZrKzHu7lkdGjEuRLGGQ9Hs156txfKlZYEiB4dmJ3z77XextbXZJFUIo1m98SQ++uhjVZprv3UrPLrHpNH+2Z/9Wfz4xz9W0Puzn/1M/bcE3CTjH3zwgSn/9JlPTTXgzMXKWq0ZZ7nsR1UdOVNUgCs45u9iS9TrWbX6N9fBvzn/fA7/5pmRxN+//21cv3ZNI8Z4mKogg2CmkI4cH5L5KcxVaK0CFTmyUd6D1af5PtdSoF436a0Ei+8xh057L8eVuTe4+p3bilYlkhVkOoBof15Jh2lWpqkWm4ANZFpby4Dpvo96R+XUq4Ln1/OaCmah3FfQX0l/XXfRXivgdaWxhEuMXhcVms/w/kjKUzPj1jaFZ8xnksD5GorC1VK//ExdAeKPR7y0NGQ9ixw/5GDAtsKAYiaJEjIcxcarDVVKuAf2Jqhu7RFVMrIPHBYLDlGgg753qPOCsCGsFpLd6h8sUZR+D9tRlQInv8xmx59wrr/77hvN2mNdZmfm5ZRdqXHSTVUVpod0APK6sR+sL4An18qDxHc8fvxUug8wMNhDMIUquS3UWRYs1ZI//fTTmJsHGG0nGZRPFm00WzeaSmczUkQoYBOc1T6UsF+CB61v973Xa/gn163ALasa9YzrezWnvVuZ17lP5fGyDy5oVkDs4KZUYGu9K/EqwKP7Gp8X70EDs9Xz66C4WD3dCm2xx8omlT0S2NNPUDT72BRg+84zGMtEilinU6mp+9T4Cr3Eldw6a1UZqxionlcF+uwdKeMLVHIsQBxi6npVqzJBVwtBm2C2yWsCvM1ECK7Rc5XLvvn5tP25zci+rOx4HJbTAP+e/+mqWdGNqyqcwFQG0676V4uC15Wvj08s1qjZmRpV6HRFtMMcQei4zQ49tVxzb52qm638Ufv8fF0KjLNqjo1nHQD4sXMaSZStGZ5qQCzh+Gg06pnNp4AcgSlX1g6P9jViBD/NqMr5+dl4514lt7Y93pcO5JV4Z/JlINA9x7Sk4dcWFpYknGXANHsjY6wBvL/5+hu9DxoprsRZC0OTH7IyJzs9cj+mgbE8M2qnysdWPYsJFno/OsHCflW1XuczCwoSPPOhdjKtvkifH9+HgRe9j2LhPlo+TRKiFjCNUoTp4oRTiRzip6rMWXSK30e/hj8SPiXBUFzt8WNcBxMjaleIIZLxh4EfryufU61mApNPjj25RK+3X68qsRLCZCnUVIxaO+J1xTx1skncsr1Ae7PYi0EM5GS6AO1iD6iwA0iauYjWKFvipHSMH0laLBu17tcJYLWJFcAjxaKsHPtsFj2f9a3eVx+PBL5cgm7saekfuEJnW+WEzvvT48C8N3n/g4O9RuCOHnCAZY4RzxWWH+cF/0dMVWfOQJ8TV7SS1FPeYRbIrsou4iPHJPTkZ2LtGvYFIBHFGd5X4DgTPmbnrD90fBw7O9sxNTMlTSWzJxHJKpVk21bOBnkicfSL9RdiWVy9etkKyhXHpbPo5qoV7+iMMSZzPGLrxbO2cts6nJbTnnvEA5QHk3Hp1nvxzu/9kZPb4WyAxpkD7QPQH4BIH8evP/ttbO8fxRiBYFZ1SEIVjKkpCgl301NQpLS/MMVAN5GKbLbAVifE2NigWZ5d0tX9XkwNhzE5nHJDdkdpU2c7ufYgQ3bouQG1mRKxTvVTDlPx0L1tDDPx4HrqCfGBrt40ofZpAJjNRCJe83ZHqnCm0cpe0zrYCh4VAHFPGWAKDbLpr4oFY2PYIByeooHs71nUqgL33kRfqOkpaodSsGNOlMWUwD15LffCpilKtOkKGA0bKqlPyvEwo9HOUpWMXIvDE/eUQAOX8cxKLEEeFRWM83AwoXvndRgmgzdjMT2TMt4xJsckgabBhA/QwHO7KjgjEBR1HzQ76VyeU1uUFq8nF0alUn09QfXNc+oEsiC0k4icxhmlKEr1XnBdOOGq3BhYgao3roSlUFo5fNEmM0GXqrOpICSgBj9acQ0nCx6f5ErNrg57l/ZaVRIrNftzQX55/j577rVzQCPTp79NcT1RHxLrruHWiIyh1HhyEt/c/8ZDy7OiyOvpC2eudIlalREtA1Gf85//839WckuQ/Vd/9Vf6m4SW6jSUyKrM8W8MF59TVT3o+JWsVrXXSY97dAkiGP115+7dptJZCSXJK0aw9jqBPu8BK4F/06fugeV7Msh8jwrf7Mycniu/S2IBir6ysppCXKcCBUTpf/FCZ5fAAgdYtGlmBtJbz8xAfpcKPBU0Ppdr1u/FmCrsC/PzYkdQMUZkjut7/XpTxnp5ZSU2Nl45SON5L12SQ8U2QBvnvjy+C9Xvln6Ko5mbNWDAvkVIrlDfSn4F5NTILR3CEvZwIl+JSTdxllPV0XRg3K0IdZNkByHJgKkRbt58trNZ/clYtMNKa8KFNphKNNhOpsAkJyFFM6vggWdqoZTspU+qkucBt4mCFCSrEgmFdtATE+Xhg0eN0+T6Kylkn/Pv11tbGmi/tvZM5+rZszXRfu/de1fJ7eLCotbu9dZmTE05wGRfsJ/2dvdlqyenUHcfi/7EQP3yrOE//PzvFdwBgnCVgz5o87FaVECp3377bSW3GxubsuXYHPYnr33x/LkALK5jYemSgl7aUKjc8t7sO8Cveia1nnzNuUUj4hIChWIK9WNmdsaUOQWHzB+vnjGDGqKb13iFrAZVRb+Am9ofrjTZ3mitM1Hm3zwXi+842FewxzUxbiqTL1eHTMmt/dTmfEm1THDZSv+2lQ7MHLAaTLEQT/WfC3TOkRV+Hla050zgfzzyqoBOnoODKAVYUv010Gjw2pMGuM66f1cjMiHMZEaA77iDP1doHDwLZMCXpgChzlFWMbvAP/1s1rJwlUiAjqoTCSZLHd+/K7+dCZurPq5g+e+cHKCKbgIuakEACHaQXP3z/NsKpU4EDXI7+Sg6pPZDp2ptIKcSQzMavPfaipvX1JW8Ap1UKMjpDsQibXI8EsAjm9JHdHEyDo8OElw6bQoMpkK68qhZnTlNwm0NVphnPzvYr8kX9pFKmFKwSUw3jdnJsYbJGiFGgDE36FNYOU7KpF/DvrYi/MjFi3MrW3/99deav/rBB+8qgMZ2AlxZJI79xZ6VRW/OidmJtMttyxbNzS8oYW/ZQC7AOJkYj/vffqMzCeh2sL8rnRgnF8yhp72tBWjUzyzqKnvoWNXJEgoyeMJcbvfiypdnLCrWWhMjZ69mJovWSnBLSonkyRdOTrvCqmSqenstUmhWnOdME0u6SpnaJ2rHSEZf6bHoubLmLjaJmqxxmUPZzM3N17ZfgPVJ0TZ7x4Uhzh6fwTPxhAqzQVgnvsf7Ot47UWzI71I1b+K1LDBp3RJAIK4tQMw0Xucd6tVuiBdOXp20uxJaMZgqgso3OtMUSgsjK+2+fidmihOVK6T/bWq8zp4UTyfYy1sW86b6n6tS7apsqx3jSlWNHfJ7qVZjUQ0n8Al4NP3wYxHrL19IjJcYh9gIxix2CdtAzFYgFcUR7gG9H48tgxHF17MSU93fs6YRcZjs/xBtmB3ZZ1iJrA33j97MwsK8tIMoBDApJ51KrCyvxP7+ns4LRZ2VlUtx89Yt2X3sOnGy08cx7UtC3rWnz+IyrZjbW8pZSG6bcaqdyQwV5yjHyfiF58dpnxgfi91X662glB96jjHpyMc7Ie3FaDgVy3fej7sf/35MrtyMsclZphVlVczpYK8/Ea+39+NXn38Zu0dncQDKJqSgH0eHB0J5VCXAYWUQBM9aF1rjI3JTCT1NOm3RQlThIDgTkmNjOTXJeADL71cvB0ESFa5Skw0lhDielOJOgyB0Mfnwtbm4FlRdddBwGAPEgeaMjvTGtQmE1jSVR1czeAISI2mkvI1+FTriTZy9KZ3EWz/XYGviWDdj81kESQTlotgwd5UEhv9Eq7bIgYJjSZyxqE68q6LTH7iqqxChE7RaUCYFmrKCJSodNL5T97Co54KE7pyKNTRZeP7QFkzXAWiQMWJ268mxrpWNSAXj6OTYIFOMCbkpBKjUkHHWNbKoglueGaimDKAMnkcsYBg9yqCoeDZCus5MTKmC44ArsKhRERJvAtSwLVCg7BFFE+6FyYDOcyg5vCS3pY7qBJ/fmxB94kjrKqaBpxwkSucRPfwMFIpfoEdclXaUFU9yoPsotG90+HLmr4PGnhwegUEFRVozKmQAJhkMcM+ixatXxIAIz5gzgrEn0cUhTU5wrYcxOjuNxYWFmJwaSmQKtE0JdRqBorJCS67k9vPPP1dCy2cSkBctl3vH4InuPnDyyLMuCnMF5xqBkAEH1P2FuXlRst96+229F85dwEXK7fPceOaAHgf7BwqUqDbzefQ4M0OSqndRc6lg08tPUoCxJAEmWeW1GFXWmmsjUf3yyy/luJag6x8cKGHnLFENu337drx69TLWX67HRx99pLWDxo24G2q2PNv33n1PyTNAzdbr16J4M44MsTa+5p74PBJk2gHuvXtPPfyag5w0bQIx2gao4jPKiudKzyXvRe8/z4/nXc9PiYQEmZLmmg6skGPvuTcFeLSfsiLKPi8qqIPGFqRUQJ1fl9NOz9tUokTMzaDezslAkZxpinPU/imwrcC/msmrnyd11dUKAziyo4CaEp0oVohJmgLMEtHXHpUdc1KCA321saGq/ebWViYRZ3KagA4kl1evXhHwQqLLvgUEQcyPPYL2APuH5/340aN49vyZ5oBjq5gBevXKtXjy5GkcHe3H8qVF7dFXG5v6PloI97/71temKjSJCfoMR0bHj0+0l/gZoEhNeiGwm52fi88+/1ysjCePH8eH3/uemBxra2vx8ccf6xwpuaUvPvt3m+ptJre//eJLneHNzVei7QHEaLj93n4sLF4K+uu5BqH4qrI6MdPIo6yksgaygULlSTjO1fvrqmcydNSeY/SfP2IUpRiaEq9cNwFiKXzGGhE0YX+oiiuRSNaBqwqOb7Db6vfOimc9R7W4pJiLBdcyQEnRlxp/VhS/+j2ST54T/tfJiwNQBW/NuL/sqc5xQwpwmwqBA2TFOkrqXBEVUCl7miJEAOgJShfYqiC5KZO343yq/76pKKXPNTPKfXyqsjajf9pzZlDKQbfbcSoQrtFg9hc6yz6wjZ9wy5ujdYFZGRvV83fFp7UlTphrxqgrP3o2GVCb+ORrMLukHRUowHZnp+k7NhW4JzsqEGA4jNWVlXjw8EEsLC5ozxkkGRelXiMZRyMleqwbvoKficFCKxqj9TSC8SAmhmZNiJI/MSkw+eXLV/rsnd1tgTycaUBKzhMtWh988L5UkAGeqnpWiZ+BRANO/Iyg/ze/+U3ML8zGu+++I/+r2HWM5NZJmmZbM9ZElEwnyKre9gbyNQTlc3MLgp8LUFGQLpXXI52xtWdP4/GTJzE/P6fndPOGhUOJA9DrIJ5jf/Ps8OuuAI7ls3FM0uu7nY02OGIE4t2N1whWhQJ+gxHEH1RZKYb4+/jUhaVF2Vc0PJRMHJ/G9u6u2uT4OZoe3CPPmfOD3fS5IpYeExBIWxStWAJrq4da58lFGLEJjw7j6rUrsbu3E4cHR4p71FK1uCTfR6IK0I4uDWtZbRJqL+yNC3REHZtnouvYPxDbE38NcMnvO76iFcX7AV0cGFwSMmp0CBznlWCTQRUnkyTuTfU4Y96q3EpoVPanlMbF62paEg0kWVxMZ6WEuXIMj89Z20/f2BWf1gQfXFizQJhJzVVwEJPDKoiZ3GeCaxPqJLrGFmZfsZNc36Djawu+cb43X28ojmGaDGw//nCeeJ7EVwbmxuOrL7/SPqUKOzs3J4CI0w9TCbFTtGI4k8+ePdeeWoSpgObM9pYKF9MzbhF79OhxrK5ejsuXr6i1jbMhPaQIAUguUridjzyK16rldKLv1rq9AxVEr6xc0R59+OhBvPPuO0qKiV/RE0IctRvTdIs01UbD9+SjSW45RxsvXbltqERJSeMXijaragGKj+MTce3d78etDz+JqdWbMT49H+cpnqKqA8ZzrB/rG9vx+dcP4jQm4oigWv2zOVbmzEqUoGz8R4VTqAaBTKKOyL0rUUgah6sQWbGjUihHkdWHRHFZPPU+5IZjM+4fHGpRNYS8+PglnKJ8MpvRzQLQBiFx4O+Gjix0dEyBjqp9osF6JpWR2FTRVLJoYQHRFlJhs1AbbdJUk3YA2PBwcwtnpbgYPPQDTk1lP4gDRD5TgX46ZyEwPRtXAQMycDiVYyHQAgBqJl+p5lV/RwYfJD5F0ayEic0OmkmQxt/cd783IRR7OOjHhBBxqBsl5Z3Do0WZPFZwlcuQAEFWkFPN1MGuaTWuJCSalRVhxFqqymm5cFf7/dxTqVUBsFWTOShUrmuTe2kMgtQ+1kB2Xkswo6oYQXahYM0S5IgBJwJiAYyFqtKVCGBk2cvqy2tQJJ8Vo8TjquTgHNxXYxo+6yBH2SjZOtHUOKOk0mgHdKoMNQ+4qgSogWvYNQ33k0OxCSSEJoEpJzmsEXOGl+bn48rqsmZ2sknMaKh+Z+9h/lC5JdgmMSAgKRoyCTOIbLf/kcSBgAHjZ4frHlucFsbRezPFH5LWgyq6EmZRra0wjAEiAAA08l4+1/oBrmBgeU+SEQws7z2YcJKPAwclJKEk6KcXA8NLxW5XKKP3DQZUFVgo/VR5Dw5jbmZGjlLo4eplCdlhhHHKONLLK06qSXgJtkA4CcjYWyD1OH2J0G1vydFi7EEySTRIUqgMFpWKpJX1QG0bpwQosLx8Se9FwDdJ20OvH6uXjUjaHuRswaZ6avvgpLFVw1X7Qyn/JlKt4DdtpPqf0ukVop+bN/dnJznOs1TsFiHPGbyXqmQF1fq7xCKKlFnjRLIcp/toxkqYflWVIPV1Je3KwaIreQSDSm5TZEPPgUpUUqw49wAl+4eH2gsEhPzBTu/t7Cqxmp2Zjs3XmwIyYAOxD9ir7DP2JM8YZJpKO8wXGDHVskDFfWtnW2dIwFd/IBDp2vXr2mck1iiUs0eXly7lejPq7UTxBFoH2LCt15sK5nZ2dhX8zszNCuxgj3COSIJJNNgLP/j4Y4EeBHMwWJToJbBciDwMqPvffBuLsCi2XscLRsZduRy7+3uxs7cfc9r/lwXyVbsIwRq2n3uEMcNyAA6wfwmwOSNQjjnrgMFUU3im2CDeAzSewJRglTOnHqqjQ1UOed4E4dVyg68lcGVMnWfJv9kfznVUSwQ+wb3ioPNm2QBkFhBsqlsyDvoWvCKYAZyg1QJgzXbpNL65f19JDIEagdnh/oH2BLaCdS7VWq5Zo9bSTwB+WpX6TACYWUieack+gf7NzEa3daTStUDWFONJILQBddJlOLks5kFrXz0aJithmizg1zSAUzOqw0F3wxDKBNYJqoO1muFYftpv5CKU8lIB41lxzTEtpr2Wqml7faaT+g0MLZUAWVahUgFeiYDUSE2PxK4TnGJXKRiwfxC6RJtB19jrxd27b8XPf/4PsbK6qrV4tvZc3weQvLy6ojN0+9Zt2TPAR63fwYH2I6MUF5YW4uWr9Vi9bOAKAAuQCVv0bG0tnq+/kK2dGPbFlLlx7Xp8992D+PSzTzU7muQaQJFzhR1EkJPXAa7I9wQioAuyPbCdZmamlNyy7k5uiS9QWjbdljm5CjGS4UBcwjmhGsmzmF9YUkxXY4BkOs8dj3F+aBn67VdfagoCNMuVlWXZxJXlS/HoySNNP8DPsh85G4DoPOcnT9aUyE5NT8bk5MAALzZsbi4WFxfi4cMHCUj6PLHO+C5iEH6PP5yd9z94T+eZVgjAAWylxhvCJDhjz88LOEM9GjtL+we+czHZUw8fPYo7d24recGOTuOrYjxblEwbfvnqla7zww8+VALP3qC6x15AU2Tt+TPt7UtLS/EVwPD2tmJy/KUo0mOhRIzXw5KiAsi1kiSRdOPnSa65Ps4lv4OdRdCTGKHOiHxlEpCcr/hs107X3OVGTK0mgrQMp0o4zQpBq8AitWY+ZgKZZ6Et/9ZM3xKby9nABToVoVUMqVK2zxm3qAFXe4TGWragdvnt1gaYQSBqcKooF0OnWF9K9nhGp8cS4oXJxF6CmaRiwMG+jIX0StD06U9I7Jf9o9h1rJfihmMxOzulqinsJ3IANF7Yo4Ai2F1AfrHnDvYFNG1tbkucbWrK7Wyq8mahanV1WWvp4tRIMRi/A8CE4CmgNAnts7X16AVMt34cHO7G3PxMHBzuy9avrF4RkFvxNmtazLR6VqVXoOcwOldyu/PqZYz9r//jNfXcVmWnEt2m0qMnOh5n/am4/u5HcfnexzG1fCPGJmeU3FrRznOuxnrDeLG5E5999V0cxyBOoh8HR8g8O6nA0R/AySYJmJqUUdvf2YlT9esZ/TjFqMeYAgScNI6Kqg2JGyI+BPSqvkFZoBdqbk6GMq22qo6qwGWPDtafh8n20MB6AsHTM9HEWCSozVWxM7fffHAlyzmOw8iq6UVOjM6yXzRV48LImfPlll7tSlVSfEW58mfV4gh1KZU29Zg5QFQym/TB+tpIVI21yeQwlSeZac51qVoIUs570gOTY0a0IWyps8coVYg7KqmAExiEoo8o2R+4z9a9cDmGJ9XvNBZIzfZOLB2g0d+RCmtFXSmlu6TJuH8m+w+gISV12PQkV+QxLqwpfVJF1YZ2W6OEyDpd8fCygwSzVjhkgikCG6ucdtRhCZilwuxmfBxR06VYUv3Q1lNoJ1SxCM0OVpKflQ0lkVyLRCucfKv3AOCFfuuk11ikxlUJgR1lbDtjOVylzf3B807GgKt37oXic0TRgYqoikoowSSoHAx5RgSi/Ny9uoNBL2YnB3Fpbjoms/ImsfjCckDNUtnzz/78z+P7H32sWcsSc8s+O+6X5I/nyDl1Iu6KOk4eJ6a9So9RjtxSxR06DzQ9JdoTUhe34zFw5J5YgvlsE6BqJOpXjtJA4EcAgh0PCSOfWSwKkknWGgSSAIrPNsXcFRnOoCl1zGZ0oMy+KKEdAo/+BP28dljsb/WOKpkCVHOyYHvS9q95Xmrb96YKvkQyrDdQ4AKvw6bwXAAj+D7vSRIgEaQh1E5T260rYFEcngnXawqZZ7AWddwob9rnlAPBrhQdpyqxYrpksigb1oTd2X+VQSi/Z3qgqVVKoAWUtb1xDZjTEamRPco+YV7vSmHOxMyePVeZbGtq7V1FrAC8bCCBt5+brL2oodlzhN0o8A1bCMI/6Mfh0XGMZZ+UrpkAgf01opeasW92gDhW9mfZJDFchq5O8GzV65WJB/uCIIOeOYsdUpEYKPFjr8G84JyxtwgI/Lu8zIBWCaqwh+rz1cukveX+r7L/OHkCwB/93o8UVOzt7jR0+QquCkzAvkCdhBq/sf5SfWvYdhJ9mDEk+3fv3o1txuFlPySqr5ubG6JIA7Cwr0joHj9+Ipo9ff3c061bN2XPONfPnj+XL4SySlDLM9tJOhioOT3MJI8I46H0DgjAmQOkAXUn0ORr/DqBU83g5j6hdnP/+/u76UvP/L1kz2ieNxRvGCk8L+zcYBBz83MaTUaCA72OZInqPEnEL3/5j3H71h0lv4APABYAF1QZqFIwQo9roAolJsvUlJ41n9Eb60nsh0SZvcmakQgRZN25c0szFXWm86yVLw352w0AACAASURBVHdQZdtX9HsHyq7KVAuTqj25/8teKQnNXlV80xtJrmKuNumtfuTqRS+7JyAysXDZ36YKblS+aQtLCmRh9qZKu2JcSbVBhORtZ4JbFWEVADI+SEZ4VptJ9GybHj18pOCZM3Hj+nUFvtwXawOA84tf/FwgE2tBMkPQS+LFPiaRg23Dc/u7v/t7icVgy6nMAMhcWlmOZy+eKXGBvo/OxTvv3JOdYloE7R37B3vauwAeq8uruhZee/PmrVheWVY8ubm1qecC24PqXhVPpqcmBeCwnvcBSebn4p17d2NyEvAaf0OLFz26fq7j49iCbKfI/lvsJskt103PLTZXGi8ZP1vkB+bDSGeRNgn67bEvnnN6KkbQ/W/v6+xwBsR4OyYRM4APrRP2EX5kenoYrzaojsMUHI+r15icsSFWHfufM0fCgD/i+XJPnE0ope+9/55sFOfo1cuNWF5ZFajDtXM9V69dVeuEReuGStj5N8+W2Hf9BeDAUnz34IFAZ9bQwD4Cqidav5evXqodCgYNv8/aAu5xxpjhTWJqAdaBEhn2AgkY413kG0/P1HrEXgJI5PusLyNE+TmFBYEpaCBQfSbB7Y0LfOTcF8pToKxa7rJvufR9DAYD/ruP1D3Kro4SX+IDKQY1pAxikQSkdGabSQBOlSX21YwwM7upzjvn2xR8V/zloyRolSyApEEXaFSUXLOzTCsvvMw99ZmoFy0oR2IpD8jgVXGvwHHiF9iO1kwgEcWXcSaIo/CVGsuasYXnNZsiL7uV9gJAhQsHCME2cLat1WARRfVVQ0Nnyk0WHXR2kjKuirzaLErwz2tSMUPlRGLaoBp+yuz4UdDaCVthfx9BttNYf/UipqdnY2UVFpUrt7UW9sGt3kDZN904cdZ4Vm5Jbgs5liHu0NncZzAe4/1BnPUm49q7H8fVd3+gkUBnKGY14kP0XQxi1JuIZy+34ldffBunvcnYPTgScmfRn3NVPl6trwupoJrB/NZXL57Hyf6BHoASMD4fDvYs1ZZpLRI0wIO9g/j2m/s6RDhmHBcPf2FlJW7cvhvTs/NCqXsTE3oYFcDs7mzHq5cv5TxBwIT2nJ4J3QeVxxgrWKxALpNMUT117z2jLLmJTWhl1uuYUAIGNZ0eH8bW5oaMCtUDPQshPk4A1WuahoPKKM+UABrnvJPzbJWk0/8K/St7q7SgVLZSHc0oO7/rZvtClrRuzIyiX4GNTuKnKqARagy2DpzZD9rgJEI1V1MVUe8YJZeSAJcIh5XbjG8grO8+YyEkeQr5HP1qR9CiYGUSTB1aKt5KajjkKaqh/gOSUPqvk5YmYIPPckVZohByxhba4FmQRMIyIUnxATJVUH3O9BkTuJx4NrEq8DkSREEIzot11D7jeRl0MaWjnWunQySqna9VlV9dQ/YqZeUJQ833YR0A0JwwdxUFRfpVOHw5KkXPQElEYgu8v6oCKbWJc0VkS0h6VcJP1XujRGVsPAY4uFJBRBxm6OoLBh0DISpnD1rTVty9cTl+9N7bcQlaskYtOcEsBotl8M/iT//sz+PeB98TOkb1dGfztYw3wSMOiqSBwPrkxKJw/CEAJajhDwg+AcwBr0Nc7ehIiC7Gb3pqVk4DFgZrNDlNoEliGXF0hHqvafRsWipmXCSVKAUjSU0nmKCyynNX71naJglcQcfWfDT3RGJQCRY4t6JfDvpyvCU2QQBQ1XiDY24tEAWePvE0+hZHoSptJVCxSqS+iz2oakgJ7rhPT2ejxs1Y7cd9PClQZsqkWxac9HnfVtHHVRS3AMg+awYwNHZDA1yLdAOy5mJAI8UrElBTspXVWAFDmVixhgYs3evPM5D9EA2qncHr/kX3z1VliPd0AO9nIJX6bGrEubFXzcSxIEpV+llWi30YEDNdrECInta8ZmKa/pzjDFKUSMciqaTYM9E1OT8p+qZtQ2tCtbZ0Ri3xOexZOz+zM1xVNkDJeSIZK5GQVHExdTr785QwHx8ZBNN7+9qlPixgwX3watVQVdvtLepJT3HCqrqz3lA8OZ9UYX7vBx/HcGIQh/v7qhoZ6GxpZlzrYDiI+998FXOzM/H40VP1+nIDvP/R8aEoW3ffeku+0IwgP3sqmIBSJGoEgpzZne0d9V6xD0j6eE/t/wlXPHk99kXjwMZD/sjMlLHY2QWgCVEw1QcPm+L1a/0+1G8Ca1fvztRfzNnlnJFEU5Er4SzthXPEEb0vTdd1UEiwzR9ACdYIpsetW7cUJBM7EMBD3wYsoA2Bs85nqEq9vyd0n6o0bRBcL/cBkMCzJUmGCgp9lbWl2kCgfHh8qD3F7/MaBAKr6lVMojcCpqyuFoMsI+j0pFlBVQBbQaJ9ZKWReYwzSfV3DZQ78Da7p8RoioKcMyS1d0sxNVvUBYq5X7fo7AV8Y6fKX7eBuVNwJ+Rmg/jrBqNs2g+qelW97074RzpTrCPtZTwrbIkCX7EdmNE+pyohSY8ToOOYgkrbsw4DQXaJHDIm0YGxBQYBuoiPAB8WFhfFpqDdaGlpWXsJGi02iz1MTEhA7t+zoBFVPJ4DRQz1xyeoCHMIYIMqs1Tuc0UYu8jrqNxODrF7Tj44o05wxXmTryq7oZaTrNwCYCm5FbB21LDGsD0GKE/j+bMnsnkSgdwHAKIoMxRrg8SU69EM0TGEJA88O5sRlzmGj/NBBRgAhpEpJJxU1VTf4L4PD7XXiYPZlwAEgKeyvQAKC/OySTULHmqzhHperCsBAhwrgUHvI1PyiUlYW1gefI2NEGtvYuhYRCrzjg3xfcSK2AGSeAG0qTAvwce08wJoM7Fkf0E9L3CTC56enFLVvWHDZTLHaxqV3CwOFIjUVjjbcUcCSMdccbXwa7W8sJCt2JNBWa+5mISdVopKmsxWqlmtjgP4noD9YlsobnNLX8uAalvA2E9qGcmeXvd0Z8JbPboUG7I1xQFB6t5kIU0+utMrz0hPRfDpmwTk6rX2kW6fcfsd12kf7vharZPqxXd8gg1hv7mAMrC+QhafeBFni7YC9dqnDzWY3zI9rPVjWnexYWQz8jr6E21lumb4cp1KrI8oIKKW3BcFn7h0/2BXSuabW9uqBl+5ciOG9ONmQaLscjdXrWRX+dLpaQwopG6/ds+tqwVewLrhcthSkeXhD2biKsntPZLba3E+GFpQKoN2BUW9YTxd34xf/uZ+7B1HPF57pgcD9QFDs73zWgtDULCwtBTnJ6fx+tWreP3qpau3GUiB1FP5UoI1Ph533npLm+f52jM5QwuApOrxYCI+/tEnMb90Kb788utYXL0ct+6+LRrVzuvX8e39+zrUOOfxib4c4PHhoVAlklvogRxMDBaBmlHSMSl7UY6HHhyZLBrRtHT12NlZ7G1txqtnT2Nna0P3sb+9bURIlM1sVNfXHmkE4omBIylAlOZgbzderD3Vs4dCKnEhjOxgIvoS4prQuCD6EKBlIpzFc5tfXJQhA8XnAM3NL8XY+CDOER1wGSzGkGnPfhrVx8ZIml3prJl9HBM5ZPVOpyuu2WcoEKawgBJ0KgSjTIKLAlIbXkm8kWs5EPljKAKMhjqM40Oukz7es5gYjMe5khIO4qkAAh1Q9W9k38j0tJJvB5Z+L4J7DOfh/mEcn57F/NJyzIImklSoKuNebvVzn53qwFApJCwgwdrbP4jh1HTMLV2KicmZGB8MY4QIlO495e9zRhv3oF4gDIaQWRJNPycFk/TegZbCCIC2jrE+PY7zUwf6fYljjcVZouRcP/tiQEJyfia2QojK7Eo3hndudlEOncoBvUejc4xOJdU8gwQHJgbRR0CNPSYxhJMY9Eg8WP+I3Z3XcfvKYnz01s1YGvZjHIl3BUcWHVKQTnIbEf/Hf/xPsXz1Rly7eUe9Nk7CrTA+HAIeuaJVFFOzEgh0LNyCgaEicnKOsBgRevaZKxEk+HIyJVRFlc8ckUHyrydvdBOqu9mpZiZw/tlDpZLHkZRAk6jNzGy2urmqvCT+Ejdw0iHnlOOsyiEZGU0Bu0zQ7UjNtDjPJE5AXqKO5QC5fN5fQaNhHCfZSdur2bcSwklkVjY0+8I1Oib75pUMZk+1ZOtTZKN6aiqh5jVQcSo41rWkwIcCMBxQKhWb7GEnJoE6qv015gdGgUAfAzPqU8yKu+8kWzIIljXWxomcaXlJU84XAXoZDOjQIlMpvyj5DrAreDely5UjGwyrgQpKb5By9kTZjAo+dc5Qwq5REQQIXFMltwJoz1THrlaUEj4qtNnPpW1p8aUYVIQO6WpNjXsznbvq3XzfgVsJIPq1Vtit/invHW7HgIwZFp5B7/ezqisAvJlN393/Jj58/17MTk3GKWrKQ7c8YH/qj/qR+uPxQErNk/HiJXTBpVhavKS1BYh5BX1zddn2WT1jBJv4TIsNQnHceAm1b1I+RzOBmQmqPZDtKlJRxeYeqY3CSfaZmFVUcLDJ+CosB+KB0BhJmAGouW6L5k3G2tOnAsOg8pN0wIji2aty0DMoBHDW0sp8fqq9RxTmUjmVKOUgheCoNpCgG8g1QGRb5H49BITcHiGwKNVa+XD3IZ7p+XEuiRlsI9zHXUrCAmmTdSavn3oSVVEtkLYBdMpFZlrrKpAPEp8JuFR0bHMSDO6wRprnXmJWndmYTjAq2fRrbGi8fxybGWDygfW9usqf/ys9BYJvfCvv2Myj9b+1vqlw+kZgmOfTfcgOjnU2clxUVb4AElkbwegE9GIqmbXnANl/W/sErQoL9ij4V9sQtFmPWBT1W8agWhkcf5TAYjHXGpRNzyRFiIrhkW1GBQ7IrCTzzC1ZOaNUqu72d+x3qpa//e1XwVSMd95GLRnKcs6qToaS2jK0LqaeCvDs0JLZ+/Pzi/q+wKtiZY33vP/jLLa3NmJiwiw09tP2FlVuWsumHBvhHscN4J+ibyJg90T2SUWJnAXLFpPgVjGnqt8y25jkc3K8kOxZM9c690wWJhyPniru5b2gaBNjib1TbAWA8mQpddlmPD8nFQagCyTme1QFrQXBmrtVqU2a7Xc19krtbd6zptXa+VSSKnpsjlKrnlL3mxo8tIK5/ZhjM/sqAb+wT1I7BVEy30OK7OmMt35PwGidqSw+JGfIDLU8JwZE/dl1zvk8tTsICHWSqWks2d4gwJlzL92DVvdCkwwoyIx7hKn8RbYSOVzHt2Y5p1NCFhtTYlbJ2tS4ugIiqp2h+nJtHtg3tkP1+aVZk60Kybyse+VMGNhP4bpsN1KckiBBI66VbEXXswzIV0yo0DCdWAHiskHZPyGWVVZ3FM+x905STd+pufaFWtiGk/Hrz76I/mA6rl27o7hdxTn8BrFYw6DyJ75RxU1RqdP93Rj7X/6HyyNn4w4+hPIn3UaJK0EPCzU5Fzc//GEs3Xo/BktXoz9Dz61pnoXM9yam4vGzjfh/f/FpvNjYi5PzMaGiOOQvf/MbUQ5u3rkVJzi88/NYmJtTQvjV57+J7c1XMtpUXZdpOs7BxFSDWGDm5R7s7sb25qaSwuEUPaGTsb+7I1EZErtvv3sYy9duxA8/+amMxJeff675taC/3//BD+K814v1V69iT7PIQsmR1F+ZB6X5TaXkdq4AG8NDIoljH4N2nZRkktutl+vx4KvfxvrTR3G0vxvnyOKfEWD6oGPAheYQOOhQO8Bzj1xfiJuk8JVIOTAn+QENpHJzouDjPI4Pj2T4CLw0zoEKCgJaCmYwjuNx+613Y3J2MfqTM7GHw2c+1NWrMT4g2AWNBLVylbKqVQr8kzrsAC37i9J5cM2maJmKV871DfqGjL6pHTJSmSSqm4eK2sRErD9/Fq83XsYE63l6TH05Ntafx/HhXvQw7qD96vE0SsQm5tlUX6v7swl2qQweq2K3d3CYye2C1XkZm5TqwWja8/muGLnyyYHfZRbt1HQsrVyOuaXVuHztVsxQ4YhenBrZ0Z4w/XqsSabpWeBgmubh/UHQxh6CKsVxEVUYJzkaxc7Wtvrh5haXKPXo8APcsAbTw0G8Wn8e3379VYxOoJDsq4eB5G/l0hWpu1KFWHv6KPb3tnXg1Y+B80uBr5m5hbh2960YTs1IxIHnI1SVsQD98Zidmoi3rq/Eezcvx/ywHz31Wbt6zj5nvaiUsm/+/X/4TxET07Fy7VZMTE77zIkOY4PLjQEoiCY9lmqgp2dxdIDQV1oz9itOsUQYMDxyRFaX1Nw22QkbQhl1EpW+gTSAF9BIng/BT6GEnBsFU6L4uPqm60iKN8GVBeNs7AmSRRmqvrNETJsAVP4Fx+O9bJEXO1gjjm2FTxVHgulMlgXsJG3XwSs0Ss9TFN0acKFGSWWPohgUBNOpYq0Zrv2+gr6aIg2VtESoVCRIKg+fW4POOa+AXKp0ZYsA93tGspL9cNyIgwo/d9HkMmBxld6qkKZPOVBw5lykSgctDnrBKNwuoEQhXws92M+6zW6N2ZhR4UQvg6Nkc5TjKfEMv3c2CnZ6wAkGKhloEm6HL6Z2FfsgARVXov2nAuxKfAtJLiGk6ptMZKKpPivRTWHA8nfajZlYSImSfZq99ToPZf/7KOkmAKtRY5mWJzpevZmlzK4dDOV381X88OMPYm5qGKOzE/lDVbErKsiEe9Afj4cPvonJmanY3NkRq2NiMKkAzmwYkghTtovp4v2HonOq5dcZTJpcVfbcc2n6XFUXHRx4rEmB1byeoExJs4AaA1sK5GsUSZ/ewi1RsqH/CmDK+Z0Z+1gnIUGCJvFrKGXef6WkretIAMzVTj/X2kdeA58rTXBQX61Bi6L11jorkcs+Na1vjuRreti1jTN5bOiHAGWutlSVVnanKjhSjzY4oLioVPoTsCqwRGCDRpKkqnSynZqqULYNuC3J3pX3QjCsRpc4qcrRdtlWVGwDBc7YOYFF2bOcyQ5tSapTJVOipT5ni071N2ebUlV3va62paWgXOI/NRrJ1+s4kT/4ZH2dQGETdGbsC7vNCQs+LCn9yRYpYEjVlkzQuICeAGcnFBJWTCZJa7+yPxvafQKKxJLSw8h+SbXddMYH4p2wIVz41ORMfPbplzHsDePeO/fUMgI7jDNncaKaWZszbrNiZ6HKnqj6sAoW1Gc4rYS+VLb5OcWIs7PDONh7HWMjgAbfhx4vDLrwNAh1PUFiMXkpW1wMLJ8c+1mJTSORV4RDc/5piYDVRs/gXklNjXhTIiA6XYKZ9n1KMKqg0T0znGtp07RnrfxtJUliGSQTsRI/J6few5xD1lsMsQQKDc4YYOW8CkCt/apkudVlULKV8ZresxTZpSMhS69Y2v7HhRSYbbVv+xknaG5wMyUjK4zJojQAb4tSdqD8W8W1BSjpMxQPlRhfxlCVkGvPZmW5gBcxIAFiE8hS0JWQeAK6Pm+6gAYklwJQAdGKjTzCEv9nBhSfY3dttpSp7xI9S6G/MpQuEjhmYl2qil2tHzq3WTSsPeJnKkvcVF+L1aE1Qi5G4rtu+XSM0SaVxRSpynDDKAUMyDFK2otwP3XvZkVwdmyfnChHzzBefzgd39x/EgtL1+Pm7fdjcop2gl4W50on4J+PTJP95amxNkd7MfY//4vVUdcpleEChRFqodMwiPOJqbjzvR/HAsnt4pXoz8yJ3unAxHK//YnpePjkRfzlX/9tHJz2YvHSinsUdrdVrbp67VpMz82oOvni5ctYXV6Jk8Oj+OY3n2Mp1YcAvXhiekr9hOqrPbeMu3CNk5NYX1uLdVU7TT0kcYASc3xyFtt7BzG7sBg//slPpb76m08/VZK5tLyqZO90bDyOTk6VFE/OzKjfRg4c1drhlBKYKuVTFX258UoqlyTHiC9p07D5Rufx4Osv48tf/zIOtjejN34eA1UYTQ9wEJicn6xMWGiJYAkkz/L9ojZrsY2qENyD7BEsUB2DkgPlB1qOOe4eC6SDIeeJ6MdZfPzJ78f1t9+LyfnF2NzZja29vVhaXhYgULRW0V4k5e7rLAEv9wJl5VZvbeVqI1IcrAr6a25lqVlYJEk0vewPMOJp5BlDMj87p0Rub/t1LC/MxPjZcRzubMaXn/86NtafRS8rmxXvyvRXVewcdbyJuLS0GNPTVgDUYVAP9VGMSJoCFPhYwbUo1zq0Oa4JZy/HSnJlujaPjuHR4xPT8da7H8Y73/84BrPzcURyb/ZXED4d7e+pEr+7vRWMsoIWASCDYiRVPnpQzunZgka1MKdel6WlhTjc24tf/+MvRUX64KPvx9zSklR4H3xzP1aWl2J1+VL8+h9/Ho/uf6P7OT2nRxqayHhcv347VlYux7O1p7Hx8nmcnjDn2JRiVzRVH1NyvnTtRuzuH0gR78rKivb4KfSe+bm49/at+MG7b8X7d67FwvRQTlTOIhMb0fMnhnE26sW//w//ZwwXV2Ll+p0YG0yq2bHW0ih49ozLQTOwHtTyPM4YZVCAB3uYBA6khlOq15zpTKnPyNG31kq2pPYLez6TAe23lNSvap37Z0pBtJI1UNn8DyMvgTkHsSS6SppzZrSdc/bElVPOQNrexeehkGOpoefnFeW3Ei0lU0mlLHZC3b/Vq634mW6zocHW2VMVtwkCM5rRtekTtDb8vvuyU5U1Zb4FEmSi7Uq1wTP3+5Yao52PmAs5aL2cNzS5yjUdoDgBVkCio5rUdwVJVhssGn693hRnJxGZczRfd2lC3AvXSIKlUQtVGRaokCJqSW1zT3wGGRrvltX3DJTcmlDBVsY3iXIbBHCSwfpV4lk096rcq2UiR5sUzuz2jJzzXc8BuwFohfhhJrCuAGaA04iKyHV5rqbo41lTE0U0UXuA0hpsr9aInkC9gJZ+tBs/+uiDmJ3sxfkplVuPH3Ns4fdUr2yvF19+/UWMTYzHaZzFSVYIB7BRaD/IAErounK0fnDlBHimxvKKDD4IwHJ0XlUt6vnxu7WnuF8qELVoVQmtdgRtlvpP1ZfUSMgz5UAv2ULFbkhhPwWKWU3QnshkzkFy7T8na001oFl9n1XRJk3jyeDWQFwxQ5xMVsBV4k7ej01Aq1Fw1s4ALEzqRoP8G3yuJMfJgiqKJ34upQUgu5KJsXq5m3452xPsJFUxXlMJX1Vaq8pbia7WPTUfTjU31lbEe1rWQJu/zllDjU4grGjJDmh9v75O973Zv/u5KChOfQF9bglRZQLv89rACdmr6Eqs1sUGo6nZyN4m+KNrTQ0C7ea0l/p3A4rZxrSJZ7JDSi26WgO0rmZu8D7e5w6CS/uB61EbS6nW5lSEkhXpVufce+wJCMRXX//m21heuBwff/h7MTs1m3NNiWWcMIhtkgq1RfkvG4PgkZTO5+ZSGO3M/YnQbfu9eLX+LDZfrsV4HMRwcB7IltgWYh88xkt7Kf0bJVw/XictLqBQofS2NbCcZ0BJqJlJ3LdZZJmEZx9omyzklIxs5al9mkeu0zdqu1M93j52uchNQuXqMOtbVTmbUFiMbqUqRpKeoGyBWYL6vepX77yf2S0toNw9iwIyzqjG2moXq8A+y6KBpdviqrM/z0liezYbBgJngRAoH2rtY00ZSdBSAFOxiDJhV9JWeiw2Qg2IXXo2xqdyFFHOnnf6ndGA4iCLBqZx9RNuKruu2Dp+4Dm6ncQBrRlEvJXPtPeBx765ko1/0TvI95s9In0gCho5u1Y9x1L8dv5gYVQn14WDaOSXbAhMyAS6k+ZNgYv7MWOEzyO55Z7tb7RdxhLkKEX9MQvRMmkl5Sx0P/q8cYT9JlQ4ExOgxir1x1TU6w+m4utvnsbM/PW4euP9GE7OusAqv9bpc+5U/ouNUozR3vmJ1ZKNCtWMJWfxSm51mEAiIkbDmbj3e38Uizff1ZxbCUrl5pMBVs/RZNx/9Cz+4Z++iN5wPja3dqWax6IR3NPgT58Q1A0cLmpem69exctna7G8uCSDQTX4CCOZDhTKJZsMpJwL393cjOePH6n6Rzw9RwM89KpjELSzmJ6di/feey9ebbyS4tcMM5xm5mJsMIyl1SuxcGk5ZkhWoY9SAQVdOKEymoIp2cPEZ66/ein6r5LerHKIyhuj2Hz5PL757Nfx8vnTODs5VEXSI47a+W0GaHJwc3LsVRWSAh99b6YCCekQKoVTs7IsyTYN9mwcxAmQZhf6qI0ECmbYb3/vKL7/kz+IWx98P6YXV2Jjdzdeb5s2o8qAxGLoo3VFUthS9X+mIbMjbMd2cE1TE8zopF+a2Y1Okk/TURa9oHF4VXWiXyWDU/YNQmBPHj2M4XjEzSuX4ngXGvej+PQf/17JLcYLpJbEx2G2RlKrsqiK5OQwZuZmdAgROiG5JJk9H1FVcW82B8MUN0fSmmWcDf21Zk6qTBE8PaWX4CzmL12On/zJv4zV23fiGMVl0c17cX58Eo++uR9TQ0YWDWJyejYmpmbiCOr63l5svFyPSSilAQV4W33W9Aldv345zk8O47N/+qfY2thUcvv+974vBblf/t3fxaWlBYk4PLhPss9Im33Rx6Ekgkxdv3FHvTnsH/Yc/Tjb269134Z9IxYWLsXVm7di5eYdVa+PENKSMMAgLl27EjMSoFmLD+/ejN//4fdiaY4RQ6fq7zUl1OgsDnY0NhH/7j/+XzG5eDmWr9+Ns3FXoqBGUR2Huk+PLP2BJxrXs+dxA5rV6KoFf6BgT87NxeQsswYHUncl6WfNBNJwfcPJmFuAWTCpoFtOMiu93BcOEiOnBDUVSuUUNV6sr+dRyZgeRIN+pr9IdcQmvczZk3L8fCD2JCvKFlywcNAbvfZp7Kl0qj9LyqLjpp8DrkmtfNLD3RvFbdOtROvX9Zpya4aEaTTqg897MVrrJF/PIPt+HD06EbfjS+dYQFaNUEoFYpmi5nOc6LUV1HS26WDNvikhunZWd1WtuB7RmTW83vO5ARpBP3l+GhEmZkvShKv/XvNILWIHCMZN8RooeyhzMgaAa4L2qnFVTZKdWXWpuo0xi/E0pmdnY4oxWmpvcZW0QC8zi1J9NvuHq09ZVfTsnESETAAAIABJREFU0eeZc4ZQUmbDYxeoRvJ0oR9CRVSrQqLuek/lumZqbNFzfmSaIfcFe2fl8qpaXBBGQQjs+GA/ztWjDR9iJJtIG8qllVUBoUdHJ9ozsA7YR7Bx+mOjwNme7G3Fj77/bsxPIeSx755wra3CeK09yTMtLH/zd38TzzfXYnJxGOND+rPPY4yA4uTMLRz0fgm4MrNj/Hw8xk55Zmdu6RGgkJLU2DcCZ32Eg2Ep0Oe+Up/80KPYqFCJoZJVZIvAwawo1lGDiqQvsl11tc+VFAWRWTXNfLXKDk1wXMBRzWw3XTH7QlNFP3Mqg6WqHGSmlDNjXQXqVm4dUCpxzZ7eNoDOFqpsy+H3HOCVUEm6eCUaWRXIZ+h+uqTXJ0BkFomDzow+CzPJZLoNRPU5TeLtJEsgcPazKvgtccH6fPX35/op98ngMc+CE4saz2RGTFWcXeWx/Wkqw9kyYaZgsmCyZlJJsOmmRV+02r8AiEq4OoI4jkP8/hWcOgnxOprpYvXzpncxE2RVZTO+K5aJbKOW14wyxyhj6ZOcVLXtMZkmQHnNqrneTj4++y1TrM6UWfs1MQiiH5svtuOTj/8w/uBHfxzz00uKo1xo4Blnct9QlG1fbWMZyefxftW6ALBM3MmzGvZG8fzp/Vh7/GXE2XZM9I5joh8+58R3CQS1LS5EkkkxV4+o/bPaZMTosA1UQA/7LyusFTNyX26VyLWQa3R1zQ6z3ePWnNDwTrc7pX6Ek8QcG5mV66LUFuNQtqTWVUCuzwjPoAQdVaFNKnfj2zOJky3PSQ9ikelJGNxUMio6td+31lkAubYwyTz+2xRlhXJiqZS9sO+UTxUwYzq2XadfL2AoOwgqEfXWLYVjAycGLL0Hqkpqxku1Ijm5BYVzsk8yzbN0DGutDs6311prV+yDgmfSybPbOdKADuwp1nJmjjzDe9s+172xTRuh7pt8BR91EsMh2iYTAQR6fnao1jiq2WoNCE8tMZDovEKFNXybmAO0fhlgpxCIT3Gu1YujQ0SkBmrNHOtxdvChFrrk/PTGJ+L0rBcbW7BqR3F0cqQWvf5gPJaXl+T38IO7u4exs30Qx8c8J3yD49CJyfO4dpXXoY9BOyqjMuuMjBQP37//JIbTl+PqzQ9jyGQe1lPtoR5V2oIFXUDOcRH+to+/RFDKtNRUEWsQBztBKp0kjhPzl+KjP/yXMX/j3RifW45zKj1JhYKyaAR2EA+evIjPvnoQJzGMzz79Qo30V69fjbfefkubD3EHFNyYeUZv0ObGhpJWRjrs7O3Fq9ev48bt27F8edWjec5H8eC7B3Kw8zPTsc+IhidP4sXaI/Ut3bx5Q9TOnZ09IelU1ZBdhzqytbsdC0uXYnJ2PpYvX4tbt99Wr+I+vZuHR9Fn/ubCoubzeoxG8eHHtFj0ZqHYTAM8xoF+z6mpoRdiLGJ/+3U8/PZ+bL54rkHdmjHaVGGYCwvqlgdOJXNTBm3GrQqqmbEgKdkf6pllnvtKZZpAh5lkZ3EqlUzRYNjcxwSgEUfH53H7/e/Hjfc+jIUr12Nr71CHbXpmNmm5TgJBPlLDzWhg9TxmJYj1U1WKQ0t1u9+LRw8fxPTsTCwuXbL6sijT3lzFDCwaVZ3KRgBgRB/xZLxafxFINlxdmo2NZw9j7cE38eCr38T+DrQdU24QzyGREmia4lNWdB1JdZbqpxTnEq3uDyZlIkXhLjq5XXAHvSNg8PXq2lQZhBI0FuP9YSytXInvf/LTWL55K05lDKjcjMfJ/mF8/cUXcfXycqxeuWzWgnqZ/WwOmVHHAYWye3QYL58/j5cbGwp1pwYR21ub8fTBQymW/vgnn8TXX38VX3z6qYCYG7duaJ8c7O0pCYAmPzO3FKuXr8f8wqWYHE7HvFgCzONjT7+O1xuvlCxDxb9242b84EefxKudPYm1MfIHejNjOcaGE3Ht+o3oj4/i1vJ8/OQHH8Ty0myMEdQqESWgAvEjfxiqP/7f/cc/jcnFq7F45Wa8RtQCFdiTo9jb2Y6Xa2sCGGYmp5Rgb758GYdQqHPQuoIbCaVNxvziUqwye25lOR5/9108ffJYxkdjDjTWajpu3X0rbt59S3OvD6HOa3YeBtaGin56EHHR0lChBKzSe8zElWtX9Tl6LfR0jRbxSCTRxTKQkhK2zlxEH0qwztwoTg4O42BnR0n3o0cP9R4ALyTmDkxs+7gmxOoQo6HqDDBGUsPzpQKK2iv2hcTFCoJu4eD8KiHKajeiIShaaxZgJrbc9zi9U6k4LJArqytFC2qQIZ1XB6iuDVbRzEFhATlqOUi6dPXXO2Fr5zUXoinsshLdZJeoIosAGnoH7I+z0zje34vd7c0YRwCIeaxHhxrvgLqvE/4xiaIwu5crA6zE7tnhnsXR/kEsr65KqIdntrG5KYYBgImC2qQxe16YInk9/9Wr18Suge2AfkIPTQeSpZZJ1oAIqlCJ1k9v+rkosTxr7ufp07X47v599YFeQteAUUJ7u6Kb3rx+XfMxK+llVuvszKQYJI8fPowvv/htvN54LYcLoDMYTsZP/uAPNe8Rv/Xtd9/G5sv1OOVzCeRZH8CB4WS8/+GHcfP27djd2YuTs3PNupV68NhYXF65JAXzs4Od+PH37sXyPD23B+5/Tcq+YD0lkBGDyX7817/+r/Hp/V/F+fAkYpB6AsdncXpkUTIJ2ai/nLGco+iNCA7NtDCTykRvFEFz2rnZQqJiWzleFHkC1PQzUoWW4rqBH9HxBUDa3rvq5GRBfa05Ox7AsIJps2sqMXLep6o2691Q8yqUdDWlgtxmRF4JHWUQqdA1E6JiH6mimnRpgW3JoyvmTwHzivETsBYVlhaKqrgnkFRgbQmlOCA2S8FVEt+HAzz/zMG6k7hiIDgvzUSzcqRkiGR53sBgVrI5P56nnqyWDGzxi7aDyW5R4tcm3HWOZD8SGGkYFD5SmTwaHLRQWlaICkTLvkeAdiXZ2bogeQQVukgoC4RMSmwqzxYNv/qd69kDtPI5bt9pRWWKzqpWoWISySW7Wua+Qo/jGYxPWNsjZ5MeM/3g7CQ1AZKmnImBE4R2zJ2KSqq+GQjh+vmas5+hgc7Js4fP48O3P44ff/QHMTdcit5oYOaQEqaMGZJ1UJXb6pEE6KyqG/ZOasgAL7DhxhFlfBz7O49i7Hwz4mwvJvo5WrLaX2BLSGiJpMNFBzQnjBCxI2BFedTY2WkvzkZ9U/VF2eRziCuhc7o9oKlYae+YzkrCxVnmb2yCaOGqhlOxcz+qoNicbpA5YdpiCj12OGI5sKAA33hSMTPwGQY8miJCJXs0efVgTxkwVHXvnLNvf0R1b2zsJMahpQpEMSugACrtZWMiMUJsSyJt2p2yt/ikYmFoN2t9XdEUsJKTUgzg1Qx1/07ix00CrbObNGqTpAww+jy24/d0OKrwl5XeApGUgAY+vhfHp8TxJLTY234cn4ziAAE2aRCQ+NrWV/EHii6APvtpY5M+6FHcvHlNMRXfOzhENI9YB3tPqxcsIttufOnZyXHMzU/HpYWpWJjrx/xsT0yB3jhAs9tVVDQa0VYCcYiqsG0f8Q9+APvP2X3y5Jl8HnGPdBZGY7G761nDl1YWYmqaaQWHsbXF+Lq5mJlZjMdPX8fnX63F6+292N9n3NBxzM7146OP3hcz8MUL1MJfxNbWfhwf4+MNvHBViwv9ePut1ZgcMtLvICYHQxWTYE4MJwdx/eaNeLG+FZMzq3HlxnsxMUn+YzaStVuyd7tAnQIcsfNopNDKxV77t39yVVwT02QS3hAFx3Q4HsYJGffUfLz7oz+K+ZvvRG9+NUYTU6YbqqcP6hO9oMN4+PRF/PLzb2JtfSs2NndEA0HOvzcx0ABqehygKiNcgYMVmp4iD0cg+HNzcfPOHfVdss9Pjk4k9Y9K39LifLx+8SJerT2JzRdrcbC3E9euXtGDZ8YgNz4ckHwibb4dR2cnsXT5cty881bc+v+oes8mydLzSuyk995WZZavalvTYzEEsEusvugPKURJv0URyxCxG6TE/awPoiQGuYylwQzGYdpUd5fLSu+9N4pz3nu7R4OYAGbQ3ZV572ue5znu8ASr1RbVclUFFyff8VQKJ+ePhHgtLP43ESv+rOlkBL+m7yY7lO6WLL6lB/V4wJBsLgYWSMM+A6pHxmGOzepqJSo2/yw66nLhqIHVVNm4JJqxDk2GTIHJ5laUSssURtQCm8JD06KgT8W4Lo4tsJhMMR4OMZoukMgXcPL8BbJHp2j1xwjHErLR1k6yyPq6Pmxqob3xbf2BKL7GpZhTMo+coHe4ef8e0XgUyVRalyTRTU1KrYNJVErrktdhpwm1VYxzkuWiIdYI2+UMMb8bg0YZ71/9hFrpFrvVXJpcUr7ZwHMCSH01C2K6erIo1aWnybGhSrJhMRekGyuLmqNnxomOBfPYB51Bpji6NPRYooccYni9AWRy+1oTiWweDl9AKCjdkbkpeYDWq1UsFxOks1kEwlFsXR5aTpjPwUOaU+DlQoUof96gP0StVkFXdKQNag8l+L0+PHnySMMPNm7r9UIxHCz+2NjOFkt4aHWe3Ufh4BjhSMJCz3eWg+kOAWpmHVBTRtt+DgGeXF6i1e2r8OeEd6HM1hFcyvQMoLiXw9PjAp6eHyAR9cNJFM5q3oQ1qSl1Y+Pw4C//09/CF83CG0qgPRip2CYLgRry6XAkd1cvB1jbjWnim01Lt8OLz62G08MGk88u4Ec2v4dOo4FGva69wCKN+4TvKJ3L47Mvv1Jz22g2kcnm9Hx5vrAh+fnnnxEIhnB0eCx6Y38wlHsmNau5vT3JCHjz0RyGe5uXIOUIbGJk/OanG6ZFS+T1Qgoio6pmE9RKD3i4vUW31VScGP+Sc6tlFKXCTgejRTvSfe5GVgHiAbm20nDOFIGGBsWtQ1049ygvMO51RSF53HJgZ+4iUe8JmyR/AOn8vg5pSjnohs7PHlZcCodGpvayUTVD3TaTUqM9M/Q/FQwW+m6MXWx6loWYWdQnYzZluZpbUyibBvnh4raeAZvTdrMBB03Blgs0qmU0a2U41iudcxwC0h1b+1hGHU49a7rd8yLk+5DjtOiZpOE54achnM+42tKRVo6dNqJnzVBZDH4Q7zmAYDSmMyueTuPk4jH2Do/gCUSw3lr0YJqXLFfSeLIZ1yW/XOjB8byXK+R2q4y+ZqNp4ij29pQNSXfuq1cvNeh48ckLNbgcwLx58xqHxTxcji1e/elnTMbUwM/kzM+//MEQnjx9piaaLsFk+PDPWi2mxgRvS5TVr/OxeHysYoWO/WQP8WsS8eVa4D0RJ7Nht8RXz8+RT4ax3fD8MFRFyzNERx0bbU/Ahb//17/Hm/JLILCG02e0gM4tUS0zAadhoBowyvNYbLJYtnpMXRAu/hpjoMQLh8i5oaizGTPnJRFbntcselnsSjpjnbnyorB0lUYvaYxZbK0YkSrKKiwSgYpoG3Ux1HqifqZLpURByC59PSzFOdc9/7cxjTGNm9a/kCcLXbYMvMzP/oXpoYynWJhZU3sbDeFZbzW69vrXpN9yd2Xzw88oh1Rbj2u2nQoroymzB/2mBrKlWR+1hYZ+LTRSH/ljwWprENVYWDnqZhcbfSr/fDZRZi9aAJj9vYVSsoSjM75I5tiujHmhxtIaZBhdtO2qbvIkjQ8E35uGfvpvFsTMGnaLDcchiwZPy4XlMs/oRfN7DA3bfGcOB30BIjY+ONy8O+n8v7QQMIOwCZ23qKAmBcNqMIU4GlYP73LWSox5ESuErC8rC55nB5tNmmyqN9eQxDxTt4P3rxuDzhjzCV2IjSswa8x0Jgl/0K/PylpvPJxizWEP971lvsUHHQj7EE/GRNsk242IZyxhkii4HAOeAJrlBp6eXOLL579BxJeEZ8eoP4NkaXBjrUf5b5DhYHltkGLJe8AepPFnm+GoQcB8rg1G/RKmw3tsVy041hOt9uVig9nCMEF4b05ma0wmjBFiPcUoLsP+YX0T8O8Qi3uFyvW6PHvJxCClg7K0HZJRD2JhDizogUGjTgudJX63pgP4XMacAX8QPm8Ak8lcay8WDcPt4eVP00WD/InBYSVw2EA/9zqH4UZr6cbW6cF668ZsCQwna7TavH8XOgdM/B4/h7k/6e0WCnsQClNeR9DCj2F/hnZ7gMVig3DYj0jEC4/bGCPxbuf9T2CKecAcGPMuZxyRoawSiSRrk89mDdduKVYRZWqMaZIfjD0kMfQ8q3k1V8vWwVrVnFHGUNOg2WKjWqZOZjBm/f8faK628ZVlOmlt1g9MK0rX5oxVWmLJZ7NyotlaoNmegMbIPNFm8zUmc+5Vk7rAc5dnls3oIvDDdUOztcmUA5MdUqm49iD3DetD7gub/vxL8zUZTzIv3ONGJOhGPhvGyWESxb0wAhyG7oi08szk+9+qUTWsQLIceeZaSQYCJ92oVHtWlFQYmWxKddj792X0+xMcHu3h8CSv3NnXr+/h84WRTufw5n1ZyTiDEXslc19mMhEUixnMp6YxZ807ny0wnazU4LKP9HidyOcjOD3OYrfhEHnDXlz1QTRCp3UnguEgRtM1ookD5PbP4fSGDDWfZ5bV0HIw9su/zN1jZFXcR36i/v/DbzO7X+ombP0H/5uLd0nHLKIMoRjOP/s1ooVzuKJpOHy0ZzbCZXNROOHxB9Xc/vFPV3h1dYtYIsPZsYo3IgDxJJuuoBpCFuuE34iGxFMJoTRsbhPptIyetJDgwLDPYqWBeCyqlznqtTHsttCtV4UwcPLOC1w29cs17KgdNc9el4qOk7MLTXlv3t+iXq7KEIf/fHh2isfPL1V8sijSAb9aYzoeSvNI7JCoBMPk/V5jhz4cE6FdqGghsqPoHv7H0oiyYLAnvqQI8MIhijwc9OUmKdqfNYGSYYLVzJI2Rno1fwZpfYqVUPYT7bEnioDgQtmtV0glUgj6/Oj3e2i0O9i5vcgdneH0+QusXV4ESQH1BsBtJUqD5Vqm4kJogzUxt5psNbW2cQadqPk8J1OhGSwOicRwOMGJIxtc67T4YD70/ytGbLGIptGyrNMgwrmao1u5R/n2HWaDHmLhAOLRqKZDQw4CFN9hmmU+B645mZNYtBv+OZahu+g6NiprW5jz94laQcqwbaoiZ1xGQwWE0DN4nfRHNv+hcFSHClkJ7VZb75HUWTYdbCKqlQdN25LZHNzBiBBc6VVdLnQaNdQf7kVPTyQT+rP5DKrle3TaTTW0REyzqRR6bYbPT7VGIpGwChsi8PPVGsnsHvKFYxSKRxiOZ+iPJsjl8iqWGb9zf3stqigHOP1uT7mbXKukQJL2wcIkl8mo4Lm5vdP6SkRDQm2fXxwhGvTIUEqXlSlV9e4Zl8UL6z/+/m8w23rU3KazeX22h9KdqNfFwr6GDj6iOm63ENk3r17JMIMDKqKm0XgM0URcGvlBv2/yLDdrmb6N+j3Mx2PtW1tbeP74CYaTCe7vS7j89DM8/+QTDMcjfPvd97i+vcXZ+SP86quvVXxTzjAYjwyyT1o8/9vnN+6biqBgwbwRikUaDPMDibraxSwNzBajAe6u3uDd6zdqbJfzqeZ/cgKVS6oxWzLaJhslMY2AGmBGXhD5kBGUMRQxl4ZllLBlXjZzP3kR2VN0Y0qkpoFULTgQjsbx+PIFYpm8GAB89zw/GHVhHKDNZNuCuT7sV9GfpD8ysQVG0/6ROmfTiW1ND51AVavbrsQaONlaeYNgfaD4EoENBpWr2G02kIyGxUR586cf0aiU1Oja98eHjG/JQ0hd2om9Eg6GzMTcMhqS3IRsHxbglnmJ7TRqycZssNYC6QytUY66W7Pf3f4gDk/O8fnXv0ZyryBTQhbT/K5EgJutlt4Hoy6UX2xRJtlEy5XX4ZAzP5k3/Iz5fFbN5asff0Dp9hZPHj/CJ5fPcfPuHb7/7ltp5pntN+oPsFozmmamu4FshHQ2Jw8HNhE0FeR+4znerFe13ofDsVytnz67xNHJqYYAajbcbmVcspk5PDrUWT7sd+DbrfC7r1+ouWWRJvMiFqUWamYi5vgMnPiHb/4Bb8qvsPOtsHGRrr/GbrVTUT9mBA4ZHk4XRt0J5v0FNgtr6CKXwC18QR8i8RAicU7aQxjozm3pXXFIxrOM51E0FobbS3MqQ1s0qJfJnGWDQpM/Nu0qyiwpCJ8nKWj8V4a9YOnAVQdYzsBEiUR/tAxOiCCBcg76ZLAIcWE5X2HQHZqs3Q9mjlY2q9Mp12aeHXJKp4HXZmt5eEysoZZxgqbrrDRpluaX5yDXpcnWpvEbK2CDfBluD5t53o4csFjDZg1sTaPwkYVhBghGv/kR0TEGaR/12Ib6+ovoKYulpbpAyM/HiA4DsFGGYdBvxUtZjrosQPmR3E4vHGsnFpMlditKK0xRzu/F4QljU3g38f3xjOLwgI0WaxUOo/jnsEjme2e0Et8laxau7emIjDRGIVnUUkFcdsa3A+F4ELFEGKFYAKGYH07vBnCvZShoBthmEK7iVdRJFujGAEkZ4TTX47ocjkB9KvPOlUnKGnA6EwrLvRtPMBfZq6ib0WCCcCgKnyuAZqWLym1D61wI1XoDj8+N04sjeLhPB0P0e0PMhgsZLwlpswcUbifimRgS6Yiacq5ft8+FcDQEX4hNtRvpRBLjzhCPD5/iq+e/Rsyfgmvr0zP8QLO2Vom8B6zmUSwcpWrMrOgUY7Rmon8MOsgGbNQvYzEuYTmtYjOfYLXcotnso9WmMZxL0oX+cIFqbYj+aK5VaDMDeB4kYj4Ui3GxrkqlLkoPfcxXG/iDZBU5cbAXw/MnRQT9Lgz7XURCbBiZo+5Avd7DoD+QOVaC56PbjVazh+lsLn+bQMAL7BYkohptseJxjJFjIOiF189pAwckS4Mku3xYw4dqY4ab+yGqjbFpbiccKpo7idR5Q8VlhBDgD7hk9spanfcx/7/hYIr1hkahfAc2NGvyZXl/z2dL5ZjzebN+Z23Be5oNT8DnQjLmRjbpRSLiwnI6QzadQCbDqCON5IyOU+vYrGVDdeYQX1ZihtHHf0/WnpPu68b1+JfMIVGxdY4ZQMXQnC3vHAGGBDcMy4R7djKaoz9cYuvwYr7x4eWbJt68rWuIYSSGO/VOAhOkgTVAntg8bqfuXvYsTBIx7thWlCX7AAJtHPio+RTMrv1jM3D4D2ZIzXnMBpGAG4f7UXz1xTHyGQ4smfyygccdQbXSx3RmklYCftYx/J5mmDmbLtSfDQYr9HpjIcTc+5SPlqtd3N42EI4G8dlXzyQl/eN3VxiPl2Ld9gYjzJcEopgaskQyGUNxPw6f1wxNM5mk3uFoNEWnPUK/P0VvNNNg/PLZKRJxLxazoakh1g483FekT08mQ9g4tqI8Z/IXODh9Bo+XyK2+tTVMNHWDzR4Vc8T+i3T23Q5BtxOOv/j3Ocu+y1oUZsxhJh2y+l4LbXAHYzj//DeIFM7hiWbgYFSFXURZxkCMKCEt+V+/+wmlWgexJGN2SMPYygCHQdt0X41GIqYYXqw04Wfz1On3EFDjEdNhLO70DmjV6mg1m9gv7OvyHQ86mDKCp1nFqN+Fx7mT6zKbmNGYGWxBa1qyQzqbxsHxkRbJzfUNaqWK6Lxy4Fytcfr4EbIqoLaiSnIzkYq8mE6FyvFOZAg97dNV0Pt8ChSfL5dqkuiKS7Mqaq5o/sSDzpgBbPRr2fiosLfoi7YzMhc1C1Y22XQAFld/u8WAmlIWaCpQd4Yi5nai32lK76lmmJmEKrpdurj4XBvtLjZOD84uP0Xm4AjuYBg7XpicBovj8VF7oKmylZ3Jf8u5sKb5pORKM8PN4ke/2UKjWhMtmXRYJxFsoba2UZNuRzNRthQLZvpuJij2GuIUpVa6w7TbQuX6CvNhF4lwSCg8kT3qiXtDOm76NbFTzAD/RDaSgbAaGk1wpzPFL7FR47TU0OAtVNaKHeDP5YHO4oumYaZBNs62PEyI8tlZdLyoyqUH8+daERT8/SwaFdM0m2hN+MIReEMR+IOmSExEI7h5+wY/f/sNJoO+EMvC4REePXmiQuP29gZXr15h3OsgHg5xnI3Zgjl25mjir5HmxutFKrePg6Nz+EJRzJf8dUvsF4oIR7kH3GjVa2qUWTxx/fGdV6sVRKghd7r0efhds9kMWs026tUaZuMB/vv/7rf4zReXiIXo4EznW4uVZWm2uV7h8uN//Y+/R2e8xOHpY0yXa/S6PYXEZ7IZHXBsbjlAyaRTmI7G+NMPPwpF3svnEQpxr0YRjkXg9vuUIUlNNA3e5kSaqxW0G3WsrWxCIqV8J51uX4X25YsX+OJXX+H+4QE/vXyF0WyOvf0DHJ+cCZ3iM+IEUUU8aVukU3q9QsNsXQnRMyKPHB5lM1lFjinuis/Z5cKw3cSP3/wB12+vsJhNhU6Stm00U4ZuaUf6CEi0dE26HC2tjRgNFmWJNxvfAanSHGyxWGJBqfWp4nGqIQ1/vo008YILx5L41W//XIikJxTFYDLVxSl6s2W8ZO0mS1tq5S9bZ7bxTLE1f5ZbKNEQubMbPZhcCW3trnU52xIBFd7W4W8b0vAz0lCPKDspuAf5HDr1Cr77t38Ws4LNLVFYm67FL8WzjAiAdNhLFpcrFdMcKnGfSS4h9Jgu0SYbzzaF0ZmgWZVNmbaZrKY4EhNDA9IQDo7O8MXXv0E8l8fK+uxqbodDIahc9xysmHPVTH2lKWUMjoW28bxsNRui9oeDATQqZVxfvUEkFMS//3e/RbNaw9Wb15jPJ4hEIyb/dGGkH5R0nJw9QjyVpgORhk0mFscYdwx7XQ08K5Waivxf/+a32o/9AQtYGity3/TRH/TV2B4dH2O9mMK9meF3X3+K/XQULjJkPHQtB5Y0AxMFlU084PY58F+//Ue8q77F3DHFdDU2z3i5QbfTQ5s5rsyr9fgwaA7RrQywmJioBR3BTpqguxFPRJEmmWpnAAAgAElEQVTKJMV8aNQbKN0+6D5nIoGGE5Egjs+P1AyMJwPwwg2Spq2s3iWYR8rGRRnHLq51FqFzpJJxRKNheH0GhSRLg4MtDcPIiBDAy+KMfg+WBAcueBx+bJYO9FtDDLtTjHoT9NoDFXhyHyfriWiwpRtTnr2f6CTdqYlm+dDudFXAc2BJdMpo/mxtqjno+NlliOd2weslw4TvjutzqaY/mg4KDd/uVmrsmYVrYuMsKxjR501xK/TWutMMCGDqGeNOa/SOHxgjVpFlrlsrx1s05Y/GTnYTaCPLtnkMC8Rep4/tkqRGL6aDJTq1PhajJRxbK9rGQjL5Hvg5KJHiM+FwT4W5srLXam65b3neKiqPcXvKf6fshPF2Ru/PIeJHGrehsnsDLnh8ToTiAeQP0sgeJuANEZg3LrQ8B/iuh6MJ5nO6dht5CX8eh46rJe8bh1BVIqwcnDOLOJPMYDwao3RfUiN5eHSAfC6LRqOO2/clpBJpeF0+VEp1LGcbLBdrIVhi6MTDSGZiWNEkxqIv88+fTegFMRMzjvT7RCaBvWLefFbSb5X7Pqb6EPFUVE2Fz+XBrD/Fi0ef4lef/BpRXxKurVd0ZemndaSYEYhdPNuaW35vNcwcniuGxiQIGL00qbZbjPsVTDrv0W++h4vPfeNEvdnBbEH5xwqhQFBU49tSE7cPLYzmS7g8JtM2FAogHAoIjUvFg+h0JrgtddAfzRSPFY74EfA68NmnzOd1oHJfxqOzfTy6KKDTGeOH79/D53Xj8UUB0RCR3z7qNQ602FhxCMIzHAgGuXY8otFOZ+aZev0epDIRyFN1S2SWo3AvyvU5/vhjHe9vhxiMeU4bfbiej6VPNs2FGR6Z4aphWVDbawavO7FguGfl4cIhtQOqA8bjKWbyZDDMRlvvS0oKXeHTiQiK+QieP87h0WkOlbtbhHwe7OV5/q/1ruXQo49ExqG5EzTQcrMWNZGL+qgbessQfHJKAun2cIhnmUFyP3zwCjAIoSIi9bfl92AN73gezae854LwBiMYzh34b3+4w0+vypjOV9jp7LPMOCXLYu8QRECGsT7MVyYzmqAHWYo2M8bWA5tnaNXllkmrPC84iFPCiBkOatDEeE0XcFSI4bdfn2MvS0YLEWSCHwG0W2Ng50EkzGGH7KLU3CoPWLpkGjuRgbVGrzdAp9fDZufEfO1EudLHcDrDiy+eY7Zc483rW/RJTZYcjL4RpF1TV+7B2VkRybgXfq8DCQ2MCT7MsNu5sFq50SeC3x3J+PfkuIDZpAev25yNHPQNByNJ3ohl5Qp76PQXCMf2UDx+BD81t6KMW4xi60w2YK5FIbfrG1Kud1sEvW44/pf/sL+zaWyijlgCLwl4LZfTrcMNZyCCs89+jcj+KdzRNMAcTMt4UlNdHjoeH+4qDfzdP/4ztu4Atg42bQ41R4PxWIuZJkKFvT1pbanl4uL3+k2WLBFbms6osFyTUjhH9fZeBePpozMwEPju+i0WkxHGox7Ggy48MtrYIhKNiapJKiyn4Sy6GRrOCXOlXEa1XMFGyIJlngVgr1BAKBrThS+KH2mP45HosdwcLKINcjvRZ+LGNIUiv6sX4WgC6fyeYlS4QQ1aYcxJZHRiIUO8XLmhCbeHWRRIJ+hCvVJD+aEsSnd+r6DsMUMN5TRrjEG/g2GvLX0qiylFGCl8mSY7PmlhU9msirLuYARfiDExp0ju7WPL5tbWNLBwsqjnDk407Hyv3U4Lk+ixilMr0ysRCaNZKoueywajwAGBx6MCdGtplozBiGVnLoTY8PlNMWxNMqnncgCV22s8XL/DvN9BPOTT4qf2tFapqFjiiubzUFh4wCfNXZAXYr4glHW5WCmkfD6ZYsb3s1wiFk8JTVH0Be3zVyutE4rjieCQAkQBOht2HgIsAHjgsMkhnZumTvVKWW7ddDvmhiXliDRUWy+p4llNlV+UcCLqqWRCurufv/8OnWZDhzIbnbOLR3h2+alQ55c//4zy7Q2ibLK9bkX2sODlQSAjitUGiUwW7kAI+wfHSOb2lLlbb7aQye0JNVII+maN8j3X/0x6Yx6+D/d3mAxGyGSyODk704UvateaNGY/6g93eHp2gN/95ktkEmGSl80U1jaZsMyUuKf/8vd/jZ0niGS2iJsSaSjMsPShUCjIrZyoKmmnvFgDHp/WAw+gVCptJAtwwBfiObBTY8vnHwmG9Dlp+nb37grjQc/o5SMRvWvSPvm92JB/9sUXuL1/QKXRhJfNoi+IeCyJvb0CstmcGltpxtgEuF0armgwYDtbC0kbotFoIJ/NSptua3JM9NQaD7fXeH/1GvXyA2aToZp9gzhZtvSWeYmy+CwDCjWztmmUZV5l014MDc/Qc7n26BXAYQiHa3x+PV4OivQwhQ+pOJFkGs9efIbzp5fwx5KYyV3VoErGiINTb1Mom8LBZuPb+8nSmViyEaEJLk5cB3oWkbAZdtiUadsR1S4ytB1/oU/RdJrTzVAIzXpdmtR0LIrleIjvv/kXVG7fY7Ocy/2TlF+uRRZz/K4800h5JIoqivBqrUgM6Z7tIQoLf6tp/6U+TUWCNMJGLmH/bxkaMgaONP1cAUenF8jk9+EJhjBlFNqOk2efnimlLdyLoUjYNLeW47bOHTa5pI+zySXTZLVCo1GVbp10aw6KPC4HXjx/LuMzrmfSHokk8eyazqhj5b1wgMLRCXL7BWnNZouFClqi7FzjBB94xrAY4EDj0eMnurT57vk8aEJFCihpkURz2QgeF/cQ9gBfPD1FPhGBU+uQzRxRMzMMNOZWO7i8O/zXP/wjXt79jPF6hI2ThTOEusl9crfDZDY1zd3WjVqpgU5zIM0i1xQLVd57LC75UiKxCBbTpYrdyYj0ereKbFKHD88OkMrFUG/SnTKIg6MDrf3S/YOa6EQqiUQyruGB5ESzqb5PwE/JjonCIkrIPa1YCkvbGY6wmDUmITK+ofPC2oV6qY2HmzpGnTlWMyYgcP5HxNqgvAaJMa6Y9p6wzes4GNT9q+g1RrhYJjDM57Wo4twDpAyaoY9xV2aDTWSJZ0cw6sPJkwNE0z5sQH8K0kCjGq6arEVzvqhhsSjSdjSNiTazEiJ0pJrGXVm2ig0zFZYM5CztrY1w2S2+dTtaSK+lzxVDjJ4eCwTcQTjWHpTe1/HwvoZpfwGwubU+C3+WrV1lQ0f6p5oFyy+DRbMMaiyDHQ5fPjBClAdsKNNG32k1t6ppyMpiYb7CereEw71Fej+BJ5+eIZEjc8lEyvH5jymJmpCey4GD37BPODxYGgkWPy9/DpvswWCkZjqdSOldV8t1dOpd7O8X8OjxuXKS319dw+OmeaFPv8fr9isRgdKkeCqGRCYKf9gj9JU1kpMF83wldJca+W63K2Dh9PwU+UIW49lIe4DvngMx7kNfwKv3zOZn2Bri82df4jef/RaxQMI0tzANOteDMRT6GDVi6255R/A92YZrSimwdN+GvbjFsFNCs/QjNuMmfG7e6T10hyNkcmkEvH6BRmSQXd/X8McfrzAYT9S0prNx5PJZxKJxrAmwzMZilZXKHVzft7HZMJs2oqYll4srbqhRbuLrLx/j88/PcfWmhB9/eI/zswN88vwA63kX7Xpb6zGdTiAUYsbwBoEAz3T7bGDjSanPQmcZaaWkRPPXsXaarxz45rsavvmhjHprjsXagy1ZBTSYIy1Y98hHUIzPzqbxywyNJ72F9OuMICuQMZXJFJIxU7txKXY6HQ0DV0tDnTWO/wSK1sil4zgqxnH5eA9PzvIoXb9FwA3kczG4vWxs6SdvmciJCUkjXOMUbnTjbOSsKE0anpLuv3Ph9r4mwCOZiuq9USZCW98P976AO1n7GrDGjonUOe1Cp83BTQDhRBLt4Qb//McHvHpXx3ix0oBEySdeDgU9OqvIQFPk5XKBsZpagmmGacThhtExUO5gxgT2fWqJx7HZ8teagYFhCRg2WTDgQyYZxtlxRkOAUGCL5WKsQQMHsqvVTrRh7q0Aowf1TGhGSFSZdTPzwtngU/JIGdUUD9UGusM5qvUR6u0Rjs5OVPuXqc1lbc1aIBgUMMfvlIxTTpZBPhtVMsBiNkEk4oE/QP0wDUoJJgSMDnk2Rzod07slkMhzMxqLqKnttLpot7s4OjlBIBKHL5REMnugvFulbVixYWZl2SCFFZdmpSbQPJUyugBlO3RLNkWWpdGSfT0n8Mxb4uLj9NUDZzCGiy9+g+g+ackp7Dx0MDWXpym2WIT6cV2q4v/8v/8BTn8Yc9IAXF5p8UhVqzcaSMbjOCwWZezCRc2pHhvfRCqNTD4v10b+Ner10ak1MLOm4cWTQ1Gsyve36HcaWEzZhM6wofFOr49MJqfimM7InFgqA3cyFk2UKDELXeVwkVq7Xcv8hlllHo9Pxdp0PFXTqGmc5Sxp3FIXana5C+0GiRuWpkSk0KVyewhF6WpMygOF5EuhGmwC2KTy8LMz71QQ+2n2FNJBxYaEDT41B9wEuVxWG2I6GmAy7qPXqqFefcBk2JOWxmRWbeH3BxFJJBGIxJR3ykuYhRmnRkSiD87OpOdkc2v0XCbexzA3jOGOYm9oGCItlHFwpPs1i5Ww34fyu/eiAOUKRcTSaUtva/06mS3Y+iFTqyprzrYs55qgIQ15Kuulop4alQe4dxuESI1hBM5yJvoqC2Q1CzQA8hiEld+BkTcxZtLGUzLiWcyXaNZr+j1EMQv8XPGEmgw2pe12S3pKIoh85pGoYQGwcCTSy2EAfx9/P52aZ8M+5qOxmh2v29jZkyKjiRuHJTQPCoew2m4wXazk5ErEjs0Iadv3Nzcyy2Kkj5DCYBjPPvkM50+eoNtp4+79ewy6HSsE3oFIPCo0gbT3bq+v5t3p8SOR3Vcx7/L6cF+uIJXNaWihPGMXc/M47b4X4sSmsXJ/Z4wgnC7k9veQSCXw7t1bXQjFvYKoUImQB3/+Z5+hsJcWzVFGKTyojQWKLme+q9//zd/C5Y/qwmr36bI9ki6YqC2RyLv7ezXmuXRG62e9WKoo5p4gghaIxnBweiQ3Y1K7729vsZfLIZVIoFkt4+7tGzSqD8r05PCA8VqaQFIT4fPoEGt2upgs18jsF3V+ZDN5HBwcqYjke+XzpQ4zkk5iS1SfFEY2rhbzgWg11w01rlzPlDwQSaLxU4yaVtFUG3i4u0GzXlFTQzMGUYfYDJESxEGaQsZ/IQO1jUatoY09kTZUJt3axumc9KYdkEgkEYvFP7gps9nnhc214w2GkSsc4sknnyJVOMBoSbMGUgp9ZiD0C9fWD/EudkmqzEAzobTk81Zz7UL5oaTz5uDwUHFVfDZClH6hA7RMWY2SwHKzsN1sicjxedGszOvYYdRp4urnH9GuPogREwoEhJISNeP35POa0HuAjqFEa5xsdM1wxZ42W0/HNDmibhrTMBbFLMp5hnKSrYKYAwSnWwUydaoa1qWy8l0YT2a6fLv9vi5UDi74jHmP0GDOG/CbnHIrMo70ee7nm5cv0W23pWfeK+xLVkEWxvW7t7h++0ZmaflMWgNRrZXVUt+R32Uym8kUcb94iCeXn4JMJDrPk1HEQSmHlDxj7t6+1ffh4M8MPemoH1QzyPdJPTIHHnTb73Y76LabeHJxir1UFF88OUMy7NcEnXR/03SZ58czVTp+D5vbf8C//PQvWLiWCEQCavRatYbOO95dMgncAB6HB7fv71GvNOF1+8R+4ZkQiQVF52QzqjxuuDAbL9EstzAdzREKRVRAxhJRuLwONNoNJLMpXL64VHP0859+ks/D4emBfv5w1FeTTwSI6BKNafhZabbI4SIXp/Hn2KJaq2tgkEzSrNHoKvk5J4M5Xv/wDpXbFnYrL7wIGlRSpkgWpdmO47BcnVWXWJp4Q+gx0RMc7vCzEL2kfpOFLAslNkfTydwquq10AQ554cCC8UthN559doHiURpwLzGa9uH2cg36LHojC1xrUGsbvlm+IobGaej9Rt9sXHa5rskU4N2hu97K5Dbl0Ue3cmMaZsyNjLbTnIW8v9WQroFYKAH3zo/Suxrev7rHqDtVs2hrlblOeLbR6FIu1kTGaGq0XIkya5xXLWdRy8TInGu2sN9EkZmKwNYo8rOYz8O1t3WsRY3PH2Rw/uwYkSQ1b3YsIHTH8hwge8eYj9neAEYzTAMh49+xkwknwYFRfyTq/Gy8QvW+CZ8ngIuLczG3qg8VNcVsXNkEcD9wCMq1dXBcQCDmQSDihT/kM54ckzn8HnqyEAiglGAiH4e9/T2EIoztW2IyH3/QOBIBXixnQujT8RS6tS5ePP4cv/7sN4gF+byZxGGixdTYEiGzmpiPkitTRHNYIKPTnUPSIDvqybAHNmhW3qFXfwX/bo5eq41qvYNAJIxQNIAwUxdmhp31UG3iT6+uNBBKJqh1jCMW59AoANfOiUG/JxSe9/KfXldET95unWKsUB48nQz1TC+fneHxowNcvbnDw30Nl89PcFAMY7vsI+QPIpdJIxYLitLsptaVSOfG0L15brmcQQwGM/T7Q8QTIUTCXml5Fb3i8uG21MfLN3Xc3HfR7i8wXRg3YDYaa8sMje/cmM5xHZghj6j2oitbLD4ihVZcDTcwG382SCH5ZvA8ceisIkOFQw0ysjhIpO/NxUkWnz0v4OwwhmGrAp9ri0Q8oOaWtOM1+wwCcBpIm6xtNrGGWUrAjqwD4zfgdBI1DuC77+9Ugx8cpOBycUjBM8Po4vmXOByS8VnxHzaDS2ZdHnRaI8UpknV3Wxngm5+quKkMsHK6EAwTgQ/B62Kc6k5rm00gzwixO3VnGPmizfJiz0FNsNzvlbjCJUZdLeWJPPMIRLnEZGGSimjfPspzAkglw0jGwzI7Zc8xGU2kmQ5R4xwNKumCPUw0HEKQg0/3RowVDthrjQnKD0MslmbIl80n4XQ70Gj18eZdBfcPXfjDMXKxxcTg5+S+CwfDWNKrZrvBXjaGo4MEIiEPxgRIPC4UiikkkiENg25va5hOyKThemOqjqFoU4vNQUko4hetmbLLcrkG+hMmMzlk9g4RTxXgC9DDwiEG8QeZiJ3Xbbni22w7zqbItRFyy+ZWtDYKn8WbN1o224xH1ByPDw6LlpwonsMlt2TT3BqHQTaxHuk8r+/L+Pv/9m/YOH3ojuaimhFlYlwKp3SkQx0eFHF9fS3UgJQtXobMxN0/OJRBDSnDNIEhvVFZuOs1vCFq/KKifjzcvEO/1cJ8PFADweKsWDwUrTGRygqt63TbKN3dYtTvqygkPVaRD7uN0L2jk2MVSyzopaWYsCkyeiM+SNKl+fN44xHdo3mPMVQAPL6AmpOt262G2uen2Y1DBQ4LbdlrTyYqhNgss6AjfZQLc8jGdTrR/07EqNuNitZDUx0al7j4djYrzEY91Mt3Qm75zzJ+cDjhDQSRyGRweHaB1N4h3F6/3KR7nR467a7+/4tnzxFPZ6VTFNr6S0TV0njI2GJNPWzLQqpdcPk8mtKT9vHm+x91AB5dXCCSSGPJqRabLRrn7HZqwoX4iiIMNdIyYdew3Bgv+dxOTPo9XL95LRdWuluHwkHkchlx71vNOqqlEsb9rlBZeUbS9CEU0VqIpLIIxZMIReIqqBnVQeppMmHo3qRZjSdjIQoseLl+qeNh4UwKTCQW1QVEujcHF0QPt6sFRr0uZqM+VtMJnPxeys6dYTgZ6+DhFF9RWER9PdR0UStDdIzN1UqNZuXhQSZLCrLn1HqzQyiawNmjx3JZZlNGtIhFAKkvdBzmXknGExjRfIwW6sstDo4vcPn5lzJaevnyFSLxJPKFoqZu/Hl0Ury6eqPmIujzChEt7BdkyEQklOuZecyi9eyAaMCDk/0MvnzxBJkktU4WnYwvyTJ0EQMBTvzVX/8tZhsHZsstlluHGnR+9umc+cpzobG8ZCPBsC4iTlr5svnzOIU9ubhAZi+vQRJ//ssff9JhzuZ2Nh4KReakdTmbqLgiciKaH23v2ay7nJhwEu4P4ej0HIXioQqcYX8otgVd1alnpYnWxfPnMs3ixcfLgs9jyAzt4RCJRNzo8wdDDAYsArg+vRpQ8OyhzocmcYy24nsgdVpIhWX2xj+PU0RlSsv5l7mF5iw0ubKmAWURr7xOS9NtdKRGp89mmxcWLx1pBXmObTbo9gfoUlMWTeD88TMULy5AXMUfCmtYwrVlzlHLDOsXESGmoTXolN2cElHg+cyL8/rtW2npTi5IbQ+bnFJKpazPrAbzg8zENJsf3KssfSF/zajbwWJIffIrVG7fKVogm04hFAwYd2rmGu8Mak6ZAE3WyDQgqkpt3WRKralTwyM+Iw0Q5SBtQuY5WOK5SD0VGxI2shzesIBl48q7g9p77js6dLPhrFWYZc4iiXThhfKg44mEmjdSEZ000+D03+eVczP39oL67X/6J9zf3sk0jZrZ559c4uj4SHfNTz9+L/Q2wkGVz6tiShFFpL16vfo8wUjMILeHp/D4QtqXZFIoksyKdauVyxgPR5Y+k4YdE2MK6HAiv7+vgp93DM9Jnnc07Ap6nchEg/j1Z5dIRYNw7lgkG8230Vub4QMHNzQl/rt//Dt8//aPcIRdmK9nRsYynapA99PN2+0RQsmh1d3NPZazFeKxuPYCGU6McWARzEEP1wgRK1KCyzdV1B7od+FEkBqwoBejyUgT+2g8jmeXz9EfDPDu3Wvk9tNI5ZJwuIH1jhN2o5UM+Ek95sIyZ99WDrtscPl9gLu7EkKBkLK/adREaiAb7+V0hevX97i/rmE9JWswAMn7lDVodHImv9hIX7intPesHWCbMn2oCoVPMBeRA2MiiGaNUdvLhof7mXtFchsA89UM3pAbT1+co3CSwXI7wWTeRzAUEKJkHHaNHk3tH1Eb7T1DuTTRH4YyaIEHGqgRTaHGWgYvklW5LQaGwbGJsPIDUNNtTLWMMdzH5haYTZZYL7aIBOPwOYMoX9dw/eYew+4Yzh2bbxa0Xu0b6tT4vEnzpS6VfxNFUZQgEWubYWblihpH6o9RQioBLN8BYSBq1HdaNz6/G76gB6lsAvsHeYTjAWydG/l+8CwiI8KYNfWNgSfvSi91zQo1NQjyzonxaKb7WWws7vXRGP3uAOPeHJX7JlbzLfb3imqUh10jUWN8GI01x9Mxlpu1NOO5QgbJXASr7Qxbx8Y4e7u9amqJ3HrdBnGi+SANFamv3ezW6HS70iSzxiONvdVuahUdF49F9b44fISvPvkaiVASLja21GtqDxodttEXm8OTz8r2NWA9YfThZGAZEz2xejQAWaNdv8VqVMKw+SB/F0b9pHJpOJxrLGies3boHGt2mmi224iGImLEsOB3eYxOnBRpUa09Lsw3O7y9aeHl65poygfHx1qfjLrk+8/n0shmk6hXGkoEePZkD8fHcWTSYaTiSe17Suu8XiAeo36dlHSTl87mZjTaYNCbSebARojnWKvd1Z3Ez0lW4mS2FYJ8X+6g1hhgMKRnyA5zsuVIRV8bWrDN+uR/24AOn6mi4j5kyBqHd9azvKOZWCJqvY9mnx4xdPhsyXjpdvsCWKgz/uKTA1wcRuBcDxEJsLliLbKw3pXR0cpBWmZ2/Cx8R2RacuBCoZvx0XA4/Niuffjxh5IQw8MjRr2RZUXn/Y9ZtKKm60AwAypbmkS2A//cxXyN6WyD4XSDq9suXt900Z87EKTHSNCngTk9BSh7Y2NJxhBre/o7mIhODoFMe8vB+nS6kDnXR1SSruPGDC2eiKjepvksnw8TLIz5Gb0taLxGuZUXtXpXfgY8JzjoAlaIxTmMpImXE2SzEZ0OBninhTScLT308NPPJbS7Yw35igcZPHt2qjr6zdt7vH5TxmBMOUfYMrLbSFZAltBiOletcHyQxvFhHH7PTukdvMPSmRhi8YDWRL83Qq9nBsfsF8iO5V6g10R2Lyv2CetvSYx2W4ymU/28fPEcseQ+XB4O10wygTHZNKitfWfa1GTR4y2wLuzzwPE/yi3ZBEPr//zAnzeFhUKmuXC8YSG3ycPHcIUT2PwCudXUmYeML4B3NyX84fufsXH70eiO4Fa2oBepZBKtRkMHTKG4j7u7G03Rz84vcHtXQjgSk3aRE/lqpYpBt4tULIaDQhEjNjCjvgqMaDiAeukek15X6FC71VAhfnx8is+/+ErNHs2hGMFSr5axXa2kvzMGL6ZKZAGb39tTcdRsk9JClJpIBJ3eIjLtoS4pnkwJsTNmGub3cpJsnGIDejnUSdKhjlOmoIozUsNMUSyTI0snI2qLAskJ05tpJhcJaSjxOJ1ygYEonJBekw38oNuSMy/bbU6L2VSz8Vk7nAgm0tg/vdBQgBdbvVLB2zdvRdG4/PwLmRVt2IxZwng2S3Q8HQ8HcpuLMCpovdZz7rY76LTb8Pi9ePToQpFLP/zrv4lqefLkKaLpjJk2ebzS6LFho+MoJ8jGDGYjHbKMSmQ4Y/TKQa8HjYcSbt69VZFMOvLx6Ym0yLP5RBRbvsN+s64mmM02CxlS/AKhMHLFQ8TSObh8jJQxInwNO5ZLOQrLJEPUBkNDpEaLGlg5qdKNWGY9dK5jtimpbD413uvlHNPRUJmVjPWgK5/0A8xk9Zp8Z7oQy2DFot4EA2x4eZGSHhQWOluv1fQu5cxnZZuR7bBfLKJQPNCmpeaHRXTp/k4MArno0imPpgZbF47Pn+Dk0ROZqb27eit9SvHgUO+V0AgL5ZvbG6GNsXBQrr/ZdBZHR0dy/a7Ua8jt5+WKuaZh0mqGw1wSl49OkIgELUt9tQmW66YxRGBz+5/+9/+CWneMYDyFrcsrh2KiUyxiWWhw4ENaNC8YUpU5jSRCv1xvZA6XSBFVN2udBm6l0gMS8YQuSEoHaCRWub+WCRx1JbzMWICw8CRtkayF1c6BeCaL55efIL+3L6ro+6srUY3llOlw4ouvfoXzJ081KSYdjoUS2RFsSBugA6IAACAASURBVBUpTsrmZKLna3KZAzKiIyDGOBhSKxnNwkuThyi1dxpcWLE2xvDKNAL8c1gUG4TZFLYctskHADTGW2hQQn0haT5+r1ufgTRdTmdJhaXGmhcYC12eE+3uAJ12HxE2uJ9cIprNwscoIqIUojAaTF0Tb6uZ/YjoGt2qmUqbM5rPktr723fv9VmKJ0dw+n0mzo2TZasdkA2OVYdz3SvI3nZUlhs+qdVutKs1NEp3KF9fYTUbI5mISKfKxm9GffBmowKVBUiUZnbRGPNqMJku9D7YyHFoyT1INJA0SWWDy9DNA58GIxz60fl7LIMTmv+RMsiBIhsLIja87UlN41CQpmakbaWSKVVNo8lUwzVKA4xLrEsmd5QxENVlEU2tzesffkSlUrbocA75Ofzq6z+Tgde7t1d4+aefVITTIJCfJxoJqZlmk831T1fv/cNjOVuTGu31h4RSEF1QAeahvnmjuCGeGfzOi9kCpbs7oRX5/B6eXz7H9c2NmAf8PXyW80kfYY8Dv/uzL5FLROCmvpbsAZkNmV5JRTRjDLwu/N0//l8odUsYbUfoDDsY9vsajGWzaWNipjigtSi9nVZbZ0osGoXXx8ZurIaN0gwiIFxLkVBUWs5WtYf79w8YdcdIxlMqYrq9rlgVXl8Ah8fHGIz6qDXLODjKS+tIWjNNgYgEb2hshY0yGel8yf9NqYrJHqQ8YSINLX0BODCgsRcHVIze8nsDanBr5SY6jT6mo6WQPGqJVdjIr8KOhTE0e7P2DevEzsc2xYzJ05V/BBsLJ4dR9KMIIhRkMUgaJh22l9qz/H7j2RhOL3BwmsPR+R5c/i0Wm7Ho2F4/Y45Mk2IbZBoXdaMLM2otu3DmWWrkTdqvDuD923c6E5hlzu9tMoYNRcpGTU00i/nXam6tnHueS+vlDosJ4+RCWM62uH1bQvW+LkOpEOM3gobpoWE7qcekrlLvLqNF467OItnEE5k8SzE0rJ8lGh810BbSzMaJA2Zj2GVYGFw7ROup/SSiTwSKa4GNLY0E+ZeJJuSemWMyp7EX0aGw7kXDzPCLKfXu6g7tZl/vIZNOKlqP75b0+bvrCoa9GaLhhBrEKeOzFkvEohE9ryljsnwu+CJeHJ0VEYp7MZx0EI6HxcQg2476ykqZkoOBtOc0gpTvALYy3OKlQHSIe4YNN5ldrLnS8Qyw2OHp6TN8efkrxMNsboncmvdrxwHZej4Zldm+BsokNbRkDj6MgaLd3PLsZRRQFePODd6//B5TnieZDBLpKGaLEQbdKWYTIuA0jbPMqrYOjAZzJJJhHJ6kkYiHMR3PUKs0NJikJOqhMRJ6el/qKjKNyBqZUzRnZA3LhJBJb4Coz4HnT7O4fHGsf1+rdlF5aKLbGaKwF8OLT05kWLXdUJNOJ+ol7u46cLmDyOQyGE+nqNdbaLVG8Ad8GswdHOwhkYzpezLWpdens/ESy41DdUCPhq8dyubmGvISmeS9waGWdaiZKBxK8YSC8ucuVNckeS/HIpL4seYbDyeirfLnMmVhMp4JQNitZzg/TuIo58Ne2of9XAw+D1/YUoMW3ni8Q03OrsWUMJWBFQ9pqOZGneXFsL/E69clrduTk4L0oesN9aFs+jmgM8Mwebpo41sZ74pAMmCHw8H0lxmub1t4ezfEaOFWHeUJBDQs7HYHWC3oq0Bn6x3CQTcS0QASiRACzDnnup8uTUTP2vhOcJ2xwTT0YyNb4r1DYIx3v5Bf1ZvMLV8xDkLnDOm+o/EKlQpNR7fy4mFduliSXUE2JL0QHOqDAh7etaSjr7VG5osdXl+V0Wj3VIvwPrg4L+LRo0Odne+vq6jUOnC6/ZYEiTWcX2t00KPMdIuToxQK+RAKuZgMZOkfwGEznbMdbuPD0WwQdHDrDqCDd+m+rj0eT0YFaFQrDZ2NoTDlrFvMV1vsHTxCjgbGbG5Fb7eNN+07wZox/gLFNcZha0NL/ovfsbmleaOhyIhmzIXCaQWpxm6vCtCtO4hHX/47JI8ewxGKY+v2GHtmyz2Uk0TSR9/dlfH9z1dCbhv9EeKprIo2TtupGWVRyQNxNObGT4ui8fbtO00mDw6P9LLu7+9VSNMRmCgdD6xqs24ubBa4RKqmYzzc3aLZoKnHEqdn5yqOWYiw4anVjOEU6KZqO43qm5psVOkGaZLE6WIghEgsIUSCiCzRT9L8WJiKfsfJq10w6kK1BjqcStHxjVE/pLQyd1YGM7S3tqbOamqN5pMLainXY05zqE0x20/mDyyCwsyPjKD2cI/rq9cYdJpCGvnjeVlFonEhmrPVBku4kD44xv7BkRY/dWWMs2Aj9+T5CyRpxiIo34jjqa3lS6+WH9QoUfdMRz3SQzqtFr77wx8wn0/x7Pml6As/f/MtQrEEjp8+gycYNLPsHVC6udGU9Oz8TLpIFg29QR/90QiJZEp0QFEtqAUMBlG+u8WbVy+12J88faKCfzjso1GvolWrirY8GXTQa7UsUwEie8ZtjvTki6eX8IbCJhjbyiFm7ArXq5muceLp0SFAZJGmEZzkcnLFi4mDFeNmu9GUmY2daK2KWCGdi40OJ7AmQJ1/MQKHhywPkPFoiNl4jNWcWr61pvOFwp6oHjTDIOVRuglFN0EOcsFQBI+ePlXUTTIR11Dhx++/06/nRawIHIcbmfwRTi6ewh+JoFyrau0PO6SgA8XDY4TjMaHpvJj5GUmlfPPyJQr5PTx69BilhxJu70s4fXRuzBt2G2ymQ1wc7ePFk1MkIiHRks1EzIzoxTxQo+bE7//mv+Ch0UOCObfTuXFR3jB2Ia3DlMMD0qJJF2FjSlSXroY0U0ukk2IcKKbG4ZDxFJ08uZ+pD6cD73zUR6N8K3dpmhNx+EAqG6eypglcIpZIKf/27Owc3U4Hf/rhO7QadQvRAtyMP3r2DNncHqaM6JJmlw3BRk3qhuH0POiZiczsYNJynS45gzL6KxSJIV8sYK9Y0PCFGkk2uBowMbNYzTBpMQlkc3TWDX5A0PjdiF5TF89CW1RAatRJJ+UFuFlLHkGGD+nudHXX2iQN0+fFYs0D+gCpdBateguj4QTRXBZ7JydGcy3XajO9NSit0bAbNMVC8/jGrKZHRb3MMTgh3ci4jE3H/tERHGwsrYkmJQHGGVkwrlnUomqZ/yi6Qu6yJgu4eneH969fYtCqI5WIyDSKZwLjzBQxwliu5ULfP8uhYCIlVoXXH/lAMea7YFQUvRToZXB4eKgLmo0j15TMM6ZTtJotmYiwUeXBxD2ZiMd0PlJGwqERB5YcLtH4gnRjaYnVKBuXX1IeucfdPmpLTaYm0WqyHGoPD4r5YWFofAAg+vujx0/1s0jxtyOtSJ9i48lhAT9js91RLnoik5fZ29HJuZytO92eaMYRobcc5LqUv93rdLWfaAzIIQDjh3gfsLhoNJpqLHiW8PuRxRJ0b/GrF89ET/bJbIXN4cfhho3UE0H7f//p/8F1/T0a4wbGi5HOrOJ+QcU3dcfKHp5M4fMYd1HeH2QikJ3AO4Q5w2QfUaP79uqthgfpeBqtWg+NcgeD9ghBmpxw2MToCUZWeclWimE8HWK2HKF4lMPhcQHJRFKumI1mA336XHhduHh8hmQ2gc1uBWaR0reC73U8GIt+ySKGwzHq0MmMIuJO1k2YdGhO70dTueTSdZQNOrVydL9lc8ymje+c96rYBvaesAzTTBYvKd0mIkkmVCoInYp0YeNJSiRRVb5z3km8p0gTH04HiCYDOHtygEQuJGOpQNgLp8doac3+MywXuz81Q/8PII6J67My63kG8vnd399pyJLN0efDbm75RxmjGr1bqwg3eeOWg732OYtoL6bDBbYLB/rtIUq3ZcxGS4T9ZCXENcRSPB6dVNcm45t7gQM5ZcHKcXWrZpJDXf6xpPBz6E4qIZtPOxecg1qi/2xuWUzzLzYc3MN2bi83J59zo96UuzJZJoo4nE7MevMz+tFhBgM+mhOtNMBIJBIa9P743Svc31ZF96Uu8ORkH8fHRe350n0V5VIT2DDqzq3oLa4J3jF8l4vVHOFEEIGYD/vHeXiDZBeNEI6FEGd0IO95JnmsNmjWWx/yk/leKHPiPbC/v49kMim9oaihuud3on47Vk4ZSn15+RViwbgxk7K01B+bW9u4z0QZ8SwzCNvcDNacxj3Zdos3q2OLQaeCduUN7t78BK8TineZLmk0t9Uar5TacntO52OIxyP6POPhQoOkvUIUwYBbjUO92tRQxheKoDNa4+fXVby6qkq+xOdPMGE4m0rKQRR7NZrgrJDEl18eoXCYw12pgT9+9w6Neg/z2QpPHxfwH/78BdLJsKIrqW9krTieEg0PigpKffBgOBXLiHuAw+JYxI9YxDjtEv3jUFCSKQ+ZNgF5jHBQqWQLGrMuJrozOZjm/ct7hu9VXiYBv54d64ThyJgq7ggUBUIYDeeKrGGtwSEL1yYlUDz/B70uXNsZEuENHl9kcXaSgddtqMaUuPEMUFyWzNOsaFJqb81k56PBKR2xnV5UKx28f/+AeDyK05Mi/AHe5zOh9jJgW1smqZZMxGTV8FI2DbNGbvxzagO8eddBo7NBMJZGKBZHbzgU6EBzW+b8EiwgFTwe8aKQTyKdCglJ5QalW7FyYOdLnd+ZbAKRaEj3Np8d0U3qoVccYnIYMZtiu1oq0onfk/cEkySYsdtsj9FsM450o3qY5wKbdfoi+HwueR352Sx76VXABn6leojM2vuHpgbwkseQOen34OQ4j2Ixr3q60eqg1WRNTGo3hCAb1H+MWDSIXCqAkG+Dk6M0/B4nuk16txAcDMPlpQv/Us+t25piPuWDdGk4Qx06JTHcV+3GCEExX516zNPFBrFUEZn9M/gCcWUtE+gw3jGmPtLw07obNEgnY4V/PGt9fsS/+POcFC+a+lv5cpbHtAlyd3qwUM5tXG7J8YMLuCIJaW4NncrKN+XF4vHhvtbEtz+8wnixEXKbFVU4ZWW/jkUbZLHOQ5hOxnSirNfrOlzpeNrt9vTB2RTwkCJ9kW6WjUZNBfyOOaGk0ZH2WC1r4bM42d8vqrGl8REPBdIVt+uFOOGkJEsnYxU7yh9MpeEL0IEupgxKNrYOcsJpre+h2YSJm1HtKS3BL4XzZoJgx3c4Dbnf0J5Jx1uvTfE+n6kAkS23x6Pv4hNCsdMklM0+p11ENcxP2qoIILd+MZ2g3aii8nCnaCK+tWw+j8tPPkWvP8JDvY1AIo2TR4+RTBEtW+OnP/5RqMijp5dIZHLgkuKhxeuai5tbk41Wrfwgah4bXFLMiMbe3Vyj3+2iWCjImOX6zRVyhQOcPr/EaDYVtYdoWadW0wX26NlT6aOrNQY5DxGMUuNWlB5YOCGb21BQxeb11ZWQcha9RPoeHu4x4gHQaSMZC8sYrFx+0IHIKV8wEJYOLpvfx/HZhaiB7S4nyDz4fHp+mkxjJ4SIzRazNWUIplxNunoSYWNcgomiMZEkbsuh1kICrBgBNQv88xSMbjYNv4PceAc9TIcDtGoVNWmkE2YzKVExqRlfcvigy87osXjhceOfnF8gv19Q1AgvhZ9/+klUW/65xYMjIULFo0fIH55ivJjj7qGkAlr08mZbWpTjk1MhpPV6TY04+5Q3P79ELpPFxcUF7kslLFZr5PZzyrolyr8YdnD56BRfXD5GPBwwqL8tt7JYGSoA3R781X/+P9DsT5EuHqu5TaQzWqcDUnfXK6HzLGzYCFJPSLfpeDIp+qJid4xqS2u9WqnouRF15iVXqzyg06iifPNW7zcRjWqowgOVKBMbZ1JcuWZ4QfOjvXvzGtVySe+BDSoRADpHFw4OVFwRneDzlVHY2hiImf3Glb6zCjS6u9JVOQCHi/RJHyIJxrpkVBDx9xkmxk5rxERoLNSsckjEZpEoACltpG3y/2ckFtEtouNE5lhgsVjqdloYdhroNetoMR6m29Ua1lojRS4SRyzJaLOYhhqkWw9mU+QOD3H25In+PQ33pIG3GlxpvezQQa0nDsQYBO8wrBAP4zZcmI3G+OGP3yGZTOHw/EyUbY57dHFZg5oP+Y/WEN1Q0azpJ/WL3KcbokRvULq51hCNxiNEpDlI4TCGbBuyPWgUwQuYjIp4OoO9QzboxvyMHgJ0WSS6yM9JtIKRF1w71HsSaeRzkebccnXm71GMiYvFr4lcYnNLh+N+z0hNZP7FIQt9D2R26DKIHOmvZGtYdDa2/NyDAa9Xw6j7m2udA6LK8uzzEYlKoXh4pNguDhfZRJO5QdnKloV5OKRiL8DzIhTB0dljnF48xmS+wPubG62LAin4AS92JutJiClZDfybqOlBsSgqPZt4Fn7U3pIeSYmKz+OE37XF508vkE9FRVOW4aCGpfZAw9D12Lj9w7/8Pa7r16j0ypitp4iEQ4YmTuMmL52jR6hV66L7kglDxG25YkQMlB1OTa3bRSdMB16/eqVGLx5LoNsaYtCeoF3ryZmX9HYeSmwkNZh0OTCcDOALunB6cYjDw6KKsOt3t6hbwzwaI3796y+xd5DHcEIH666aaFJLqSkk9XY1X2I8oumQTxIRsjV4v1ETSfqwYbuw4Oc0P6gzn7+PhaUx7pmrMeaQUfmtVtwKKb7am8q9tnXk3MvMJ56ICst8WH4OfiaherGYRQV0oNNvY7YaI5ENo3iSQzIXFoomFORD3q7luGrtSTNM+5gA4HIS9edn5b3uVcRSs9lUrFI6k9K6NJ5N3JFmaCp/C8WJsNYiTdPA9ca93AG/J4hJf45Os49mrY3pcI5ENKXs19l0aTUL9A0xObKsE2gaxhxPfnYiqmRkEa1XfJOVHWtTatmQkPJvXKlNEzBfznR/cW/xDFT2sdevWonvi4yEHhGd5UYgA+sY1mRkI7D58AZoskYAhLUfkWCfhiU0Onv98hoP98zPNohuMOjG+fkRigd50d7v76rSgDsdHmloI0GTRcuYKxpCBaN+xDJhZApJRBIBGQfN5mP5KLA2sDKmMBpy+MqzZaeBFw2m2KRzAEVKspGbrSWf8Hv9CPsjcKxceH5+qeY2zuYWRNdMzq2x1bV8ZCzDTPsZGrRtaiG5lqbUikJTmegEhp0abq++w3rUgpNU6u1Cuu5sLq3m9t1VWe6w0URAaC3rOiLWqTTNEwlCuNDrDtFudg29nbFKM1KT2/jT6wcV/TRapFfBeD7XftosV6BTzfOLAzx7eoDeaIR//fYVbu5aajx5Rz99so9PPzlVg0OknM+Dw+XtzikUdjJbYsjmku86k9LeISpOMCkZ9SOfiSKdDCmah7U6s225pkzdyqguoufM1nXJRZ1NlWHNzdBq9iUdi0ZDAga4TjiYYKRQrT1AozVEuz1GuzWQRlsUb8cWuUwCB4UsvC43pjQBHbVx8SiNF58cIkhmLjUNNNTUcNvK77YSXHhXsEvi+cd7UHIZobFe3Lyv4P6+gv39DA4Ps2KgwCF9hLGa39peNTyZ+fxM3jQp5kbZwz/Ri7fv67i67mPnjiKWTOpJ0Cui0+mj2epjPF2KScmllYgEkM/EpE/NZxMaIPMMoZEXm9Zg0Kc1QFSVg/l+f64YKTaryo+nJIxDMZlymTqAe53gFd20G80BOn2yzoieG38ePgIisaRCkx3Ds8OrwTBjmrwq0mki2+oM0KRr/dIYb1FG4vN5kEoncHJagC/oRL87xGhIaaDxCOL9xpqpWMgiGfMg4t9hPx/V+6hX26BPbH4vi1iSa2SmOr1018ZkuEIgEEKv30M6R9o7B3TU7lJDHNYwitygxcYBbyiFVP4UvkBMD5FSI4GNFivW9oni3pOcxfJUYi2vSOf/6c9zO6ObpIDc6KV46cjYQtQ1DxY8P0MJnLz4M6SOH8MVTciN1w6f5+8VdcPrxkO9hf/2L9/h9qGO4XSF82eXKk5FGGH2nMuFSqWi4pBIUIDGR7udCn8ebtwEzFFiYUA0iJe5gdnplEv9yQ7DbhvdZl0Zoqv5TAUQ6cT+UEhID5FFFkd0pOSCZXOrwoqaFzoN05GZOsoIM1xziBFxjCVl/EIaCDNNmef6wYzFMrEwaIpxUhWFymLIm/PQ0ptYObZSJFk28Sx2qLPkP9MOPMHmwOfHcjaTKRGpY9RScWpI/RYpdmw8SYG7ub5S3ul4PFRh/fnnX6LV7KDW7GDr8ePw9BS5vZwKpe//8AdZ9D+9/BSJbB4byy2YzYI0x9TqOR2iMNceSsoGTaeSaLcYNUR3ZsZmBFWk1stlnD15itzhMTq9rt6XcIbNVigs6dq8pIajsTTA+WJRztM8VAzNcifjpXatJrR3v1jQr+NklgXsmIZhZVrZn2CxmOHtuytlCLNJpVkUm2EWlGRRdnqmsWWRROSPdHBuXtIZ2XBwOsZDnGgKUUGuWyIEROFYBJEmyY1MdMZElZg5qzKArcgGg+SaS82maWlGRAH9ZoXpsKeolHatLCdrrkuuTxXRVhYemzodh1vI8fno+NSEmXuceLi7Q6vVErrG98i4k2A0jXAig85gAE/ALwptrVIT7Wwynuqfi8UCbm7eS/O9v5dHtVyWuZZo/s2WNOp0LCadMRr0YTMb4ayYxyePTtXcOi10wxieWWYF3K8uD/633/81ar0JMsUTuAMRoVQcJNXqNa3Ho8NDdDtdtFrM6iXVy6VCkQgn6aFspLguqGfks+DPODw6lqM09cavfvoBpesrONY0ovFhOqRrNN2Yixp4UfNBij+/h5qaTscEt1t5sqTJUDfJBtiOXZArNifmHwpDhscbKjk/o5oeohc+ano9ovJzUMCmnEWncBIrPoSHIemdfIcs8ORCKlofs+B4MRi6Gws2rhhGJXHgQQSTzQBztmm+pKgrDqCE5m4QikYlCzg6e4S94oEKgVqtpn1eazaFfF5++imS6axKXzuFWDFYZIAQhfR4daaSikSvAhbvHI6xyGQ+9KDTxffffiuX9cOLM7gUd2IQBhYuXJMsIoQOWsMa+5y2h3K86OhrULqm+RmdNbfIZTMo7O9rGv5wf4/KQ0m5rmQu8LtxOMCLhgZgucKRNKqiprvdYsPQlIKFsZyDqdW1IoSM2RUbUkZ7WcO+oPEq4M/iAIV66OWCjpmkqA0wHhmdOpEnvicW5iycyXrhc+La4Z/FtR/wepCKx7Xeb67fqUFWNrCMjijPcCIYieP5Jy9EUaZmm2fczdsrzKdTac5oUBfgcCOZwsnFEyTSOfTHEyG3dHanOUvh6ECoPDWtpbt7GakRrY+Ew9jP72kNVqtVZLNZ/c13+f76WjT9eMiLrz97jkImJm08PzfPJDN7MEZ2YlZ43fjmh3/DT9c/YbDsoTfqyCSHAyVqank/E5VjdAzPLDrwk0bKrFpqJikXYQPGxoHUZcp8NEAg+jdeot+eoFZqKkfV43BJTsPmhk0D9YrUpiYzCZw/OtOQiW62pbuy7i/qRKm7ff7iGYJhP0Y0thmP5Wgv/eFmJySWpiZEYaJR6ijdKmbYSNHoKsoc1TAlLFzvhppHVJOjMt7j3HMcRIphQNKhFUnFp8Tmgn9zP3DSTy8P3qV8djwzu82OtJhrRq8w8sbSyLIYpPMum/dGu47VboF8MYXCSQ6BiAdbx9LQGkWdNINKfnfeY0LnhAxQgkE6sjGu4efzuLwoP1Tk2Eu/ikTS5C8b97dfNEvW7xFPQ2iDYR4Zwywa7IWFppfvKui2+wh4Q0jF0piO56jXmhoUMB6HCBU1tzxPIzQiyicQTYaUR0n9ND09qmW6gJPSn0YmTU0bqcJm2C6WAf+eT4WQMhfcOLOajFHKpPgOmRXdaXUwGc6EFHvI0tHg15gzStLAIZho9G4BD4pXcznh9wVRq7TQqHSwWVFHTk+XBaKxII5OC0gQzZzPhR6Sikr9tyIJqQvn4H85RSQZRijuQyDmRXaf8heHhuJ046ePAnXySn3gr2d0I51fKS2aLyS5sjXJPHPJyuH3pxt10BvCYrDCk5Nn+PLFr0xzu2Nza/48i9v3QZNsI0N2UgYH52YUacwNtScsBMntIupexbufv4FnO8J81MR6PQEca50vPm8Aoz7R9y18yoNllrMLqRRNlehh44Rz50X5viYwIZtPqQHtDJaotRf401UNsxVUM8vpWs+c598GxXwOB/s5bDZLvLq6xvvbBiYLfr4N/F4XHj/eRzYdBTZGtsKvytqNJqQcAJNxRpkJ0TvWdqy1pA9nPGLQi/0MvU78ijSj1leMp4DHcjZmpeTS+uT9HAwzd57GdmGTTz6codnsaKhDvxUyFIfjCdq9CUqVPt7fNNWc8aySbtsBJFMRHB9lEAk5sZqu4Ng4ZW65tx/CJy+KiIapk14p3g9bgww6XcY13GhvOezeYjBcqtbn82VOModtb16WxB44P9/H4VEKLjcHV/zsbHAp1eGAx1CoBa3TaEr+FRwmafQBLgPm2lYbC+zcIWRySeTyKf359/d1vL+polTpYDxfmft9vUI04EMxn9KgIBw2Wb4cAqRSMT0T1lK9rnkOLqeh/7LRZLPLcyjE78BBksVEZQ23XK/k6zEcz8zfo4W8XIwklXuTQzWiG2S1eDQo434mY4PNL5ty1qu3pbrieCSZsEBA1ndHJ3nk86QOByWduLmuoFJu6pmSwVMsZpBN+pDPhJFOhGSGOxpO0W5Nde7sFWKIJ/hdfKhV2qDXrsvll0dBIhVFIh3GcNBD0BeSJIO5uPRIGM7XcAaS2Dt8hGA4aUyN2eBbqR82YGszJ4yXC2Vb+gLw0Bjuf/5dXs2tIhsE61pTSjVrDhWjC0pagnEcPv8VsueXcIZjloGQca8SgsNG2O1CqdrEP/3zt3h/XcJktUPh9FwieFv/6CYNrlIRxYZIJDc9/wwitjykCFfncjmhRtTVcCLKl8mpda/TVtO6oAtyoyYXYTYfRDI4qabWkQXPQ/lBiC6LTWvIblH/+Bk5sSDCRzc+oisx+ElLTmWkJ4tlchIzriutsQAAIABJREFUa/JqoypWY2DYfXaYu43kWi5xll24sQ03KK4ppE3RwuJZer7JRDQlXshBXhKca9BUYWhNHDmdsGJCSIMjnYgC7EqlpAvm6dNnKlbGkwUc3gDi6RSy+awuux+++RbVegNPLj9BZr9gmnQLxfHwEnJAFEqivDdv3qDdbmqIQESIdJ5yuYwgmxCaYXV6eHp5icLxMRqtphAT0v5M3AgjOfpy3N0/ZE5iRlRuE3BouPH8XqTE9tstIV/7+3vI5HMykKBL6Xw4RPXmFqeHBzqM7isPyuDO5nPSyfHwpPMlCxYWcpyQc7M4PaS4hIQaswChtfpCjq3GgY7NHg8FFj78Zy54uUxbjq52Kq+h6hpYmwewMYXg5rCKD8udlrmZHhYiPNR7TZkksdgn5WPKKTN1g9I9mQEHNx8PC+pICgeHoluyyGnV61rbfHapdAZPn32iLDFfKA6nz4dULquiod5oIhaJaaLHiyKfy6H0cAfum+OjQ6GZb16/xogu4rud3n8slRD1MUSK2XKKg0wCF0cFRILMP7SigLhL1bzZ4eAu/OVf/We8vashuXeEZG4fo+lClOTBaKDm4eT4WBSj1z+/lAaGrrE81Ogcy4ETnyGzgmv1qgoIngPcz2yQNqu54pIert9it1oogol6S16aLz79XKwNmgSR/vr2zZVo9fysBlM37+X/Y+s9mBxLs/S8g4RJeO/Su8oyXV3VZszOzpohf5MUMr9GEoMSFaRCFIPcDXG1K+4quH6nZ7q7fFWaSp9AwiWAhAcUz/vdm1UjsSZqurtMJoD7mXPe8xpQyXypbJXqqnVx3LztSRdCJnAEoCPlTL6IhELG4BgDzrWcrwSQxVqB/ssZxwSRRsmfzgpBxmV04NYYulmmGzQHTIQ5j/gnQAJAEFIDdNZMIfm7UK8/fnBxR1yAILy4ljKxr25sW6myautbu5puUiy+fPVCjvHoOh8//VLTxAlRMJ42DmMWgAIaZ7TZRPwAyjVu6vbu3TtR4VkP+3u7Agq+//WvpcHHHV3NLRdOOGwH7z/oteJtwDRaplCYXkGn9CKyWOiJ5WWrnZ3b6x9+kFHf5uaGbW5taa+jEUfCMIRBUruyW6ZzTF/xEZD+P27b+09sZX1dQEMqywWdFMAEIMKeyyiv2dH6HNrq4oc4o0WPXjAhunNRMRTAk4lFPfM9WCKsPYFOnrEL+xTkDDowdF+me+zBKYZTgzvLk68HWHJ1acM7TOTcXsZlcTIP2GSxZJvbu/bw0SMrlQrW7XTsH/76r6XzZu89fPxERl8weda392xGPNfNjdbQmx9+UGOw/8UjK60QU5W246NjFdMwPzg/iaMC0X7z5o32B/pAPhOAW9gfueSy/eKbL229nLWkaH5Ovyt3T+/S5q1Cy/uH3/yd/cXf/rnNozMbzqE8u1xlinTW5fr6hpgAMCqYpC2W5haLEw+X0t0CyDibBjQF4nOCCYWxSbd9Z+O7uV1fNG1wOxTdjrMFXZjLpV2occ8WCspGJLrl+OCj3qdMdRbIFgq2tlGVm6fyFGESwPDwpDbSkKK/G03uo0CkLQ5QOEcsTW5pMa3Cq9/vOkBHNE8HNsq8TVIeJoEu/xzKL00SbBneM4UgjT7MBQo3JrU0hY3rhjVqLevdQnV1Ewzos/EUQGjU4imiy5YkcWBovfVgXVFIi6WxTec06E6b57KwnYOu7nwVT4A7sLKg5mEeF5He8fDgo/Tj1dWyZTJJR4kQsxnWjNMTy0bKy6ykUeObOBMi3nHIwhR8ZzW7OLm0+QSKblTUboximGYQn9NqdRWno8QiMxWHOBpnCklLZWPKpx0SiSTtLYwI3IwxlxnqjNM9CAV/gjkmh+VCjalygJH9zExOrNBc2cMdpkr9kSa3YshoSunARCYxAFUAjTS2/D7rmYlueClii1nAri8a1mn21HgIVOb5JyNWqhY0yYTyiBSF99NpYl7YleM80GWmkLJgzCxbSltpNa/PirN3PBgJ4MN/heaamhPmBPc2r5lnVi1XtAcAFPm+0B+52/l9myzZba1rXz351n7/J7+0bCyn6TKFvMu59U1S3dnh/3SAKBpuZ0xEl8PX9qnJ3PHsoXb9wi6P39ikd20h61kyGbRury3QJJfBLwSNfFNABNPsWBx3XfwMoNMvW78zs3dvDm06G9qD/XVNRy+uu3Z6PbRXB3XrT5iyTmw5tGz5LGB/wPK5hN5zs9G1dx8+2sX1jUwi8cpBFpLLJG0f7XI8oggZBhncx5pEDzD5ZH/FNAHHlHE4wtmWqJmQJH2paMS2N4u2tVEQ7ZTmiPeOPAJgyzHtshYKRQVCyghycmelal6O6dFlF4UDA80x6gJWb7at0Rra4XHTLuvc60xMnflcqZCxZ8/2NYWuluMy5jp6z1DhziLRme3sFm2lklEkG9IggcoLpsToViO2DCsmHLB2py9N8XA40+CtWHYMrndvzuzj4ak9erRm+/tVC+EQvpiJLs3gIJXiNcfVJE0mSHIwenXZuaxZhoDtzkjNLVL0dC5nm7BAChnr9Sd2+OHSLq9v7cNJ3eoNXJWJB51puEQ84952xfI5JE4L0XqpNwBmOh1YCGMNY2CnKEt5jqyHXOuZ6MKcO4BPAIeYmGLsB0gYXiZ21WwwRKLgJBqO3gzjYWBDsqPHC+veDqzXG6p/oP4ixQOq+02jbV0o/Jws3NcAfHOYkSF7+HDdtjYrqkcODk7s5ctDARapdMw2N/KWz4RsZ6Mkj5fa1bXLDF+ErNnsWmQ5YJVKzvOpaclJnWAKaOHcI5WVnDUaNYsEYYvhQD6W10xvvDALp21l65HlCtCjl1XPyTrETc+8YY2Tf/pUZd9+cJlh/H/3z1YXji7mxTZgoIK+zxbOBARtwzxgoVTRVp98beW9Ly2czomrrQ9C4eEuQoaHzsT27797YYtg1LBCuu0PJBonXoSiCatqJhHQqqBcQhPz0XwOOlAILjL0EhmyMYeM+WtaaMR4YATEeL59U1NRCSWB5ha9J4UZCDQxQ2gFXXvpTKC4PMNRpjnQaEBwyErMWALTl2UcAcM2WZg0wjjWOvqeO8d05nnTHr+5/dyhS6iBZ8jlVMifDkZfnSvKMochGpnBQK+Pf2LU4owUEOw7Glac/MJQRMU4hUuhlLeL81P9nc31DTmJomuJJtIqakvloiXiUTv4cGjnF5e2tbOr/F1N4j0kA64+aEYUOoPn5vzm1SsVeASqc1mdnp7KWKpZr+tzfPrsme0/fmJn52cq6JkoE2/CysoVi1Youc+KghBaJJuNREOxAHCxDASsVb+2s4/H0sAQzVFv1KV5C84X1ry4smq5JMpIA5rCSlVNFBpeKKc4IdKUMA3B4IvJSiKd0pS2hcu1JkDLostCTXY0GYdYqRD23K3dYP1zpBzogstM/syepMtFWfjO0vwiRR/T//bVpdUvz6zbqlvnpma37RuhYQAuk5Gj7TJ1dzU4BSCa9YCtb27q4mCSRTwJKDLfD23e1s6eRWIZC4TilsxCXy3YHUX6ZGrlSlUTIQp/3PEAPpiGrlSratQ+vPugghB6LI6GYSgmNrdeq2nTXsd218r2eHfTMgmcQx3d3afVCV1nry4F7X/4H/9ne/XhxDLlDVvfeWjDqaPm8nmzDojsApl+/+aNra2vWSyV0uujuQXhB6Qg/odjYHN3y+kW6zdWLhUtGY/a0ds31rg6kxt27fpKaw0Q6pd/+EdqyvnzH969VWwShTeTLO1ZTNugZBF7kUprfYEqo0MhCxWdSTpfsGKlIody9GM49XKOAIrw7AABHHKJ/mwhXRyUOme5vxAoAl2d6b5vAAOoA3Wa58V+RSvEOkRDzNfFnIQ9wASVKeaL3/7GPrx7o0xCKjRWE4UfDRQT4+lsyaprm/ZQFOS0XdWu1HgShbO9u2fxZNpGAl5cMQyQBbXy9OOJivq1tVXJByJBqPwn9ut/+ieBj998/bWN7gaium/u7tj23gNbBGngMGSayNwGCtKDBw+cE+HdnXJRiUlLoOPG8XRhlonHBTB994//IJrUN99+K7YAk/SPx8d2fXEu2UL3tq0YLhpdfgAeRWNJW9/asQePHqthxjkZIxco7RTxRLzRlICwQnFH++jOUFc8OnTY0czR9gFQsNaZLmrarOxmYlm4V9w+1ZQLyupgqGkrenc0ptKQ1a5t3O+LmdIn5qvfFbjmCtagQITBdC53+gcPH2mCQDH+/Xe/kfM5tC9+nWY9UyhZcWXdLuoNG4wnYg+8e/tWd1exkFMUDxICwEBeE6/7TF+DDMWFijuowYoeKRTk/zDsdS2fjNnPv3pqq4W0pWTy4Vx1XSSkZ/YD/TwStL/9p7+xP/3L/2CL2FTNbbVaUcNMVjwsBqbEuOPfNG5EUxxNuStCKiZZt2CscqlsdnQjATixdm+uGsqbbVyT9T0S9ZBCt1SiAIl7TSBn1sgaN7dWu8LJfugo1B6VeH1jzbI4sWP8MbrTXqHp9qdamPIpbxUmxdy5Z3Juce5QhDFlLJQAlcM2mVK4gVHjWD9057aM0zC+w3jFRW2xljibfJYGrCH+PPcWk7DJaC6TKpyg+11YRqxxmnWKz5ht7latXM3YbDG2+k1L9L3heGj5Ss7WtiqaomH26Ju7ybzKy2V2ZpAhASlIqHBKzWWLlk3jHB2z928PRX9d36xqKq3mdSmg6bJMihTzxLrmPuZ6dPFsgLouBzpki1nIPh6fW/+2p3sTZkylXFYt0Gn17Prixs4+Xtltq2/zESZ3zIOmliulrLpetlia2MaJRWIhsbHQvxKJ1Gg0XXwaTazOQpyP7wSUoJWlOeQcZALK5I1+G/04ew+QfTxAmtNV4+ObUrjsa/4OtEnnOQLYoPsSsDGetkqpqngqnsdkJNhRoIKyRwMT29xetc2dNc/Jfmwfj87s+vza4hifRYKWLiStvJaz0lpB+ba4A7POkOwAIFIYY4hDfVS/qWtPAMDwIvOZvGQCDFH4zoUCwOvCfRbDmTUuWvbT579nf/zzX0lzi6Mwk1+Vs34F4VPeRTd274szi2bB1X5uzVLTubuV5nZul2cH1jg/tNubj5ZNmhULUSU5TMYzK2GOucT9fagolmQqopieVNplBQ/7Czt8f2X97sASqbCtrOJOnrWr6679+PbK3p+2rH47sptWz8rFkrJN11ZSMlltt+/su9++t+OzmqJxmCCKrTYZS0b1aH9HlFHAeBhH3AnUL7jwRmNBKxaRTxE9CBDiokBj0aDliFSMLVskvLBMKiL9tPJYvdxoR/UlCou948zMuNc5C+4GU/13KhkTZZ/jn9xjgGTu83cHl/b++MZu+0zPwooXSyTCtr1Ztkxq2VYqSXv6eN0yyajVL+p28vFMDfLaZsH29lYsGg7I58bLMFFD2W4PLJdLWr6AYWNQhknviLQ5aVi+mLed3U07Ob60s5Mz++LJpm3vlD2zKc7tpnV7d2LccH4jrWg3YC32LZMBZFt2LvFLIavVe/by1amArsdf7NnKel6A2dHRjZ2dtW0RiNpVo2unFzc2HDlWYHw5ZMVs3J4/27WN9bJcq3kOaGrleD6ZyZiRux+2nytlAZO4+xjgoP1lrXrRaUu4l+MUDwvG1T2OCeIGcM5kCwNQR1VWc9vFl2FktUbXWp2+UjuCkZjdtLqKvcNHSawImVZw4E9tax02FzF9WbtpNO3121NrNJ3elgigUj5im2sFksxVEzKJxrMIjS5sNyjO5XLBburo45HN5Ozw6NoGQ4w6mfi78wg5FJNsaMm94dzmIfxEHlm2UFFzy8CIibqTDTqW5ec/fGYtV76jJf9xdeH0hjwz9wFhTOH0GcF71DuYLNrak2+ttPfEwpmCJrfekFIHF7QO/j6GUn/76xcWTWUtnS1Zo92WwRPoIJc/1ti4YdIQYNiEkyYFJpQrh+JzKTgaI0g4JhRMLi4uzjWNDeF6Nh2rmMFteTZ1RTGTlUp1xeUKNnBnxVbdTRopHogpojCmUM4VSqIjyzwqGrMFiEAgKBQLOJci2ZP46LOj2HIZXs6tVGieGiPnMn3/GXsOFPpvz2rf0V0dukCDJSiAf59OFSdBYaYgYw6RFDloI2vWmy6mIRa1215X1uJEsjDdWqbpHYyk12OyhbEAxQa6K3692+9bLo+4HYqw0/m0bpp2iZYRo4Y4BxUZYwlNPN69ea0G5tnz56K3HX44cPrJ6cxWNzdU7ELXkEEAB5acbt2UnEktxSIaNYeGj20JTRzT8cVc+hHo41cnJ7a2uqKD+vj4SM9yORS22XCsSQ1tJzrptc0NUYOcm25SBacoR6GQFYtlNa9Ql29ZJ2jIcoX7TFi5Zmqq9EkH7ppsj2nmTTCdo6yblLhi41ND62hinkiZ5gb9drdrh69eOCBlDrWpa32a72HfErFlPVOKfg4q1ombOwacFra6It0szSJFEbRv0V9plPJF291/YoFQVJpAPksMiDC0oWlDxwVFneuWz0jxR1G0XHNrt9oybeECp8DArRo60iGa1aMP9vzRnv3qlz+zlXJB6KbiajyDIRlPYcoTDNv/9C/+F3t9cGqJ/Io9ef6tLYJhUaeJzWGKSUHJ2mWqBUWZCTnFNdp4zB6uLq9cU0b8TSKq93V+fqEDN5WI2dnhB5vcdWUcdnXhsgzRQD95+sxiqYQazcN376xRc+AVunBHi3G6WpgkTD2JIiMDN5MtKP8YMAAKvJMhQI0DpnPh6i7lzNHnQWOd06nnKeDtXVGKyYSTwRuXhg9iQQfG5MQdoNKKYv42dhmvrCbOxGwmLSonIM3F6UdlUbfaLh4J44yvvvrG5vOgXV3WRdt99vXXtrKxJjnP3//t38k45/GTLywNJYgiQZeRqx1hR7SaDU37aBDXqhVZ/5+cfLRXL19o/z3/8kvpPd+9/2BffvVc++am2ZTZFugzZyxNVbFQVLOpQoY9u7VlMdaMZ8SWikbt+uTUXnz3naa8Dx4+FFPn9ORUxksY2+1sb4qKfXh0IHCN2ArMiqrVNRnccXaOoDziSEvAeyio6SyT9BC0cM8QiuLXzw+X/o+iivPf08Mr89YLXRG+oebiU8SMACqaDRUzHktCDfBY7uftxo3VL9Dx9cQWaVxf6W5gTVFgAXUMmQxCny6W1JwyDQVIqF3VZCyHCdbDL55aOJYUNbne7lg4npAhGGci5iY8I54xjSZNLHdBtVq1w4MDuTGz1zH0YAqOwzgSmw/v3wuMzcWXZShVzVGQRi22TEOC268r/kXBpbldDslQ6j//+q9sORu02dJYzp4U80wIOdOLhZLOCPI9YVvgfkvhhVkja0iZgacX0pzSeGbTKTnNd9s9u6m1rHbZtrvbqVy8p5OR7T3YtN29DU0TKPCOPpxZ7RqtNX4C/GTyPbFgeMl293Zc1uawp+aWZ8BzlgYWn4NMWs8aKY18LwB9IsuSPABeQn2mwUuiv8V51ouPclPTuc4ezgA/R5X112njrD3TPQ+gxx7HKwLGFxRsZPeXp3W7bd3Z0mLZQgE8QXBLz1kiE7HKWtrWtwqWSEWs3e5a7bppl9c1W45HbGt3Qw0w+lgHZnvxHGrO59KIMcmBVsn0EBdgqIvlAmsoa+/fHKqY393fsGwh4RYomuxmQ/cXEw88A2iQmJqOp+jyXV3h7iDqoqkdHZ6K4i5pALKcOBmkt3LOnQwX1qx1NQ0d301VeEJV53lt7q5aZa1gixCT0WU1LJwxbgo30hQIB1p5FmDYhN9BBLYbUR3u4ME5l2aNO5d9pvQB5BiwozBXRLMH80NntNMbU2sosaCPQd9YxlDUL8vBqFVKK9a6wavihiRDTdTIlMJZm6SEQiltj57sWBndXSRib9980OeI+RHPDIfh1Z2yVTZLNguQDd+0XAZzxp5dXVwJ0Gb6i1a+Vq+pyYaRc9vuaroF8IABmn8ms25l/Ok1t988/an90c/+2PJJ4nIw9AJk8C4C7zP5fHIrnTLmehPueedHz7/7cgtnaLawD29/sKuTt2pui+mgVcoZgXtM5SqVVWma37x6r4lYPB6wfD4lmjaD7cvzlv34/QfdtaUy9PapFYt5q9/07Z9+OLaDy5ZdNQfWaPZtpVq2P/zlM0028W758cdje/3+3PpDak3H/uNanM5GVshnbHtzze66bSVwRDACi4WtVMiKqpyATZGOakDijNQc25BmlNgYyhqaZBodPGKgzQIe49LLetAZD3MujFs+RmYTGwz4M9y7XtaU4oGQD0Z1Xl7VGvb3v35jH45q1ukD8AK6m1UradvcKMlo1GZ39tWXO/ZwZ0VU6uPDM3v99p1VV3O296BiMg/n7iQHeilmgaVlOQZ3bqGiJy1bSIvKevzx2n77/YktBSPyELi8uJFfxvPnm3o+Mp8cTa1eb6gf2NzaFIgGkEJzm0yEbHUlZwmo0FxAwbDVrnv2m98cWT6bVbMaTwXt5OzSDo/aVr8ZWXV1w7qDkb16d2TNVlfn3M5mRY17tZLRJBfA3ZnK4nuLzjVkySTTeJgUGOrBTBrYUpAIoaCSGdifzhTVTZKd5tmBgR6lwMsF98QuGjnzWJHAEEcGiBeyu5FZpz+xq9qt/v3sqmEXtbr2i2P4LdkSjAbOv0hALIFKhXplbien5LcT/2e2t1Ox9WrKcumIzUZ3qg9kogaYHo2KBs0ZwXCG5lZMilJJ4OLRMed33+LRkK2tl6xUymqvtLt31uyObWJR29h5Ypl8RdGD1KwwkhwA5Te3n/VlnrO5ol/5fWjJzjZeEIyz1ldshxMe00QoAzNTserDr9XcYijF5FaB3a590MFNYfTq/aF99/KdzQIRKxRXlGN1dnEhqrDMMkIhmSoxyYWiyAHJNFB5cZhLeG6lPFhR1GJR6aPqtZpNR0NxzkHla5fnoulBD8VF+fGTJ/rax0dH0ns5F+clTRM5VJkwFsorVllbt0IZY5CEqIsUFgTPa+QttMO9H9fIOnMXNbZeDIeaW1+f4eUyuaAAz43Wi/LQRe8Va5pCUKx5egLRwFwVr8kQlzmaRYTfeWg544m1bhpaHCCuN+2GinGe07g/UM4bBdcyeYdqvKFhhKVFRbuJ3hNzL6UqLAJWu7y0q7NT63eaNrgDcUHPsCljotOTE3vx4w/SW+0/fqQJE1MW3KuhtBBxAR1ceqzJRHoo6KrQynEXjcYT+mwxfao3W5bK5fX9ef9sxn6nY7Xzc8umkpqyE/HRbLX1PXjmFOtQWXgPgBwUu0zGmOpAeUpls/p10Kf+naO+8WtQoSkYnDmamwQJufJdZj9zVbt3Ab/f/54TIusd2rJvFuIjX/LDMxUJABAUyjh3sxYXs7EmWei90Sn2aR6g1o0HosfIlI11N51p0kwjwPurX9f0mQnlhVKWy9vm9gObMUcPwI5YSKeJRhP67+npmQxVWDObaFTzORWMuIxj0pNNZYTu87YpbHmuFx8PrXtTs72Nqv3+T7+2lVLBQkvuEBAtUHvCRQFhSPEv/uX/ai/eHllhdcf2v3iuiZUzahpKF48kgE2ws7MjnexgNNSv4Z7K4U/cDs+GvUH8DRMktGeddtNirNsLHD87KuyZXDuX8pKyQIneqNWuRWOZ0xRxIHmaJ54HVFTictDKYvaGZKBUXVMUApmubOsJe1TP3JlmOaTzk+Owcz/1Llc+JxUlftqZy92lcGYKzgHMRJAmDLohxRNTISj8aFhxAWb/RSPLihfj67CPmFDXri/s1ZuXmtDRsP3yD/5ILqEYS9AArm9vWa6U18T0t9/9RkXng/19aW4VoeK7qYI4eo0Eek4cWMsFbParAoQuLi/U1O5ub9vNdc3OL87t57/8peWKBbu6vFYhTfFMMU1jAIVTSGqpYJs7u5YrlwVCjcVkCVgCM7mTMzW36xvrtru/L0nBda0u47mTg/e2tlrVffDhwwd9RhvrG7b/cN/i8aTd1NEUDSURIPOQR8D5wFplb+KQTwOCPo91gq7I5WKGHSDhTazlgvgZsOQcnZ0TrjSOTEqkhUTq4NB6ikmnh5zId6HfbqupPT85lZkgOcujIaCTy1bm+3GecEYS8VZZwdgkqqkUIAXgIYj9w8dfCEAZc6ctxyxdKIqtwGtJJwFabwTiuLixkRB+Gi7O0evalfYF8UWlMq65UG2n9v71G7u5urBMPGy//MlXtl7KWzoRFUpPMaHmVvepc7DGifb/+qv/aH///V9bvLBs0RTJBETQheV/QJOxvrIm74Vava4Yj4j0ZEFn9DZnCtFQkQe9XfFPUOLyUOsD9v7NB7s8a1q3RaTaSLEdz796Yju7GzYeE1t2bgfvT23YB3CKehIbaI4zCy2HbHWtYjObWKfX0vTQmVilFB3j4qJA7pkec+dhBkWh7JyLYVmwx5jYSqpzh54MB3di1qBmOkM0xbHhmqw14KYY/Fmoy0wNWU+8X7HBZjM7fPfRDt+d2OhuZsuhBDasFgyGRRUORKYWTeK+n7ZSBbOtpBrcDwcfYTTb1s6GpTM0t55rvpdrSmNZv2lYMpG2QqFs0WWNUOzViw92+vHcNjbWrVpZsXevDvUeHz97YOlcXDnh3J08GwBKTBqh6HP+Q6dnQpzJJlS3aB8YjsET+/D+SE0jgBLMAnwWPh6dyjk3lcgpp/j06MJumxTFNBVQWiO2sl6yrQcbtpwIy4yJPU+zyZ0oE0tyNckbJoLGM39iXSpOaebuXgAgngHaOKbrTkrg18sqdZ3pkgc8sW4pRJ0h31Q5y+hnMZy5644sFc9Zt9W32kVd2ZvBIM0t9oYAvxhDBqTno4mDvs/U+v3bI+n1cJxe3Shbvpq24lrOhnOir8aS3nBGd3HgRvaQzahxd54geLPk1Nz2bxmSLATssUYYEtBAAtiPB1NrXDTt2cOv7Y9/71dWSBctMHP7ToZ7/uzW89Hw8zQFTPD3xxPtceXcjmluHV0bcC4UXNj7Nz/YxfFr6zZOrJyLWDIWVhO4cmQfAAAgAElEQVQjb5JCycXR9Qe2ulq0QGCspiWXzVuvP7Trq4Yo7ty3pXLe+nctKxYL1r4d229entgx9OTLjrVafVtfX7E/+OWXFovM7Pr6RlPE86uOLQJYS4VE8aWZpLktl3OWzyVtNupbIhqwzbWizI0yyWW5M2MShREUmmFXP3kAsSJw0Gt6WWWaVjtTQI4U99PReanN2G9Ix7g7I5G49e/GVq93lMcNCMF5gNabKS5Z58igTs5q9ub9uZ1ftnQP7u+v27OnuzYZwHa7ttVKyp48WLNiJmsnJ1f28hX523nb21+x5chcZoAquyxiS8Flm01Ddnx8JXpuZa1ssWTczi5rdnHRtnZ7bKFIwsXSTPv27bfbysttN7s2RIu6mEsSR2zgzQ3Sho7lMzFbreYsm8K/YmrzwFRAzXWtZ9/9+ljg85dfbpkFx3ZwdGoQGxvNma1vbdt4PrYfX763ZqsjIOHp4z0rldI2uOsKVJTrObI1w/guJEkDRk/sS84J5Ij0YVk8CuKwmpwRpmtmvUzfzxyD72sgb6rO7tXfCTj/IEXpWMTG05DdDmbW6k6t3hjYTbtv7d7AGu1bxUGJiYvGdUFzi4/I2KrltOVycTFg65h/3QA2jm1ro2ybqznLJPFzaFilVHCeILctS2cSMpiFDcCZDtsGIKuQz+pubDQdXR+gWC7J85k0txiMNW/HNg8mbPvhUytVMAsGdIMS7skH7vsxx5JVv+b9zxlnLXmaW5+Co3BqXIJx5XPGOkC0d+OZpUobtvbkGyvsPLGlRNZEXPYRZyF6aHbD9t3L14oXuai1LCS78LgQTA4n6JgUJxQEOO5SFMnyfzKx92/f6zLj10RnM0wpuiq00XNA1WGKSxHfrNes1aiJEipXtWrFnnzxhQrvw8NDbSDRcb34iFS2YKsb27a2ua0ieY4WVZGQTiAOJft+U3t0FG/m54phT3fjIyOiElGI3wN97rP4ZEv9KS/Y9byecYQf1aFhmhPOK0JmNhX1EQMV6MNR6FjEnvT70jAyFQO5ROyfQEcTCmuySwHhJtUNOX0GwhHberAvTR9FLO+L14hBFPrMSGhJzrWYWPU6tzK24qBmmsqBtbW3K300Jh3KkqNp6fWUdQqtlI315NFDFRavXr6UWy9aW5pZdMs4i27s7Fh5dU0UNjWH7badfvhg08GdxcJh2a9T5DNxBlUGsXJZsQFpD5iW4iTNlBCq7nIyoQxYmlsaaWjscTJ6ZTji020dIMFz8XMj/WfhnotrYv2Lyv2al4LmPRuBEfeNknO4hO7OhchEgaINUILPgCnpZDTQBPfq7MTOzz5a6+baZuOh9o1DvtzXwzyKgpOJqO+czesoFku2HE3aaLKQFnJ1c8e29vYtmkxZs9MR/QONNRPIsqdB5rK+uDpXo1Uplmx1ZfXeNbTValiM6c10bJloyJ493rNqMS8dkPoC1z5o3bL5KTT+5b/61/bdi3eWLFRtfXffNrZ2dDHJaIl8yMGdJvYyVYq5Jvbi4tJNvZfIth1oL0N9hR6J0RJOijAqQF6Hty2rXZxak2gXInzmc1td39R+5TNgogVwghuio9p8MvoiaxpWBxQVmABchkRDVTe2tN5wOgc6pDHwo899pJ214GdgqjAWa8LXynuIJhMIaUtcTI4/KeT9Xl1di2JLEw/FjwsIqh4RZbAXQCHJtGXCzWGey2WkO37z9o0Aia+++lp6uUajJZOlWDJhySwNetaOD4/UUMF8yOBA6oFounrU4C95E8KA/fD99zJ/KxXyovQiW6CJKmRxva0r//sP/tmvBEidfTzVWuVzpeAnsonfX18HzCtp3/B5zkBwJSp0zpx1T3O7srJqew8fifIPQIHWCgdlKGWweJgMAzyukP0ajqig4ScUcRg7RK1QFDCp5DVQyFPUMfWh2eXXWSfu6HMZnD5Lwk3eXWGlvemdmSxa5YWz8vQc3Z6Vnp/1N8C4oqboqHatpgaXvcHkEjO+8WhgY7Kf0fRKBwR6vbBUJmtbu3sqZDqtlh0wWW02xCrAvGzv4UNr9QcWSaSsWF3TpQy4x1rAQVrZ5aOR7kdQaFgVvA4otNxxTmfvKCO8ntcvftRZsVLM2h/+/BtbK2YtFY+KneRoye6M8kE4Lvq/+pu/tO/ffWeR9JItJ4PKFJUuvNdVgVnKlXRO8r7QAIvea46+y+uFYaGiPpsTqIwkIBYm5ztoZx8vrH7RtuvztvRokWjIHj7asxxU48VCjRumNjbDYTeqZ4bWFkABh9xMLmlBz2E4kVq2TDYp/RUuqc5F11GQncmHAyn8RskHifmaNAqAlTKLE4DAr/FPooEwb1oSkOBT1Dk/+X33ORH5BuURo56wpoSXJ3W7uW7Z6G4ibSN30oOHD6w/vrXhtG3p3LKtb5alt6YgfvfhWHcqzKdkOiqgnLtYjCeo1KGwPBDQLecBx3NZARBnJ1d2dnYpE7FcJm+Hb0+Uj/7F8wdymUZ6w+dPVAYNI+c076lFssNiZoUi4KxzRtW9hGPwYGIvf3grQHt/f1exU9zr11d1a9TbVipUFRfEdLN+2VC038bGqrTPy3ESLYY2MQAmF6HE3gKIk1Y5AkAEe2cqJoqbtjlavIvLc1GFvGf/3BRF1/MCcP/ws30da4Lt6DxrxDcwmwdtOiIFAipnz8Z3M2ted+z6omYjRYh4Tu1eLUU8SDobEx0Wg0Im6SfHFzLOounHqTuejVi2kjILL7RGuUdpbjkDeI8CxBMx69719X7R62JsdnZyYc1GSwyi1dWqGlvkQVAku+2+1c8a9uWD5/ZHv/crK6aLmlDJzdpfr949qcgnT+/vmlvH9GFd8ImwD33NreqJJbOPh2/t8uSd9ZrHtlaOW3w5KBAYkGQwdEOktdWKPdhbt8mkL9ZDOlWwTsflqwP4oiXHabbRvJG5093Y7MW7Czs+79rHs7ayZolp+eLxugWXxnZ2diVn5LshHjkJvTbWMa0MwNPqWskymZhlkmHbWs3b5mrecqllCxlROiOssSSz+txMyAWAAEU4FaPbt/4Ahyfg5GfUJ6Ihj8dWv26rSWdAkUxmLEatGolavUY8TttlvgaXxL4LhIJWrBR1XtHg/vjyo13Xm7a/v2VfPt21drNug37H8tmIVaGo50t2ddWyFy9fW6mStb0HKxZl0EwUkBdhQ1MfxpSoN7eXL49tOF1YsVqyyXxmV7WmnZ51LBhMWKfdt3BoYj//2Z4a/NlkYcM+mvu57jLkBIBSuSyNbVaJHqElgDqcnGFLRK3RHNqb16dWzBdtj2c5HyoyZzAIWb0+VA0+C4zt/OJa5njUCYlY1NX16N+nNJ4kIEAtJtWDiB5Yiz31StSR0WhI1F+ifJx230/ycNUc+9Aji95T5f0pLnvd+Y84yaTbqiHrD+ZWU0PLdHRijdbYmrd9GS6KvYrMDvPYAL1gUAaN8+nYioWUbW5Ulbd9fl7TT9YrDKSdzbJAiPGgY+WCk24BFEK554y+ve3pHuTfmeomYlhdm4Zj7CUYPTT4co9u9uzouKHGO5zI2IMnX1p1fUu9pAPBPaM+b3gpJqZ+8HuuEpQpLHjxf/0HpYWQVdGDoBe4IGwXr+Amt8OJWW5l29Yef2PZjYdm8bSaW6dPdNlDopWFwvYPv31htc6dXVw3bTBCt7GkiRPooZzUcNCqVi2RSjqnTPexiwrH75fKFT1cGjvmLFwAUFEU7j6fq7lt1K6sUb/2UEfTFAQHzKOjI7uCiiJ3wyWhSBTT5BWWVtZFOeAhYiyiD8rTXPpTWp927C4cLyjYRwS8T00HvqePcgvG0XTcmNyPDPKMcTQxc9Rl9z+HDjqapEPFuMT1aKjd5lMZj9xAr8OoaDLSc9nd27VIDMrFpR7i2uqaFsj5+am9/OEH5WtGonF79OUz23vyhS2nmGyB2rkJpFiIbIyJp/ftdu305FjmVqDpfPPV9Q0rVspO4+aZeVAUDbq3miJjogTQAGWKppLYIDYB34FPBI49U7bqxoYoo1PRUIJCfs6g7P34wjrNhlDavYf70rYR24TJA5c4FFveE4Y6XMC8H3KIMVsiZojmhuaWNco0R0Ppz4Tk92vRm/r4z8Yb57mD2WtyXQH9ORjhNoQKac8RkuKZnzpDvGm+D1SIgsSfR7A/urOrc+KOXlmrfqVimufI12Iqv7mxaQ8fPlT81fHxsTMpmi1kSJPPly0ah9JN5i1u0hVDR39+dS2KLZpa2Zp7hl/SM3pSjLGXPQhVC8c89HY762s2uG1beDG2r754aBvVkihFDo32rLQ8RJqD61/9m39r3/34xkaLkCWyBXv4xZfSRSvKwotFgiJOgUZhwV6nGD07PxcgQUGA+VuukFPzjqZV+2ZB3l/dht2WXZ581H6VIcl8rogkkGmMIABIAFoAEdA8CawQvzgofa+o7sTgLOEsGbd0vmipLPTsuG1s71i+VHKeox6a+QnQ8PB3ZUs6kMt3or33OPcjdzxakHRxKqRdJjfFKa6QnDnoebmEqUw6rbaMjmj43ORwqmlHqVQU5Q+DrWwm72n/T6WfZuqYyefkfH12dq6CCGoWtGqxBtzCUrPMtIavzTOHNfDy+++NZ727vyeXd85JIofYJ1zaP/3FL9Q8Hr07cFnWGKe0WpITbO1uq1jm73HeQuuBBq0seoyLiJ1AX3twoOZzc2tHxhJQomPhkAz7QqGAvgbPAgMsPh+AOKYWMmzT48LUKyXtrSbg6KdDIU3IsvJUcLmbmuTpPPVhQncZCXTyuh+di96U1nuZLo5NAe7uHAOQgMEDfZtiEB+DAIZh5OQ2mVZ3pJ2mgqDBnY0p4Nx0lL1M1BvrMF8syVTv/OSjWEB8XyQdu/sPrdHpWjJXtFy5osgqPCCgXPH9+hgfNltWrlRsxQOvYAxh3MT0FzDI1/NDV8btPhZaslI2aT999tgq+YwmtzS3nNEiF3nvX+dOOGi//v4f7R9//FubBAcWTUH7X1bxRVQK8oZhb2jhpZBVVytWXCk7auZoaNlsXsZ1fP40MJpuorvu9hUHwYRt0B3Z1emNXZ4CmAYsGlu2crWoyQFn1sXppbSd4WBMcUIOLCJ6bW6pdNwy+ZQlM1HLVTJyRI2nmPbxCbtpIPReXHgdbuRbfPggmw9g+Iwvp0OlUaBBYTJLHQBbQlQ9TRPRoEV0/tAwsi8BRABxYF0AXiRjKTkM09wSW8TkBcnMF8+eWm9wa8PJrSXTZIxnLZdLOxfog49y5oSSD0Ua4xb2s3/38z2h6h4dndqgN7BKpSzK63g814SQTF4mHJdn15pMPX76wMLRgNNYEkk0d4DqoDcUYAQFGiptoUwEBsQ5tx/kYn03sh+/fyeA98H+rtYGdyPNWr3WtFQya7Fowo4OyA1vyORu/+EDRcE0201r37YUEUUsj8v9DEjHDh2ZYh3GD+ZfNBgAMOiX7/PePbBXMKFnsqjy2WM0+Xegn5HNduUnjY28KQLLNp8u2V13YrfNO01sybrsKsNzZmMKSI9GSC3oasyZCnqyPXHI7vUGdn2J03VPdMuN7RVLlxKWysdtHhzLZVuN+3CsM0XZzESoJGI6d2WKlMSjhazUsRoKopGYiHFf87ZgOrA+Gpdt+/bpT+xXv//PLZ8uWVDNLWAKtZxELV4k0CdWoszU0PWO+NrEjniNnecCrxMqsGS1K9zz31i7/sFK2YCtr+REIYUNc3HptN472yu2vlay4aAv1l4ilpNmllrXAhPVfQCFAI0DwP95wD58vLF3Bw07v+xrIlqtFm1jvWDx2JKdnV/Zx9Mbm8zI/o47NhqRd0RLJmL6nJeXl6yUT9paJWOVfMJK2Zil4yGLhFjvMJEc68wZi6GB9Yy1PAmLAOLPQEfViToX/LMLOSNGR2g676zfG4kxiccGMhX2GesB6R/0WEljlnCGJ8IqqXPoqnYjcGx1hUjEhvW7LRlmxZcDtlKu2uBuYq9evbVMNm7buzS34nk48Nqr06AmLy0l7eKyZz+8PLKpmQzMdDef3VirRbwVsVBL9vu/fGyx5SVrNTo2nzpZ4ng2tGIxbeUSeySozw/5CDGLiwUSi4nu0W53YlfXTp6ASRVrETZIf0Bc1kRZweP5RA7xgOGsrbvunQOGZPYHA2XJctm41gdmm9TT3LfIBRJi9rDOOEfwCfEBQieb030qkzZXt/q1qQ8Q86zkMu/vYz2nkCKGas2BLTB9C0at0x1brXEr5+q7Ea8Xk7GhaOKKU+Lvz6Z6PVtb6zK7Qu6CPpmzEpkok+1KMWmB2VAMTQBHmCn5fFoxhji4I/HCv4MBJXUj4AHeB4A3hWLBImHHhLi4QMoRsFlg2YYzs8rGjlVWN2VgSeqBqxe4klwV4T93f2DlT0ioQQP/zR+XF7hvSePmhyCreEer5MJ6yRzKre7Y2qNvLLOxb4E4ui2XA6uGzovHQW/5d999b0cXNza1sGVzJW0A3HaJwoHWCkceq3ZMOZg4cEkpImUylSsleh0uZqg1t56xkJuihXR5t5s3cu/s3bbVrIFM7j98KIrT0fGxMph4PRSOm1u7KlSIdMBKWoWEtjF6PmylHf3NtdcOqfLdjl3D6S0ObWxfD+ihAz69kcOd1eltfNdvec3Pva22+/v+n7mnushowuUz6fBno86hHvft6vSjXZ6cqHDefbAnnREHJFMlpmVQ2i7PzkQbBvXeffDQ9p9+aQn0SKGgJp2iHnHBegL0XqdtrfqNigGmDXJKRrNIE0r+GfmwUESXgmokaX4/vHxhty0oBmkdutD30EKjJ8OtUOY9E2J4oJtgjJRHhKlDBfR+ORTS+3n744928O6d7NzXNtbtydOn0ktSrJN1uL62ocMecxffuTsSj1llfV05pYARUAppFKBlu4IL6g3FEdo7d9H6Darf+LrP1qfbfKIvsEto3j//cT9d8C57Ck1FYwn58gtwj+8vYIIGGJ+GkajLxwdv7PjDO03gtf/mM03Hv/7quS7G16+Z7LXV3OQLeU1Ks4WSdXu4+AYsiLEZWbzoEAFeCEgfYFZlKqQL5aLWA3vl6vxCcQEUupgFMaFbLRfV3BbTMfvmyye2Us7LVEfTE2+Ry6hFtMqQ/et/++/ssnFrmUJFudThWNzyJXRMzgiIBhbggcNIay4a03r5/ocf5ITKr7GOeC8Us7XrmqZJiKya15eKT6ori/pGpxD0/+r6mu0/2Bcrg2xl6K8CQTD9mXCpBi2WSOm1hKLLLlaHiBmifKJxaZmvazdWWWVqseGhQh6S+Rng4WzSHZDkLr9Penln5++NiVlDPujkabRdyDkGNwOdQxTT0JfRGUP5xcnXn9ThLMvnRKOHzrR2cSVqtxD9xVxxZ5xNTBXQdJ6d47TNBHvNNbdehiaNLaZE15cXMpASuyWblXHS+9dvbTyb2v7jx05LdnmpszEQDll1bU2aWr6vfA8WGBKFbW1rU/pG9NhM48kw5d+hy6M7ZW9S3ELhZQoMEySZTIsqxJ4k3xC9dr/v3Hb57KGJIz1xn8FYPzmv+T4YdBGp5PK8Eyo0oXXLm0AMCw9X/cwF4t68Ba2Mt0/V7HsFthIMNDZyUx9/ckBFBepNE01zAzgSZiPOZjpD0PZcnJ9Zq1G/pygTxaD9LjA2pAglTOjwf2ijl56gOYTqmFesWfO2Z+F4UmyKja0tyQhgCqGzZUqNYy9TeZ4Rn8OHD+/VeHEuotnCFIT/xkQum04qVL7fvrHdjaqV8FeIL0u3rQm2jhfHXOA10qC8ev/C/vT//g92c3tpuUrKVtYBhHEEd6Y2OCVjrJPOpsUKYCrIWgXQZS2iC2b94pTJuoVpMOgOrVlvKVPw5pI81Y7NZwE1QLk8bKqMtRV7dGVESOLgy2flpupkqULxDFl4OWDpfFIuttBw46mwReNh6UjnTD8X8C2cTMSxZhyN/B5mU0Xyie3EfhNI7Dkl89vKusV/gkip0UTu98gw8MMA/ER6xPPiLGOKR8xFNp3T3QAlm0aG+mR7Z1txRf1BR/pGXGrddH3Zjj+eaK+ubqx4TZJzA+YFiyEg3SKTt74dvD+WyQqvAVMTYjNwE+Z+aLduxUZ59vUXtliaqdbBoZg7iS9327y1WGzZVjeqiu9Zwu1EuboO4Ka2oSl49+5IbsXotfn4ANmg6TabHVFuAdm4f9krnAPUZ6Q+wFSTK3kIJ9Kxmjr2IE0ae1dMtoDJQIh7HFmA2BMe2KTppJcPqmvCoyO7WsgVR2764/2GAFJ3L9IUjgZTa950NbG964zszsvDxORrOYLzPJN5QAgnj9F9PGXgEbbtnXUZixINc3Fes3YD2vbUCqWsre+sWCK3bOPFnVy2bQn6ZsQKuYLAAhn/qUGK6GvA6FIEFdKlZFKgjvLhg7hIj0Txbje6Nu5PDc3tH/78j0VLDs5hDjnJikSQAcdw+qS5ddpoMTaG0PidkzaMLj8KyC1u1kXTjt791k7e/9oyiant7ZQtl024v0/KRLOt54CkZToh5onJXsxuOwPtw2IxY50ONQJxQSm7qjet2evb1U3f3h3cWL1BLjEOtEXb3qxYLpewk7MLOzi8sNF0ScCdDGIn3FfLas4m44HkAYVswuXVZmKWXF6yjdWcVcq4sDOVHHsPnrsPBpDbrX6szn2ddH9WuX3t/+TDA1Dg8U6nZmCLve7AOl1n4ogEMZXOKTLo8hJdbF/+AEhFYG6WmLCSfdvtWzabko/J6K5n4QgxllMZ6rEGDw6OnJHRVlUNu86V+ZLce6HLzhch+dEEwzE7u2jZu4NzAeOPH+9KwoITNSAKd9+TJ85jACdhnJYZPKDJ52unEjihozmOisWErwOZt1CT2R/T6ZLo4p1bzE4Tdnc3UtwRDMolzGlnsJcmzh0eh/bF3BnF0scQJ8heTOKS3Lduhz0N8yAlgFH51R7t2Kik79kv3iDNm6r7EVReleOGA36tIxM8r+fwIuaA+mEPjMYL1Zr4EM0tZMPxwq7rsALqVqu3pBHGMRu5HE0uoBhnBmwC7pab2o2AdzY0TWQhl7BCNm7T4cAyyaTt7mwItGLi3GjcKE8bdg1NO3++2+lZrQYg15W5JsaZnG+w4zAaRnI5hWFUb1umtGaVlS0LcY7MnbzI/3xcrKdzoddUW4kg7tNAKxz47//5imAPFR/SsHmTXyFtzskP1+P82q4mt+mNfVtEnebNNXKuiOSgXYpE7D//w6/tt68+WLpQsVJpVRmBaE/QUUCvJPO0dnllcTp8LhniKGrXunCghQUjERVGUKpA6bmwmRQw+eGgoiA+OT6QoQ9vQC6S+bz0RdAAaYBwQWay8/DJU0tmcjblssSsQh0rVEYoia6p5CB19DdP9/UZLY7fd1QVfzr0aVroN6p82O6w8/SbfODShvk01095uf7f8bV/7MtPVFnnnqgoCOhB45HVLy6lUfUNHnj/TJS4sDSRCUeE+HCRbW/vWSSRtM5d38YShQdUdI8GA1EdmaKwUcMqONwQn++NVg5nWprZdrerzzFHM5HJWqNWt1bt2qIhiu20XV+eq9heWanqsBateDZVoeA0O8uWzmZFsx0TwQAqR0NEEHm7ZceHH+wSB9Z4VO7WGPVwgTPp4vU5Af2dDEaIoiivrGhqq2kTqD75tkxtImSEOWACrbFP13AXsyuafNDC/3xdg+o3Na5gds6cHm1cRY2PQvrUVXdh8fUdiOPuPjY1n68PGqjJDSys06zZq+9/Ywfv39qg1xWqFQos2cP9B8rmgzIPrZcLkWY1UwDFX6FNltnBMlPcYFAGPaBfuFJCm2RLVlaIzUrqBVAMEVaP/pLXhCU/DVcQo5bp2H7+9TP76VdPLRUnakqcMg+VdVcU6D0I7f/27/691dp9233yzELRuF1e14Ww0dzyeQlganek0UXbBHWNAgJTG1A9DmqKFtzQAV9Yl5dohRs3NurfKt+2cX2hJsMjRWtiv7q6ZrXLCzVp7GtuUooFnjMHLuuvUKnq+ePKTWPGIQg9mcd402zpkMMkSYQ5DxyStMBrjFxh/am55X372lbHGHGUfT1bF9RxPzH0LwU5+nJhkLvWubWbWl0XDVMTmhAiuVj/6BopxImkAKlksotmhvMNQAJtGHQeJnpEGtFkkvMLOi8q5mQiN2R02bfNpvU6FLNZ++KLL2Qs8/7dB/v7f/wHgX7Pnz+3rc0Np1NhIjce27tXr0RLptCHCbKxuWGFUtEulT/ctnQ2o88RqjVmRy5jGBoUaOlIINlkiDt5WAUKEVwY2zjn6K5zm2dKy/Q2m9Nn1u60dWbDmIFmBZiGYRzmRoAg95MfH131aG0+sOAKR/cIBAQ5ONblh/sUcv8Z+fvabVYn6RCw5FF5vTPb0Swo1GaiweMw//HwSGZ6THUdE4OpxlxmdE+fPlUDiBFUT3TfqYAUXJOJDrq8adja1racrTlv0dtCW+e85HWyH7hgKbLxRIA2zp5Qvi1n62CgCf1qpSyzjbtu0/a31i2fill8OWzxBJRf38TOmxIFoMMG7PXBK/vf/+Tf2MfLD1ZcydrO/o5l8xk3KcNor3+nZ0CRlEgn9f2gfiHtocFlkshnzITZxa0GlP0KxRVDokata816T1O1TDZlK0yAC3llpJ6fXlpggb4S51PXpOL9QE7pbE6z1LXlZMjS+ZQl0suKMmEaSTQNjbmaJjgYvvGituUnWYjTU3ucLb+p9daAIvS8e9GxKBy9XVTbGc6hRKigqQV4cbR39yyYHrrvCUjD/dRqtfXcOp2Wdfsdfd5MoDmLoWt/PPmoic7axorFEnGnTZPb6ELuttPJzII09/MlxQyR9cv3LxMLNp/b5eW1gJReD6fkdXv67ImNJ0Nl+uJpQANMY05MC4616KKDy0sWWuasm8gQijcCMDMdTUXNxeVW+ty7oaa5tWvW3Eh7S8BHcEmGdgAqAMrUMQLXl5yelskX+wrKoPLtw0G5IvP+AEZFPfVMLt0d6UyBnDmmxxQZf38AACAASURBVErzimIf6HcBcu65uD3r/h73CsB0p92zdrMHUdzCgajYAd0OmsmOtIwImxVdMoRCyl3pS4r47AFt8zIevb6siVLOD/Tba1tVi6VDNprfWTi2JEdvIq2oGQGZlHk+Jv85Lg8XahCc3qkhOB85n5Bw8Vp5TqyH8FLUBt2xPdjYt599/XuWTxZsae6YQ64G9JiLwrI90MXTYPP+eRauLnTTN6dd/lQfMm08/oCp1AuzSct2tjAQKriosxlmkExqyRNOWjgYUKY8TADiWZhCo7UG2LmpE7UYsoOP51aHLTSa28l5x1odwKOg3KIf7G7IhOjw6MTOLxu2CAAwhRyTZTGzSpFIGwr/kWVSUdtYK9n6alG5tTdXl3Js39zgvF4SPVr6dp3Dc4/xBV4I48oZrel9fybJ87awA/89CwWAnwBO5V4eFpPAq+uGJn1EBVVXVi0Ujtrx0aXd9UeWLWZlEIpMDaCt1exqnyfjEcvnExYO4Qw+VH46NPN+r23ZTMJKREUF3XodDhd2fFy3t28ZotEo52xju2qJdNYODq/tzZuPtrpasiePNmwpgKRs5NgZQbOrq4a12kMNvGClbG8hI4tYvXajGr6QS1okyNS1K3OtdJph0EzT2+vrvp1fdiwURovKmTyw0ehO50gPk6wZtHmcjBeWTGD0tuwiSCMhy6QSAkuHd7cWi4asVIQ6j8EbgAmyAhedRUSfPEjkPeA3tx4w6Nez/pDRW4fq4zy+nl+7eiWSGK0O4IX96LxXADAns6Dd9qZ2ie776MourzvWH85chN4crfFCFP+93V3lXx8dHmtazWe0WinY1nrZhv07W5qbra86GjxpBiNilELu3KJGZm26xEya6rG8WvjvMcfEbGGlUl554SR33NwOLVfZtFIFECImR23HLPU1x65vpXrzwTlXl5OavSAKqIpMVzRW5zbrimEKWmcqQERO0Arru1Z99LUl13bV3OLU6/9P4dNMeYNB+3/+7h/t5fuPli+vW6m8avWbpg0Jb0+lROu6qV2LI8/DOj0/k7CYKQXOoCCxzgXXmQhRHFBQ8LCgaCKwfv/utV2dnipHkxE4xRXTRlwTmQwh2t/Y2VVMRSyVsdmcSa07nB0055oUX4fpW/X7OYOfSHMe5difuHoFl++S7DdP/qb3dZYcduqh/eLtvob+NDlSMe4VZJ+olN4Emb8HSs7nT0B5F4OErvV7ty7jV1mdEzV1aBwBBEqFkqI5+sOhnePK23O0yTC0zttb0bplJiG7bZA9FzzOa0DjvLKxrqyuVufWWp2ulcsVNTFQ9Ybdrs1GQ1FtmeCCqKGXJubC17FBp+jdDfTZQoHkEB9NZ6KWEkkASAGKiCEHRT/FP8Ug0wfYMDhRQl2Buh5LJZ2oP5N2UUY4yXmh0vcKEG/iqimkGAe+/vt3qcqfPltvsuc1r77uS9oq72t9XnD5+mnntOuWjbvgva/vA0B6Vm7agnYisHARVW9fvbDj9+9kNsX0FafS/QcPNMWBmjwYjKSljqczVl5Zt3J1Xcjf3WiqqS00Fw4SKEuX5+eazDPtLpZKrhmfz+Tih509DRvaTeJ3mJgev39jT/a27Pd/+o2l42jsHNDhqhLHEGAdcB/9H3/yf9rJ5Y2tbO1Zvly1296dHR4cyhCFwp1Gh/XFdArzEIysmBYxRXH6RbSHY+mr0YgBntzQUDVuzHCqXcysfnUujbzoM6GQffn8uZWKJXvz+pXyRdWrcJJAo1yOiXa8vu3ibVgH/B2nS3XxGhxu0ugJpfRqrP/vNNCb4Ht8C3/ecJ/5jCnBJ6TDNUx+8e0AC298ob2r60CvE2QRgyTANtzGee7k1qLxBLgjxof9r4xm4qGWArayQlxRTI0xU/Du3Z0lMxnb3tsVKMca5XM8Pz/T+YcDK/udYowpeAZH9+Vle/vurYq2x08e2+7ensAm35SJIg8tL9m0nJMP9naF/ov23WiIkowzMyUK8VSb21tqgPwGgwbw+P17XU681kq5qoZdze90ooksTQRgAs077JGITFoK3lTVVFziQAwwhQZLhbLvLO91sc7A3/34HXdkj9KnCaGnobkHk+4ZMb4JnKNL+sCjntB9s+S+Os+FZwJYdn1+ITbF6ccjx/bx2CxM+H4hSnfefvjhe9HJWeOcfWhuU7mCnTCFnwe0DpFviAWjKC2KAeeyzT0FpVsZv92u1gdvkskioAhABJMaXNYjSwv74sG2ZRJMbUPaL26C5jODnJM59MTXBy/tT//831urV7NoMmzpfEJAiYz4AAu7PWu1m6J8Mz2nieOcZ91RHKN7ww2aiS0NLpEuOAgP+1Nlil5ftuy2NRDtFQfTne0NvQf0ijc1MuIdRV9O3kFTfE88SXOEqZQpCigJpS6CY3/foomI8kRprvzN5Qkh7gd+3m/cA4r+nvNp6G4oBFvGnbNOA+iKHj5LJjvsAV4znwFNDV+caRhAKe6+Lo7INLnjGTC1RMokFlF0WdP+UqmiCXu7g4nNRFF7GNxh9MRrgR5Xv27a9RWpC0TLOOdxAMXDgyOBjhR5vEaAeRosZADRWETPBMB8PHHNMa7WK5Wq00BirJaKWTCyZHcjsj2hITJhce+RYh+T2HBw2YbDid317uTgqgbKFvcTH9YTdQsuznxI1AMAFBTHd3c9saNgb5DAwH7GKdjJdnzwl7PTNfG+ZMXJl3yZ2T0K7AG+Hq/sHiB2ej8+K4pWABKycfFX4bVLHsjEunMnzS3Zyq1GV8Y98zERe+Tgmo1GAxkn5csZ6/RvNZyYjWCaBQW+8evR5JL1J7eWySdtfWPFspmUc1TtoKmNaq3T0IXCEU199Dzkyp/SOcb5CagnkC+TUUxR/aJhq4VV+/bZTy2XLChfk4ZbtYSo9M4TwL0/V1/wT/Yp68dPWmC6yt3sJmiCT21w17T65QcLzm9tckeG70gTd0ALjJVobrmTU0kaXOfATW47tGx6DvS2sSj64J7Vbm7tLRnK5LAvAjKM6txObDYPqnHf3l7Tujo5vdAEkYaLegaNJI3r+mreijmcq5O2vlZQHi5NI27JLepqDEIxgYs4Krtort7V58u2XNSRk4qojnB/4v7O1LLxgA4HBtOAhdTc+nITjnSoyjc3bVGtodgHAzFr3PRsOJlaIpOywXgoqj8xQzjscnbn88hBkhYMRdS4Y5I2HratUopbtZw0LIG4ndsdACX8W0LWag3sbjj08pRXbTQK2I8/kBHftv0HZXuwtyr36NhyXOfJxWXdjj5e23W9I5fu7e111WmHh2c2Hk6tlE8bSYv0G+S1lispC0UcY/D6qmcHh03r9QHdYgJfUPmJdD0HJIYpNbFY3EkQGBZwZtDwMgUOBeaWy8SV64v+nXWNd4I2hzTQbl255vb+k/cm7J4W2hvk+AxFn316z5Px72APnBLovwRVnzPhE2ilRjeI2ZRZnSnuactOzltWa/Wsj8u4JClJ+/abr8R0gx4O45YXVi3nbXu9YonlsN11exYNLVk67WQPgCOsa0Dh+WxkpaLz34BNxmfT7LAmmOaOrNfpyVSX9z6lFsB1fX3XipUNWwoBmCMn9WWgDuC+R1X8I8sDR4PU+v/tryrS3PpFpgssD6i5Uk8cith4tmTZ1W1bffKtxVe2zGIpRZc4sxaHvusQWArZX/znv7Wj85qVV7ctkc6rYeL3uVj4muQlYnHPZBa3T4oh8tygWnIJw/emueVyRsPHgSNULmCKW3j7+qV1201LJxK2t7utwu/8Enc0RNwrtrm9Z/lS2ZbCUZsSnqyq2psKCGz0ol7UJLjDXY2LP4X2nJB9Ha5/IfuTTpp4NrMLNPdLNX/i96m5+hQd5Gk5PcqAAwTc99XEyBuj67+96aBiR0S/xT3SjdgxTbnr3wq55EBDf8kBzjif/CfpnjGiUvD0RFrN6XAoV1UojKPxSIcUGhTRrgIBFUa8HyZkTEqVai9aXFhmMUwHMsm4ZTA16HU1kXz78oXoybx2vo+7XCgcoC3GdcnwM0gIfTKliRuT43w2Y+urVW1iinAydZlycJBzyNCgrayuWjRJlMKSNBlqOClwPAq8Q5yck597YJ9Qfn9yfk8z9x3UNM1zjpv+YStNinch+aYRbtr7mX7To6FLX/3ZdNA/yJ1u9zPzKEU8OQ0CWcw0t0cYJtWJGRnZOlrWCAYl145OFVyyssxrnlgqlTcYuclURk2IaMPBgDLdiJ5oN6CFZ6xUqWjl0ESRdczEHr0lxZUoLemEmsmdlYr95NkXlk/GPS2NB+awmCnQyQ0NBOxP/uwv7PD0yqLJnMVSWTWLTH84YJkSxxMp0WqZPNIw6CLFPbvZdmjZUkg6dg4pFU4Ue5dnthwMyIodIyn0yMpHDaABS9nPfvZzPYfvf/MbUcsAMHi+NPqV1XVb3dy0ja1tNbnOCdlNXDU18Mw99Ky8aZCej9/c3mv4fZmB3xA58MPXc/qAhrvIP0367xum/8K+9qeENPdo4VqNpmQWTEigthbzebmnsmdockrlstB12BNv37yxH3/4XhNvtJ7f/OSnVqpWnYGLbyikrHC3N2kyaUrOTk70vQCxaBj5mpVqVesf+i8XBF8fzT2Z2SDSNN4Cz2CARJZdfiLURCbyqZStQ1dm+uq9b2kC+3f29sUL+/7X32lCvfdgz77+6iurVqpWbzR0iVUqVb2ON2/e6LlBE2fP0lgBulCM+uZIoh56E3FHGvClAb7hg8d6cNW2p+3zIka8Ast3yL3X1nvFppOPeHFsPoDoR615rbMzPFuSbGBGfFm3Y4fv39mb107370zi5qLHP3v+TBPu169fyecBMK68smqbuw/kYE4OIO7KnGMUJ3y2SGFg0PAhr66sqIlUUTmbi02BKQj3GZNcd74vVMzm00nb3163XDJqyZiXBCDXWSnQ7hlA6Odff3hh//E//akFlueWysWsddsQE4Yznz/MM2jjnBwKSvOOJpjXIIlIz+mHAUCgytMkoaPFNGU+CdigN7baVdt6t86sEerc5saqvu7FWc0Gd+jwMCGiuR1LH5rM4KmQtEo1L8poIhW1YETGA0LnMZxiQsjrcX2Sk0P4tfA9dezeeNGd75+fye5M9al0XjPmqeZ1CntnOBNR1/TNlLfN1OT6ui5wCNowEwWKKt91lD3KNFQTX1uyVDKtzMvReGiz+chS2aQyd527ekBNVv26IYMcppIrlVV7tP9IDfPb12/s7du38o549Oih9jgAB+c1eauHR0c6P1kfMJIeP35q0xHg07FAkVK1qOZ2NB1YLB62ZBKwwp1X7VZP9F6AhQgRccGQQCpkJ5yx0Gylc1c8EcZ/Zr27nlzIKTzR5hHNRIFYKOZddJzqDtesOVDfuQ44JpP7p2JfxGRyDBpdE/cGfO4ZeoQJt5fvKcxumuQ/N8BQ1g0/tH5mARveTdTcXp3V7ezk2rqtgS2m7BU8ByeiUO8/3rV4Om4npydWuyTHlsiYhK1uVKy0krF2v2FLobllC0hjwpqOaypNnOBsIamFOzacRIzfA4xzEyHMxWaaBpVxMA+ErV3r2Fp53b758ieWTxW8KCCvnhXDxNfcftqTnM1Oc+toyZLwzWCB8L2VdyN34uFd047ff2/xyMiS0YVSFXrdoRx2iZzhjKGxwUUZ/SHPEXIE9RkRUdR88eWUTaZBOz2r2WW9aaFY1HrjiR2eXNtNsy96JozFJ4/2xRJ4/+5QudRiowUYJIRsa61oj/YrtrmetWI+oV8zDKQWzjxK4OPMmZqqrGItyB/GH8p7Mrz75ukTq82VVK6O1vN3K0prxPmTAAh454DPyiEzeYwe9c7arb4NejTTy9YfLWw0Q96SkBERtHL2SSGXliER1d/B8ZW9/0CUYs+21rP21bN1q5SpK/ErYLJIncB0ECPFubXat3Z6dmWd7lBsQsAqzKEqlYQth+fS8cdjTH6X7bY7so+n13ZVbylBBdkD54eceZk+A1YvTSyXidrKCgxDmBE4JrNHgvbxtG0/vDi18/OGKOWPHm7KTX40YPre0t4kP5ykA8A2gMtkImKZbFRUXuQpTD+VWCMgYWKBJXowzxMGDbSvif+sLvEPVp+l6JhQfi0jJxLv2Tig6ZNvjIvG8+Uibl973hf0cEEo1QG77c/t6KSleKmrm46NxMYx29vbsa2NDTsTFf5ITWsunbDN1aJtrpZV95E/jBSH2oQBJb0eoPhsjjFVVpGn7FMGmbe9gd3cYBw886a6U+sS9bkUsnA8ZZX1HStVNywYjosm7ctDfWaQY3t5rEs0xqo1kGdhKPWHRUi6rpO/x/Fwo3SCcRommtvc+p6tPf2Ja26Xk5qg3NP7/JDy8LL9+V/9jb0/ubDyKq6mRRuMEGCTq0nmqskIBbMEaDWOvhOwUgH3wpkc7nA8FtUqkdD0CKMhxY500IId2+nHj8rcIgtsbX1NlxwfBtqznQcPLQUNGVoReggenFdYOQshH538VPz6zYvPVfcp1m6hOFzKFb1eW/q5IcpndBR/cfkL7PNpoiZD942Td1P4ml5vmiyqsEebc72bu3x4DujLoAPf1K8tk0xoEnCEA/F4bFvbO24qQyMg92emHws1xFAUvbtIE9/GzbVozhTlmNQAIAAKoH3e3N11GZjzhfXuXPg7U8mVSskKZDrWruzlD99rClLMZTW5hco3wL1wKWjJdFYupFEuXajC2MJjKEMWIId4OGJhMmw70JMP9Cy2dnflWo1WgdcAVTmAHb0yaxeiQqiZlTba2+yeKZRfNH8+9RDq6h26KpIcHH0/6fl0ADhAxn+2/rO+L8a8aa0PQ7i/58McnyhI9xO++6+FTpHGLmDjfs8uTj7au1cv7fLs1HKZtFWrZRW+ZN6ihStVV+2LZ19ZdWXDmu2uDcZTTQCYjFOYYewj8xiZR6HVcqiWi+FpW7lYlh5Q+qO7nhXyaZuNBpaKBO3pgx1bKTjNrbRdnlmEgA1lny3Zn/7ZX9jFza0Fo0kbC13FvXGq/QflPJvLy5SIyZ9PmUdSAEJOVFQ4EnN0Ii8LdzwcWKdxI0RyMkQHeqb3ztplbe/s7olqe3l5aa9fvRaizvlC9NHO/r7tPXysjF/0to6C/hkd/LNG1D/j3R7xXI8/m97esyq8KaxD470L3Y98+Oyf/tRez1mAyWcsCp/e7K0B6J008WihYZVcXlzY9dWlIjf2H+yJgfLx+FjAD/RlGsujw0PlxkLd/tkvfmGb2zsCkJi8okciJoLDH1dmpkJ87Qk54JGImi1XRaCnCqu4ggZM44rJFxNfmuBcOm3FXN5Ojw+lU9za2VbOMpMuphZ8UjSj7DOm4YAKFBEUFFz26PFfv3hp796+1QRsdW3VTeIbTckfoJNRIBMRxd5EM7yytmYJNXZBL47JIyx6W8/XO/8ug8JjxHz2uX4OSPnMF2np77fc/QzwvnHygYnP96Yueg/BFRjpkeNCNAG3bQFz5Hq3Ww19xulkyn72858JAHj9+rWAHTb6+saW6MjQ2kazufWgvoK4x2IqkBVpMXDZnhi6Mf1VsbdYKLLu+OhQk0QigaoCpChcRoZfDM1tOZu0ZGxZBhu8d8xWHOXTTcJoJl+9e2F/+Td/YdOloZVX83bTqkuvzT0O4MvEhwKBc1jO1+FlUWYBQXSXq/hnuhnT712f16zfIa90YcPexG5qRE0M9XWqKwXb2dmydrNjx4fkUTuDyUBobhacim5cWskrcqayUlRTBp0X+hzFp4BcxU14k3mv+fH10v7R6YMSnx6rx3P1/oD28+cTCu8POmjEUSKdxwKuoi7TGfpuMBgV2Ib2lQUAiMZrgxbHsUBBCTsok8bYBT+PnijdLm81a9XVokWi1DMUlUuiE6NWIr6m3bxVkcpklexoGjIiv2gmt3e2BCCoNpC7ckigM3Tn09NzKxUxHFtTLuvVuWOviJocCVg2n7aNzRVRIWk2aCxpbolgujjjjp7LR6G6UrRofFmfLRMl7ttEPCUQo1YnZosYprTLwoxFlEYA/drpn10EoT910+fraZ/v6x3fSd6LcxRIc++u6pg+/v+7NepYLw7AcpMlp1N2j07MF5lj8qeCYgug8e7dDuzSa3DrV00xCCQrXGAIumvbexu6F0+OT+2uy+QtLspyZS1v49md9Ye3MszC/CwU5owmgso1t0zXYRgB9MuTYjaV7lp7dDCVWyv07DDxlrjATpZsd21XzW0xU1Jzy/pxmnwfN/fAa0+axrN1sUe+oZTLTnfNravVQkyo1Nz+aIPulcUjc+t1WqLacnZDzyTHlAKfqDwo6+1O3yVdQLEN8JlwT6HLDFjtpi2DqCBGgld1+3B8Yc1baJ7L9s03XymmDbDl4MOx8xxZkKYRVvbo86fbtreVt0wakG/qaMfe0MTXuLtJPd/Xd+L1GFJEwKjjdR/G50aA7pfcWeeafLc7xT3xGG3uXla4qvaqtrQHTM/nUKDNWo07Oz1pWKc3tS5rOhmzBw92bDJ2aQWVUkkU7curmv3jb97a8emNUgP+6BfPbX+3YJHgyKZTAIGpBlgOBDVNwLv9geSHMqibTCwaJX4mbUuBqQYD6PNTyYx0ugeH5zYczywuv4metTpEURVsba0kwKfVutXUtpCLW6mYtmiY1+/AfAZ/g2nA3r6/tBcvDnSWQ3/OZTI6Q/g4VlbKoiFfXdXtrt9Tw76yAr0eLS8DEcdyct4uvAsaZ8eWEUCEidK9qe0noOmzOe69BM8Ne5zkQ/M8bwjgnZ4euOV8BNTU+hGKroz6dE4EgsyV7fZuYYcnDXvz/kKmU/0BrL2Y3Nx53ofHJ/LowPkfMKVcTEpyE1xMFI/JMBOneOpNAAOc/jmLYSfEYwnVeLWblp2fNRWPFYsFbWO9oma40x8phzdf2bDyGm7JyEYwsPS8oDzzOx+c02mDQ79AlYAF6Bf+qz8qLYSIeogpxZYmsX6cCZ28RSy/uW9rX3xrscq6BZb5RnTRjumoeBFG3cFl+7P/9Nf24fTSyqsbls4WJBhnYctqfgntSkM6L6ZAOANyCfHfPGAmtxSMoHboltDQ4PTHRGIkh8qG9DMU3Zte1mqvP1B27dbOrqi57HEvAUeNrct38k2i/UvyEzqsfec9bFEdlckXVJHh86lkrOwhVBxoLAx3CbiF5Bdv/6WJkAdnfbq07ym0vzv19WnM0gIIFcSQxl1M7tc4EBpGA8EUtHZ+YSfHR/qcdh7uW5Tsz8+0MUwRMAJiI0IB5nBjESbjMeu2WnJZ5rIE5adpevr1V4rHCEaWZdter9+oqCXHi3zHu37XLk6O7eLsRKJwUGxQLlEQzeTSWa6uWjyVljZP01ZM5r3PCJOcBfTJD+/t4+GBmrL17W1rdm7FAuCZogUVBVXRH4L8VGx8DjxoYugXPR4AQTPvUET3e+6g/TTRc4fz/79h8Te42/XecfHZ33O/5ICNz3980tj4z9DTd7JOZEZixlDDphO7uji3Ny9+tOuzU1tdW5Hj5tnpicyDaOwAZJ5//a0RV4WVfBfKazKpC/rq/ExrEQdxsoRxQeW90SRfXzpH5Y2NTTU7uKVCt1mi4Bzf2dMHu7a7vionPlfyu/fCISpHTVtyk9vzaytU161YXpUeFEMvIdFiMSMRyFmumPPyM2ea3C5Hoip5cLDGRIyIDp0bs7mNB301tq3alV2enkpvC8UITTWu0ehQDz4caILNQRUnN3n3gX3x/LkVqiu4Xd1nTwvQ+ExX6Tc0esaf0XGcJMDb097Uwd2n91Xzp5iZz5oqPlt++I7FKuI8Z/PPJ46fX9qabrAu3eLRNA+KNcYJmLUAPDFp5xLlIiADFXddpnjbuzu2trEp3Q0AAawTaKZM8jGFolEBBKGh1V6YkKE4V7wQOnMkBJfX15oQMakDvYe+DPJLMcDae/3jDyrqHzx6pCkfOjP2OOcv08f+YCjaFnuXRldOtMGgxZnyTGfKCec98Z5pzJlCc65RSAJo8OcrqyuKzIH5gWOzm6Q70EcrzSsIHSPGLxI/TYM+AYe/s608Gurn9El/T3oF5+/+cbeifTGR93v+9/dub+1FJrgUnkg00P1/ePfWo/uPdX5CkwJEQgYARRwmCzpbzjIBhqDIkYieJUZRp2g1MeybOL8G1jZnBJ81n106lXK0/kBA9FcKN/S/40HXvny4ZyvFnMUp1KMRHT33jtnMCoJLFl4O2tuD1/bi3W+t3rqyQGRmi+DCLq6uRG1UBE2WSVRBoApAGc1ercbU2MXHwRKhsANkoWaaDKYWCydsMQ3Z9UXDLs/+X7rehLutNEsOvACxgyBAkFgJ7oukVG5Vvdhtz7iX3zTtmX81Z3zG7u7jtns8vVS5KjMrM5VSihJ3gtgB7gsAEpgTcb/73qOyR32qUwsJAu+97/vujYgb0aGJEViCra1VWVqqyMHBsZweNwUFKJqBxOyM5AtpWV6vkkVLZ5NsotQV2WAELXSVFdSCWOsC/3wz2b+etW6PdghVMMaL6xpr3lNjuFEe97UegOzm+VA4w7gJhksP92N1ar1EAZmlLwQYW4zB4FrB/Gs8fJKDvUP5+GGfdUVtZUk+//KF5BezMmHomOppoSRiswNg/+GR5lRt5HEjio+jQBkpFDXaCjP3jNKJxzm20ekg8g33A675iMODPC9Cl2WsBeyT0XhE8vksZ6hhjqLAobqTdpoD+fH7d3J0eMKm9dXrHcb94KxGdEZuLifZbJ4AIZy+wTjDCCy/kKM0GaZfYH8AaNoeaU0I6jQbycEcJdlZ5zfg4H6nhtJ7549oOK0qGBF6i2i+qYLDtiitONcGWhthsKEwa4pKCFFBowmZ2fc/77PRHT9MMUnDXMzPXr8kqww36PPBJbN2cwsZWSjOyWw2TrY7lUlRHXD/cMPiHeffwxBsJGSQWXq1YP1gLXKkjW7TyAxVUyMcEelEmgZSq6UV+fWXf6zN7QQzeiajdUCoixvjtXPKRKwlNLcA2nx0jQAAIABJREFUl9UAcayGgGhIOUqGdXYl3eahfHj3rVwN2hKaIH83J/FkAiODsljIyXwOTdKMyFOYM594n9EEyyAGLkVmUlRPAPCOJtJkbd/tHcvBSUdu7x9lLjcvf/Inv2JayJvvf6RJHJ4xjH1tbpTkT77eks21BUnFHyU0RRSa3muuLRpnqWu8Cmd0tlOffQN3jXnV+6gqRb9+YoUVaG6t/tXpE4un0TEo72yw+oOFBYoSAEEPsn/UlqOTFiXtUGLizDw+rnO2GbJz9A+d3iVHtna21+T1zrLEwsg2x6jdRC5vruTi8orrL5+fJyA1Hk/p3QNFBaIQp1NEZKk55931LQFdxPwhH7jR6pCYSSQzcnDYpOR7dWNZ0rMxjnlgNAG1by4LI7O0xBkPCUAvQnPFUDQpdw9P0mj1OXOLfRNkxMPdvaSSMZoq6XUACDUr1UpeMpmohGVEky+YjtoS0n5CY7aUTVdTCvQwasTmKBkDAE0R5WbnedK6vZI8mRFqzvuAr0jlo57F3i+zKmGevK51nHuPIUR2RqTevJb3H87k+LQjt7cPVCpl5+fk+u6eLDlesVzMys5GRfJzCbomx6NhRqdBSYP7c3t/K5dXFzIcYnwEcaYJsr53iBOayzlAoA+7RO579yORzvlQ5kvLUqltkLlFz+nyX/T6eEy1gkt6PujFY4v7139emmJxGgIO+QuYVsqSeWLNyEiiMr+8I+VXX0kaw72k9LWLhmSQrllYueGY/Fcwt0cN5soiU/bm/p4Xi3MHcAV8uJezkxMevIjGQDEIyh7MLC44oghwgMymM5T+wdAEpzPCmpHVx+K+WqUDGuY65xcLlDNCUjB+hARHo0T042qTFGRRPfaON15vr49k6AZNBN0dwibDsQ3bZjHMCt6TJnsh4IpzWgFO8jHAKulP1HdnxZkyRvoLBRF+qc2+e9CY+xeiORQafBgSPA2HbDQgc6kuL0t1GXbZcXtVFpucmRuP5ez0RPp9RK6EJA7jkW5Xzk5OKYHB18GY5sXr15w1w0K/Hw5pAIDDDTJoaIjqJ8e8B3OZlHRbLc4Q0kQKM7ZTkURqVja2tmShWObCoLmPazbZdD49UVoNx2Qshs8+/5wSiKu7W5lFdi0MUMI6f+g1p27exa4lG01P4uhHSuhC1Qfb7heRNZN5u4P82fUOOGXbPdQCzYyIggyTbjSBcs0VdLbJ+5sG5/Jg2gTGADIJgDbdjrz78QfGVy3XqmTcD/b2iPKXl2ry+suvpLq8ytliIM5olG6uruTh/o65oii0scmfNRsST8bZ0A5wf4CMVZfYELfaTVmYzwr8I6KTsbzeXJOVSokHrvORc4irWsTjHv3N3/93HpqLlWWprWzQoAQzvpCjwoDk+PSU+crIcIS8BrO+WJMYIwBoAbRzdXWVjRcaOMyHX12c02kXzTzyPS/P8RwJ5bTI9gXbAoM5rFHE4yyvrMn2KzC2ZZ7uLjTCQxXtnvqz8a6JDbgfW8FlaodnBbJDmvXgcLOebo2ZJNKfNTKJizIpeG4d1OKKd5vBVvYW7wSGYcxbHfQ4mwpwDnMn6XiCZmpEx5FrXCpQVg7wBhmZZ2cNF5GGWU6AAvdsaPH1mEXDPojfo0nCQY+YHhgdgSmHVBgFPCz0mfd6c6NyW+RlX1/xPYABns1kuOfq+hHK927v72n2hngbzMdjP4PCo7CwKBU6Uk7krH5KRppGNJjlvLvnXHWxVGG0EfJu7YB0ceL6Z15gB0oZax7I8fWbUbcLun8Lbo++usL2Z7fqAuiy0Su61p0DutvMdWzAwMuJmim5zGo0uBgRaJ6dyvt37+T0+IhzTkvlChsVsK4ohPH5PvviC15vmJxh7YH1hmMy5vn2Pn6gwgFPA5QvYNPR4KAZwntaqS1zXABu5rg/MNADc3x/cykv1lfY3CajYTa3+IW1pPuXFpyI1dk7/ihH9Y/y8ei9XN0PJBzTiDbK/SbCGW84puKYgkEZgKCTkzqZejwXKPDv7m/ZgINFRhMRDSVlePskzbMem1ug5Yh4eP35C85ofvy4L/0ezli855isrBdl48WSLJbnOVM7obnJyJmb2Dlm83fOfNFTf+m/663wwUE7C6240nx5XZcEQtwD5Y31sAGz89JJkw2d5/kS5v25uYLbbls67T6ZzbW1NTb4UHrhdfP5Bbm9vmPz1Gp1pFhclC++ei1LK2VKABEDRNf9p0cyfpCzYv1DHkyQTeAqnfaympF1jvWOJhFgJN7/8fEJlWQL+UWJRuLSanYlmUhRwQG11N0dJJdhgcM6ZpMZ1RSNUF4LdoPNAYzMztqy+/4jz+7FwrykM0mq3HDeYl4Y7ARGBUaje1lcnKc/w1wWBmJQPI3dvCgAJyuIDXy1ZkPPWGXgFEw3eTGaNR8vcsyAq0NMjouX9e6bBwprg6cSR1d3uVRqlQmiaYuyEWyctmVv91jajXO5vRnLdDSR7Y0NSryPj46l3e4QHCmU5qW2WpZsPiXhKKTcQxmOUR8mpFQuysX5hVxcXnNvQ72IPVHPgglHQODej1xkgE+15RpBCTwDkCWX8xX51etfy+J8SWZoKAW9lQNN3XOrjbI6sdIQiswt1jqM9yCzHbvGVp91KJaQ9XnZO5WjvTcyfrgi4IjnB2q4eDIm1VpRssiEjoRpnoVooF6vLclZ5H2mZEK5IUZJnti4P4yn0r++lw+HDTk86crN3VhKlZLsbG/KYNCRg497Mr5XwGt9tSK/+mpNNtfnJR2fSHjyILA9N+GwK+jJBrqNms8Mnn91ymQ1TLBAyVmtZW0ET7dbZwToAU7qWPwLNRWfi4ARa4B40cYYas6I3A8nclrvS793TcD9/nZIRhWNDJj4SDwiNw9DPt+ry0WJhsYkdq4ubjTVYWaGys3HMdyIEZ+TpEQZIyV4RrFfzWXiMpdJqN/L5RU9UJaqRdYsg4srxsxIKCbN1rnc3I/pPwNwBcocKDWQhjETGtHYCuSSzpcnOPIRTSQ57gPPmNt71M3nBBiT8ZjEIpg1vSNJBNYZEUPxBNIDhiSbUFejjnCk9jNjMm8RusQAU/bounW3Kqhm8/9K90un/uSX0ijY1S5W0zzDHm0cRHOuNVc+RGPYUARjZzFptm9k98OZHB61+FwWq2VBOg4SXNC7zaXj8vXnW7K9XpbRw5U8je6luLjAxhUZzzd3cJCHu/kMz6LR8FHmsrN02cc+OJtMyc31uTw83Chh8hCSk8a1ZAs1WV7blmh8lveVIWczjnDyFK7GQhvRCHl+SEJ//R9K3OMUocL8AjTfkDJoc4sHbiQxyS1vS/X1ryQN/XMCzS1ctsJkF3HBgexLOC7/47ffyvuDU+Z2Iubk/PJSB/wxw5dMcfODuydksls724yV2d19r1IfzhOpDALSOMwScnZ0NGK2IxigxWKRkRQ41fOFErNBw9G4yljJFKis1QocV/+4As8dpJbR6ySNJqMwRi7IBjyT9Dg3aZNs+EYmirCofbyTEbhN3keh3WK3v/eaYd0w1GTKPYgBgxvcC1xj3B24mXY7bc4wphNxNj9gwoH8lypVOn1CToZCVIvNCVEqsAmQdHcaZ3J3gZD7Ozq3AVXBz4VZEdxVYQoFNApGMVisKPCvLy/k4+4u50eBjH3966/ZHL1/+0463Z7M5uZldj7Ph65cXSKLTiMoJyMGewxwottuU74JRBVsCZodoj5wby1AjkwdhsozXPyHhzgbFOAiGrAUCaq4gtAOaf2zV187wx2dr7V7671moLm1feH5/Xf3xbG2waLbYWoee2FOr5TgqHEgkSMUthFmrU5k0OvIh7c/0d4eTsi9ToeGSrDIn8vPSyIzJ5F4ggc0nvdjzG6NxrKDWS/EjUBShDnLdJL3DVJWOneWyjzI22xucxIPhyQuj/JqY0VWygUyVjpvpYUN7jfkG8AL//Pf/TfZO2lKbX1bipUlzsNgTgJNEVBP5E1Del5vnMnNtc57498BPpENjCdlFUVkAgfHFeN9oAxIzMyQHfvph++Zh4zibxmxPSJy1myyycLzur65JbXVVVr3YyMld8J1ZGHd1gSp8Ml+ab3sUEonJWYLb7OYHqCkhzPRY5fJaHU2Xo1rzkXVGMPIgtzxwIoCBgsed0C4TRUHkxrv6bsDcHdycixPo5EsZvNyRdb0WqpLWBdVShcho6LZjMv9hbstJObX5xeOucTM5DXdijEfD+kxmltIjHdefSZpRPpg1msyIeoJeggeBlBTAFiA7BbjA5ijBdvIwhnz+8gqTqUlkUlzFh6GcQDDaLQTj0suM0f2A5b9eC739z4wKqxSrfBZA8O8WCxJJBrXmCPnIWDXh3fHNbY2EcA/GqMeOJENbDTVi6+E8AGlwFmth7O7t8+YP2/OyGY8/UZJzxFlpvC3nCmEEzHGHh7H0u925cPuz3K0vyeZdEpWajUW1cfHx2wiX7x8KV9+/RXXHty5sf546F7fUnlB8IDqlRilonD0xprBXBXMXuATATYYzTOcUR+H93Lea8vWypKswmQsNsNrzUAYmmi51IGwSCQWlr2Tj3JwvCtnvROJJETiqQRZ9153QIf5fG5eyuUCZxZx7lzdQGqrM76FQoH3Fc36BZzUEbMXS0l4EpOL/q2cHJxJr31BKSMMz7Z3Ntg8HR4eE1ln1mStKJ99tSnl5XnKk3EG4b1iflPljGqypwerFsK4rypN1v+zvVi716CSxtgdIxrMB8N/Pe+FTfToZZPThULnqsztnq69UUoST48bcnEBr44IGxBkHiMzF7ONiAqCCgJjTZtbG1KpFvl5kBGLIhQmjVgL/BwAWSchNqcwX1NwDBJUyGE1p77Ta3PNVypVrge8NpzCIXm8vdbcVuzVmM+FkRliejCbqz/zgvUNckBRHNPlMzzlaAIaY2SCQt2BPh4zvDCJGj2O3CgBzP7CspDPSblUYMY5ZLoa+Wa2bdpscq3ZVhlcmK6RY93y7Bz1gXlvT/QaWAWPtenRX/Y7Lbo1ioR/5/ZExpByNEhHrPA/MLiIDTo5bMvpUVsGnXNJxZN0lYZaBKoxAHwLiznZeoE88zmZQrIL6XU6SSdlxJEBIOx11TUZTBoaDrw/XGe8BtQtK6urvM5YF3gGhncjOe9eSXm+QllyKV+SiERkRqK+CsQ1ZlTMOeWQRgE9ueZWZxYR8YamygABNLfDm7606rsyvu/JfDZOrxI4bY/GwmSK8MxE0sjfjSD+CfO7eL93MjsHJ+GSyGRGBj1lIymtRdPVvZa3H06ljpzc0USWV2vcUzqtM7k678tsMi3bG6vy1RcbsrqSlXh0KOHpUOhm4STECjTpuuRpiplSm5cmC6axVdb00lfWAVMqdQ3uyM/+4F03+1Ha7Do00jVjZIyNaXM9AxVXYeRGY25f5AprpoVYHCiaUjzfoL5cKCzI4mJGYjPwkbmVm8trri94ftw9DKXZhjneAwkgjHrc3A9pggTSBiBdpbwga6slSSWiMoVDOcDdmRDrEBgowUxp9BSSo9Ou7O6dMR5nPEH27B37j3hEZG42JpnZFO8d1mgyjrMZe3hI48XoY5GQ3Q8nVD4uVVB7TeRxdEemfg5zpjM4j2BEqM7v2MdUHeF2TIvx8RaXI8qcF4Gx4M9rUbcOPSInwMi6Na6gk41XmvLRkWhu9t4MdTnKALAUoAeVbVDowmwvLte3U9nbb8mH/VMJx5IkZvBZMXKF67qxVpavXm/J/FxSbq4G3NyTyVmaCg/HkNMjBjZN3wecSQuLUK5owgFGo4bwFkCU2eysDMcROevcSipblurKlkSiacZlgpThmiTmpOeGKhHUJM9+oe4mc4t/NqYSBS1+cV4TjSIa2HBS8qs7svT6V5IqLYvEMOitDyv7fGRcwdEsHJPffvdGfvp4KLO5BRo7Yd4LcgAaOqTT3EjPjo9owgJ5GyRhQMLxZxhJgUWhcUc4TEfSRCzGAwrubige0HiFojHJLxbIEkokprO13FKBPOgMiNuiefKahbbvDqiHqo9CqaTKlqzH9FIi4LJubTO3gspWf2AGVy2pTffumtnAIncBJK44CBjhsPhShNBjgs05knFFaB01wgXNIeJhwN6iSIOUDkU03jzkdGj+IcnQMAZ198QGB4nF3dUFm537m1vKJvCaKNLwPxQ3YIQgmUSmJmZnkWH6APfFiwvKLOECiUJ9a2uLzA/Zt4WCxFOz0h3AeVKYS0rEB4wwNufxmHJqyF3xJiHRgUkR5GQo1uYX8pLKZtzMxPPZOmtgFFXW66nAgwIYajBiBhhOW8FYJ8eWe6yOy/9ySJcdWMGGF69uMnP/0PZzs3QRudkSa348/t1kW3rw63yYSsmJzLFhemIcUv3ogEwbmhHIdtHIwERrHgVpNEazGuRAw3UVzS3WDVzIF0ol3lu85263Ay8IWSyUWHDz3nU7UkRYOIbFhreUJW8uV7SY/2S2gs6PobD8p//yt/Ju/0S2X31JMApIJq4uGh8wDCgaOC/SbEq9fkpHZmz2uOb4O8RGYe4SM8Jo1jCrC4Sy3+nId998S9n89PGR+a4wJIIU+eLqihm1YMVKlSVKZfHcgCHD1mSyUmsseddx891Mo90HT1HhngserJ5LuaGUPqsXVFiw8XGMqjJGdu/VWMXk7V4T7cYvFERxNKj7WaZYxz6BghNzYzBxK84vcM19fL9L9+tXn7+WBIyh7Oe6TZrsMGSJ+kE5ggFA6eYGhm43LJ7BlgNMRHNbqS1Tzo610+50+H4BEOLgRWbt25/eyLs3P1AijuIObCMaW8zZwkgqt7hAZhKu3IzRcoCSFkHC9/zTjz8QzHj12SvK6TAbjbEBNNZYBQQS3T6rQIQdNK7BccixGtQo2GeKGO9r3X4a/HdrYIPqiWDjy5rZFZv+Pum7mDu+Vosoj5kyvsLWJCTKGvuG67z/4T3X5CJMo+IJOTw8pMM0nukXr17K1va2hKMxOTmt8/mFKz8K09XVFfpCoNEHgGtxJJppnOW1hyEcWP1SsSCPD3fSazVke22ZDS6cJbG28Bxa9qc2gK65Pf4gb3b/ILejS5mdT8rg6lwur68lP48YGpFBt0dHfMwggnUFi4jGCY01GEa+NxgPAji5vpbJGGdMXC77N/L+pz3pNPsSjyZlc2OdTsinZ6fSPx8QxIBEeefVhlSX8xKOPcp4MvQiAr01YM+/A80MElIgzYoOLZV9ls81v88MwQJKDFd4+62T32jprq87s6ef8IyNVCWE0SiY1iCCBu6suPZgrrUGCrmGNyILC3DsnCezzUzRJ7CdcDYFy61mY5phqgY7mKvU/nzKxn+pVpFcPifX15ccCcGZBkYPgB8aHciaR/dQUdzx/RAAYwGmDLQWkI9sXOl+DWfvR8xQY3Y0zRzXXHaBrvonx6dsamGINBo/yANiUZiHOUcZKupPa7x9IF7nLw1QUJWFXkvWAwG1g9VBBkMpZugkxoH7RLDCk4u7E9JxCHY22zmjR7Rly1tzq+ZhClsCcY3I9cWDnBy25PDjkVz0r6RSqkhhsUjflUajQcl8baUqr15vSyablMvbCwlFMK88z2i1o6Nj+k2gqQUxAhAQxTFAOqifcB6tb6yzKUX2MPZBMPGNo5bkkvPyb379Z1LOVyUMGX44qtGAnrRWzbI0jUGlzng+lLlFTvwMgUo4YmPmFh8ZZpIPdz052P1OItMrKRfSmpgwgd9BnrLy/mAgV5c38nCr7t75BcT7jXneIqIqMzvP+97tdWi2Gktm5aefj+U337yTbv+G0ZaraytkEFuNU0lEpvJyZ02+/mJHqpWcxCIghBDLhBgrunHqLz4PDuzwal8XvcbYrucgle2vak5ooJObqedR8Yn5pmWqOiM5fd5s1WrsIvd6+qnAYRprSqX4T0/4GZjjF6nX2zKdRmR+oSiNVk9u7oacTS8spiQSGskMjbDcMQw33ilABpHpGKqcRwJMR6dt6QyuJOwM+JD1WylmpbCQ5pwrWMXREHnIY4klZiWRzsnt8Ene/nwsb9+fSDyRkXgiyecJQFgyFpZKMSdL1UXGEMWjUYnS5RxjgyNB/s0U+b2ta/np7bFGc66WZPRwLTFI0eezrMNkOqIZFYEoKPwYP4X6FbWPETABIMG8Xlxzy7PCUlu88UbXxwTOWW36gruo+Y34gKTPzFsvpLcL9wVKINs7VDeDNRCX0ExaHsYz8nG/KXtHbUln5mkeW6+fyaDfZWzSzmZNlsqLEglPeY52OudyfXMv2XxaFgsZ9h9QwkO6DQNUuCrDcwDKKewNIE8AWkxnYtIdPEh8tijF6qaEIzBe8/TaAfLS9QNu9JBpNiAd0Jz/x7+sTLGZk9GB2yJdBqfMB8OsObXX4YTkl3ek+vmvKEuWKGyZVYI15UA6ojxgkBKTb978LN/+tCvJLNxva5oBeHND8w7ICFCkoYBrt1ucM0NRDDYSLCgOZrwHNHA4uCkDe7gnAj0ejugYixm9hUJJCqUKf+aYyhqb9VFE1+aBWC4HInfULEYLW++XQ6dMLqUt1PO4CQ/BcgUo9wz3EvYI2ffbRh+UyxkC6iFlgbm/4HGtHZwz0XFStSBGhp8L1AhoJeR1QITAlp33+jLoIPM0JGtbm7JYKckUEl93wJFFBHsT1kYLpkCN01NJQpoYidC5GIUQCjq4qnZ6Pc4wbMHwaQhThjs6s2Imutfr8vBgVEuxLMnZDA2A4Fr3BDkym3EuB5lBI4bG6PhIDVkwS10qcdYPiA9kKZjphAuo3ZNgIaQITchFR/mzzSp70ocahwwLKMfSuErbv7/mAmjeJZ5rsj/rZgX2c2BBmw2T4lhfwybA5qDd3DV+mGeAw1sY2Fic8QbncCNhOimfHOzLZKQurs2zuoQiM1Kt1TirjNeByuGJc19C5gXs4vZnr6UItvsc7NyuN6uaTM9Slox5r/m5jDxcX8ro+ly+erkjO+sr3GR05tjfxCy26//8v/9Gfv/DO3n15R9JubrMmV5sMjDIiQBUwmuhaCP7cUmgicxtKiWX5xdydHzE2c3asuauxuNRFoLdVls+vH8v/R42vHnZ3t7hbHYHs6KFouy8fEVwCjJk5RrcXIlJblyOoPaR7o27+REWcMZA2Lltc++BLE1PmhoEjFxjaQ0TGzPP/MZcQ/2GjHAZv8bYD+cyanuKgSWqgeePxOeHtBv216l4Qn764Qe5ur6W1199JWub6xJNYHRADdMMTUMjipEDmOxByo75V8A3UEwcHx5w3u/q+ko+//Ir+aM//TeUTaEQgCOrOsZmJBmL0RAJbvSI8ML+AMAMTBT2heEYcSHzsrS6yoxxAGZgI5lt6MAYSLDASkKyC/YPzR2cWvELqhBmiTqHcl2nCjDpfugKHzfrY2vi07X1KWvr75vPgT29z24G0ylRbFFb80sw0J4Rdy+snLLiy2Efjq3QMxHXZQbSJglxngomeZ1Wm7OZYNKhJEJRCzCnWC4xCgjjEmCwUTxhNhpzR5irxD4JvwE1vQPQC5firMxlMzzj4J5dLhVldH8n3caZbK0uUZo8C1kqMmFtXtn1CyiiwdweNQ7lH3/7DzKUO6muluSkccIGZW1tg/ObkGQyKqzVoEQaMuh8PufVk1nkIMci3LOZhZ7KcMbvcK8uu+/25fr8VsrFCpv088uBnJydcOQBea2bO+tSquQlHHmS8dM9WTNIwUyVpAWzG2XysB7XNLkoQW2GXMGs+gkFw711rA3D80bLMe9W1AVkjfY8mEJZX8s3TyGwhQKaGapwyX3iZwdAiNinywvkw4+kUqlIobDIRtKK7McJ8lLHZA01buSR87vW3IJhw76vjWhI5hcw77woEc63Yi7+iUAT88sLRUoj4d7889sP0jhryXCIYhbP3QwBehi1xZNRRiulM4hY0hg8vB7iM5KIRMtAJXAvP/+8yz1wZXWZDstP05HkF2CcBIkvYgcVgPWUDdacuvXpq5v02VeGxiUReCMDurJwTW3G1CTGutb8hAKuV8+9NaDMCNwr09mAAVI1m5+RSxMqgg3ID47I+H4q9ZOm7L79SLniq5efsfB/+/YtXeDL1aJ8/fXnUlstye39lXQGHTr0I/YGMnB8lmq1QqM3+BpAUo75auTH4q3C3RXgRavT5kxuJpmVvZ8PZD61IP/h3/4Fm1uTJesZbieSKnuwV5giDzUSWGCbuUU+OVQ41tyCDRze9eVo7w8SnV7L/NyMjO9veKYDtB5cXDKa8nJwI/3uJQ3n8gsZGZz3aNwHQCM7l2fNPJmOpVgpyngSkd9+805+9+17eRiHZOflDo3NWs0zebi9lI21RZpHVUrzEg0/ygTrdTKiDwPrXTJ2ekdU22j3Qs8+dZrVptdqX/83ju0j6+qrY9i2cnN2OfBGArk9G69pUn6d8XX1kHtPmn7gGOQJ3hlMQzXtA6aWyMVNpjLyMJyR97unkkrH5PXLquSzCTYt2AO4b8JRGAkDAFzHExkP0ceA2IlLq38r9WZHGs2OXF1cyuZ6Vb56vSn5XEKeRtjHOwQr5nKLkkjPy/n1gxwetqXRGtBzAKQCXH2RMwszwHwuxQYZTsB0Yuc+h+umqrib2wfKdhGjs7a6LJlZZKDfy+LCHGMwp09jTa7gLDzWrRujs37DqS68msDzMdAtXWsWXaNWv1gT652H/Dq99m5o19UYela7I8Z7LVPbWM/iTnDfA8L2Cnx3GAke6Pvicn33KMenA2m2rySemNUoQ4BR8iQLYKlnkekbklh0RkbjCffi5GxCwuEnGQ3vaX6Zgt8E4tFCT4yiQs2DHgV+BQB1QpG4tPt3Es/AVG5HwrG0TDGrzb0oyE67JxsEoFc3YlD8UUL/+19WpiiuOHdB2RxytGCXHdc5DDhnhROSq22pLLlUE2HmkLpSsThkJjAK1Yh8/+6jfP/+oyQyOSmWK9wMwGZAngNDDt0c1foahwHmaCFpRFGtf77iQoRJAr4OhimIw0BTDAZ6qPdzAAAgAElEQVSkUl1mbA3kcXRJ47NucijdnP27aOHHbhbTyQmfN7fG1OjN94oNF2htTAG3h2dD9f5D9qwxdo1zcLOwXEaPEQ4UxSwOXTNN/tn6ItfV6kZiMxLqlIu4DzQzc7NpmU0mZfr4JPXDY3m/uyuV5WXZ/uylhOHG5+KKII8FsAa2EMVvu9GUfC4nlWJJjo8O5fs/fM8ZpbW1Vc4O4pBAZuVybUnqh4dycnQgtdoy585gZIEHOZ3JyvLahhSrVZohgd3A1sl528lUYCA1vr+Xt99/z+YI2ZqLpSIlWOeYJx2OCVagYDBEyg5YO6iBaOP6a9ba8w1YGwR9bu0aevEhNmDvV7auLrbZI31GKL9ws8kBoEubZq8yc2CDa2pto/HYJQdU2GyOsQuKfvsmG3g9FMxYNee9rjROTmi8dDHoEg1GMYqmA2vg5lpNUdBEYj4Vc5qbOy9ksVDktQeTtoS5PsQ3SYjNE55N5D5f9bsyub+VL19syVqtzDkglWwYmA9ZcpiN5f/1n/9Wfvvdj/Lyy19LuboivT4OlRTXGeSWkJHjf8hLrpTL3Hw+fvioxXQuR9Qc8pLFxQU+t9cwdzi/YDGNmBKAZpsbm1Rn4D2C1UcUDlBsbPOaVevKYNu0cWNcQeQIQO3KbT0E0B4PXQ6YTv1rIJU9V8/QzEAkiXFC1uh9uk6VJXbFdECKpwSFX1jiazBfA2UFcogh9QXDDbfkTDYrmzvbUighuzfsDhBngDCdMtrp6OCA4AfmdYYP91I/Opan8ZAzz/g5kNjh+uG+J5JpYb60M4sC6AAzKIBVmMfCzPZPP76hVBVrDGAFfAq2X76kFJxxUA7wwT4P8yoUk40zuOUO6bYMBhByVyhucNhrDJr/efnZ7Rq44laxCNf4uPui+KF+n/3yQIuA30AAkdLbzVlHd43tZHYVmGfy5gode22TwnrFmDsMUGDpetQZJ7JINJpCQQrnziPp9wYc/ej3OtLvdiQRj3EfxPw55vYwegNnU8jy4XXQ7fekVlsheAMzNjQ4kPQXS3DIjJK5RcOE5hajJGBut5Zr8nJjVdKJKH82Z5yskKE0FfF7IqftE/lv//R38jC5lZXNmnT6LR7pcN8NYaYMkSShkLRdrmcZ0VJhjaPBjDSaJlw8PAe4d+ViVXqdc/nudz/IyeGZpBIZ+ezlZwSkDk8O5FHGsr61Kstry5yFQirc42RIoyXM5HFKyZntGkjsceJm5MF74yR2lj3sznt7TnhbAznF1ixZNI0VWHZ/PbDYjf3YXuA1t4wTUgNI3uMpDCEh0w3RsRQKoVx2ns7Q+3sHZFXWN1bpKExaiy7PYJK0AGScjczQ0fVxLDIeT+Ty/IoGfmAFMbaF713Fdcqp8R8M3MDqQwpNH5H0rAz6l7L34VDOzloqmY2nCCbDbCyHmJM8GHbEKWEv1oea7QfkipgVHE8Y8bJ/cMyRDsyYXt0MJDWbIOus90N9OXxlhOO1HQ1HozKucXO1VeYWX29zlMavWeGs60Ltjn0mNliU2BpWqXHQi8LfD3WTtCJU9wmNjaS/Ae4RDHlCYGuQR/0kZ5jD/XAo8WhKisWydNsd2f+4z7pwfWNFqssFScHkZ3grnX5f2u0BYyNrtQpnjvG5MOoGsA9rEGomPBNraysEIE4bp5SYZ9I5OXx/LIW5ovyHf/uXUllYosEULVWd4kPnUJ1BpWPNOO41RaEO9k3z1ilLhs/LRL82Hp2R+5ueNE/fSTx8I6EneFB0WbgDxEdzC2XA02NIri7umLWam5+lYgJmbmAsZ1MZrslCOc+YtXb/Sn733a7sHTQZdbmzs0Xy5/bqQlaW8rKzXZL5LGTVMNZCAwWwUu8RmyCuD9Qz2hzpevIBCxut80EIJ132v9jVWAFvAyNzvRgZAzn1afAiFd2oQhDs57r1RheMCGADoZGdoZB0u5hbHUksNieHh11pdtqytrog2xtVSadgzIbKXzOMALoBwGq3+tJqQYURlVA0I/XWhbR7fe41AJyr5QX5/LM1KZcBBIMhxN5wx3nbyTQqRydgiZ9o1oZYpWazQ+dmRP9Ewxj9CcvaSkmKi3M04aL3jos/vb8bS7d7IY1Gjx4Z1UpJHkdw/41KoZAVWK+jZlIncTwvzibcdCgGDuM13b0LGj7ZWebunA/ousVrK1LBR2tuFeY1tYjuA/Zc6Enrqzbcs+IOYJfkp+MM/EaFRSDfnkwjzBzGda6fXcppvUdV2MPwUfqDc6olMuk4OFgplxYkOhOT+4cxG9bLywHdoNeWq7KYn5eLfl+urwaSn89Qto29AUAiapVpOCqdAZrbolRqLyQczwgENFSj+tyR9n6s4y0dxo2Fsrn9qwoH3SildM0tWJZYBPNaEUpMpzNJyS5tSenVl5Iu1iTknKtwqSipglvyTFSGTyI/7u7TgfUpFGUzhNc6PTmlbASZgBqGbfKIKd04cZXRtEFC1Wic0TkLXwtTk3q9zsWSzy9KbWWFcgXMHqoM2TXXTnbDzdYVxnoAq0SKsUaetNU/DIj2OgbQCmArNvhnF/+j57PqNvA66rLqWGA7xD105blTr8cSOVRUkTLH/gVmRO29WuSQSqmtUfdjjAythowbG1Yuk5FELE6H1h9/fEPJzs6rV2xuIS/GLzS3MAjD9UVWLeZwtzc2JZvJsPD+/rvvZGV5WdbX1+S0fiK9Xo+Zs8u1mjTqp3LwYZeS6NX1dVkolpgDWD+tU0aLGdvi0jJNobDhaxMF5n+G8ya7b95IbCYs2y9esLnB3AkOJ3wv8iNxkOKhVsMg3yBGD1mbw4WMy1B612jAhh/PEe+RFjYesOEV2jaX62/qdp91k/Xdrq3I0gbIjuxA7M/z7pfX1QoBslN0I3RPJZ41zoCbXFN3DUqUIZueTtn89Tstueh3OE+Ow3NldYUzkohbQUMBqSPuBQyAYEYEufDwcUxjpkKxTBOb4XhE5h3zmeXFBRm0m5JNJZhzW5gHWwPNjkqA7H9ExmYi8p/+5m/lN9/+KC9efy1LqxtslOD2NzuHAzYu/X6Xs78ARTbXN2iQ9ObHH2lmUluqccMejYY0HsI6R9FCwyhk+d7cSrFYEhTdWAOYq11eX5c5NLZwDXXZah4jbhurdTie8Z+PWGK39Wa6HINg8plfKij03nmMRkDOSnAr4HJuTZqty8De6X2/66n0zwGW0JQgBoKpzHhCUyecC2C7YWyC+wjWZnV9lRJDMLeMOqJxVYi+BFCoNOp1gh9wUQSTizWOsQE0TMgb7jhHbcjRoWzJZSGJfGD+7N7HPe7Zn7/+jJm7GO8AWAIwAQz74OKC4BLGQbiHuc+C+4gmvNVEIT5DQyI0dZDy4T1ifhSKEV5PaxY9Fsg1n7xfPiJvazm43rzm1sna3KrwWIBgA6SFmX+tg43vp/dcmQIf/FKAI+jk6oooqEtcvrV+ja5XRus8Psrx4ZEM+n2OUiBSCbPypVKJMm6ojjBjjogsHKYojDDCA6dvjGmcnTVld/cD79PG5qbGwlycU+6KcRsYfWHmdrO2RFlyKhZxzK3b21x7w0I0GpJGry6//+E38jC9k8UKZHO3lO8joxWqjpsrOOA/8n0AjNS81xm+//PLC65jFFqQPoLpgQS52+zJTz++l25nIMvVFVldXpH+oCu3w2tZ21qWte1VMopgMvUcxBT8hI0U5kEt/lPPJbvXjr0LnFd8Dtw5x4IrsKCeAUduHWmlZRiWc2X1YkasKNfm0wcxHNNEgBOMrSu+UYLx7EB0y0R63T6lj4lYSvb3DuX6+oayzkq1RGabnxGjHCFtAvBpHh7GZG+RYzkTisn9zVCOD47p7snkgcmj7LzcltX1Gmf60OBi78Q1gUTWTKEw+wujTTRcKMBxzo3HQ87Rw8hqsZBn7BPm2+i6C+Mit3/gfP/53S6Zwe3tbd5PqORy8xn+nrPPTv7Ns8f2JFfpWqPGUsPzGLFxHbdW6QyvLJx+nf5Br0OwGdJrb+tKyxd9HvgK9jMZ/un2VudazDOWwIGLEEJhTzYxTCYbM30wc0LT12706NYN9h1FcbPRZn2IeCO4DMNobQZOjeGQXF7dUmaMPF/ItvGcFgoLPBNxn6B0SSbjPH9wzRvNM0km05JJzcnB+yNZmC3KX/zZX0llcUnCT2htXY1IwEOfBW0W9JrRhBHGf2huqSgL633lzK2OvsVgenV3LoPOvsTDt/J4P5DzXkvSqbjkcTZfXEq/d8FnKhlFTrEW4jDVPDk5k/OLG5JKhQKypOflAYBj/1o+7LfoyAsWGlFHo4c7qS3lZXuzLHOz8BC4lenTkE3ts8Lf3QveT2tuXXWjN93fs7Vhd2vK3TO9t9pBaXqIq2dcLWwNkrKY2uAbwKT33D/UTdJu5yWeeWNvNRNXGbhIJCaj0UT6/SuZmYHvzpQRaIj9qdXKUirNy0zExpRcnTaZSKs1kI97Z3LWvpCbB5HhIxrfGfYVMDXa3tqQZDIk19c9ScaRw5riZ8L4wvFJS/YPOxIKJ+Tzzz+jYWarjcjDgSwupCWXQTzftWRScSkszCHQgYQeUMjHp7C0W4gLgxPwrRQKOap6EOWXy87KbCYhj2Okw2BfUnWX7Z3BvUxrFTf+4IEGONOwl7n+wxVLxtnof51dqAOw9Pqah4MbR3BeK8G1anVR8Fw1PMMAECgVIJfGuAsNdOlnBCAxJuGZhIwfI3Jy2pV2F54UUxmc31KlMjeXlkRcZDYTh/RX7ml4luEIHlyrN9ZrspDLSv2kLtdXfalWoVhIk9SB0RRqxYexyODqQeYWalJa2iShivlo1yJ4fRgH/ibYw9XhnoAH6+8nyJLLU8jRMBWC2R1IBmheQ/MNeJPPyDSakmx1Q4ovvpRUsUaKGIPgWElEYZxb8nA8kfeHp1Lvnkv3/IpMAYp2NmLhGT40kB6TGQuHKb+AmQo2ShRhWCRw1AIrhJyio6MjUt7p2QxzFuGoimwpRv04htYYNs7JuKFpY9UcTqHNjz4h3gK1wjd4cz3WJ+CYaw6g+m9OtuPm9IicWgSGc2f7tJgLPsDaSDt02z1wPtOkDym/38mIPXMqSo9s9lcPEy1cx2Rv04kkmZc3b35ic7T1Yodzt2Dh8YqQOqF4hgsqTKgAHMDBEbMDzcYZnXsh7UGcyMcPH+Tjxw+yWCjI1vYWN22wQpibhby8vFSV5ZVVziOcNZpydXMnc/kFujVDrswGdzKhEzMydZFpi3gTZPZBwoe5sYurGz7AQCZR+ODQV6mSNWDqpqdhXVr5aFyGG6h17JDHuDlb8yBCHSyE7Ov08gdnnfUQ9zdtQ7aNffKlOLhPn877+Q2NAzpcpqCZgwVNd9xPZoNLJzfkFl4MpFk/kma9TjdNSObQVMCBFfJGGB7g+UFGHmYbMAeNYXsg0/g7vCcworiHcADEhnFy8FGK81n593/6R7KQnZWQNbceiKNS7unMjPyX//r38oefdmXz1RdSW92gUQ1kXYlUUpKpJCUkADaGt7eyublFx9Hd3V3pd3uUTqOw1pm/CNUEYAPAGnXbXRb35UpFZz0xJ7SxIbO5nJuvDea1Gfxojn3+jJ5JS23tsakxiZN7Mmz9eGyhyas+mV8PFtW25m2feLbB2+vakxdQYvjNnc6uuBJQ1yy99/W94+/R3GONYp3BcwDRT5AX4+CDtAyqBVwF7GUoPhg/hgMEEWDjEddmu9mgoy+c5pGrCWYQUSNg7snYRqPy+RdfUN4GIyRkiKPRwXXb3N6Sne0druNUOuPQ1ZGbNfbZV8xEd9otrntcD6gD8D3YixAZBEUBMiTxSzMzdf/SYsgveKyYZr3tDME+bUT0kro1x3ESL3bTGZ34sJIxgKqieAY3sN7yi08DMJ4DWGqmo3ulfjf+v6/qIUvmJHk03IpEGYWEMQGYvbWbZ3J5MWDOOhRHKKSxHhWwUvQd9Rvm5MrlCrMZMYMOkBDgAN7ycDQkKJiCARua225b1qpl2Vqp0S0Zc1hUoODscswd9hQU8M3Bmfzw83dy/3Qt2cWMPDyquUo6mZaHOzALTUqecW+w1kZDZAsiFmdAnwsAIaViiXPzkNqOh49y3r2QdqsrkZmYrMBdfyYsw9GdVFbKsrJVkzjzazVGhowHGQYFEAGy+NfSw5U9hj24rxqAi2vAEQgDfr0Gye2vtvtahrkrcBWztuxMK7h9sErXumvU9HjQ59G9nm7zAI1gKHUjl5cwuptjJm6z0aRyolKFe3teY9FocIM5M92LECcElvvy4lZub4Zy3juXy8G1pNJJPkYAqdY31yU7j9m8KIEfMPQGlJ/VG3J8VJfFhaIsLS3TLPPw6ICSxNw8vEeSbF4qS2VJzaLJsc+oYPvF4FzarQ7XMoHMQoGvH0tGJQ3Xeo7auEI4sHkpK0sZmK+oMJMax0DqnqennrE6TtwfUHKodFn7GgVquZ7cHmedsDUqXFlmvudk58/PyucOr3adtDlm6BIbXcw5XwxupHnWlacRZKZPNHkDiAMgIDSD5ifEODmwpjgP4TbdH/Qkm5uT1fUVNrLwh8C9hHEl1i+UUWhW4PyeSWVk//2R5BJ5+fM/+ytZKtSYc0u3ZF4/bW75CLn7Ymc/Pi+aW55DbG4xX+2AtSn2EKhAoNo5lKhcy+QBfig9AiCIakJsJZzykb27VKlRfn7WhCnZo1zfoiG/IcuLoUSAn+NJWHoXYKrR4OelsJiX0PRRyuWcbKwVZS4DF+oHuu8SwLZEACN93N5nsvVgQ+PXnb+scUwJwOfDoR5KHBho6PxhPJZRnw+r4Lzz1XVhBhDQWtMZquKlsL/g38xlXh83mI5hjOCOjtGhcISjIDj3UFsu1cpSKObYKMJzJgQVgANa74eP0u5eyO0QqzkuVzdDgkP5PBzGY3LWOJN2qy6TxwfJ5TI6LsLc6p5c3jxQ5YGc+pevtqVaXZTMXERm03g6R3IP34LHMUfLSKjAk+RJpNe7k7P6OffYbDYh5XKe0UNoA2H6hUaY5A1BVbjBuxo/oKaw6+1WpddT2D6nYK7bE508WfsX10t4e6HuI8aM6+3SfZPgn0UAufviS9QdwuXqb21r3H7r1C3af2jEJ+4RnIuRjjOZzjCqqde/lsHgQXqDGxIjC4sgSEJU8kGFksWYxe0tAeGlakESMeSNX0h6NsrnGYAf9ljIkudyWbm+G0mnfyeF6qYsr++QYEV/ySrRRbOaGkxrLi0odFwRW+CjhP7jX7jmNjTD/DV8KDIKZg8PZm0mJbmlTal89rXO3EZSlCtru6FsKRAXOLntnzTl5/1jqbe7RLoRIo9fQODQpCL3D+gmFgtMcMBWAOHGe8K/oZCDWyyiZxDLsIDiYanGGb2ZWIJGOsxzdTeOEgwevHoweQZDAQkckSdm2bqoD4/Z0wfNGL9gAfyMBfQOEN3UjOUzHgObv5eVGThk+ZC596EGQ35za0iox86aQkMrZGfe8Jz5U9RCXwcoB2KSIF3FPDNe+f3P73mob+3skNqHbb6yiSG5ubpmUTw3N0uAAZsRTKUwHwjJHGavCosLsv/ho7x58wPnLpdqNX4tQpXhOHl6ckLTFZisgDlC8VtvNOkmynm+Wk1SKRgkKBvS6bTkrH7C162UK2y8m+2O3N0PJb+4KDCrQVmnDJL/f3qwuBBxV5fatVa5k3Uezwuf4IZt95JSU8eA+/9uCJpjCzzGyX8WAjWDf/cDjZPdBw9IMWmhFQ0uL9Wdkv7LMe7CARgykct+R5r1U2mdnTE2aOfFC8kuwHyiRzdqZNzSdOnxiY0HmDewnnQ0j0bYNKEYry1VJTub4usV5nPy5asdyc/NMmcPlvM686YbFCWp4Rn5u3/4f+Td3pGsbL6U8tIK3TnBOCKvFTO0mDdBLjEMoiiDzs3Lwf4BDxtsRsPRA+8zCi3+92kig8EFZVNg+2Y5ezjPbNfZ7BwdCBl7YnNYxsa7NWNyR6+J9Nhb1xa5Q4xnrrsGz9n6QMGr5d0vpLD/akP7zDjFNW92H13v/UzSTBZeGyw8jd6cuLEnIZHR+JGgHlwAsacNej2pn+i9WiwsysvXn5FRNedvHmSCAknN2KB6gEwZJlFQvRwdHdKbAKqMXDbLRhm/kB2MxhjNKbMOEwke4td3ypxjRhNGZJC8QwqIvZ3ILnIZIbO9vZX3b99yNKRULnG2FqoBmCQB6CwUi3SAtUKYn9hJOHX+5ZdsWrBY16bHGk//PnoNj+d94VrQwBrTle5GCbytM8jGq9Q4WIh6Tq5W4AcaKh5+7syyQkyvuzm5wu/hjqACmtxWE3NEmHNdk1QqrS6uoyHn58AIAITCuQfZN4pRgD/ValWScLJ/uGOMFlh3ABrMaO91ZWdjVV4gzzGKIk6dc5kVHigiQxGR5qAhv/3un+RqOJBSrcg8R3wdGm2MEUHGDtkt9l002De3t2S6MAcMKfJcZpbMfp/uyg/yOHqSfqdPtgnmbtjXkVlbqhbY3MaSeDbg5KlNXtB9MogtaOPoii13Y+2o1XPRYhksUs+NLzkjJRZaThrrF2iuOQ3MU9nP0SfGFqHf4Nq5ra/hq34M/NKCGmCRUFKMew9TNJybMBvCe4XUFz4TkNOAwdWZLW1aznsX0qi35eLimsUZpOA4B8Gc0ZMgGpHGWZ2GUmD1AWKBoUcxB8b1rN5kPM3nn3/Oxga5uqk0vhcA35juoXBzxfgH1q9KgSGlvpLT4xO5ub5Tt/JKhQ3B+HHI2dyZKEYaHj02XOflXTPq9h8fuHdPe2BezwOXnEGU3mu3hkFS8N6qqkOfyQDDp4vWDl/d99xz641XBdQyxhpb02jNlad8MxGbucZOweZG5OryVrqtAWcoO60elUKYf8S1i8VQxymRgXuAegCNPwCl5bUaTcL29nZ5PmHdYj+Etwti95DWASnw0YcTSUUy8u//5H+VWnFFZsTJkllg+W7TBgQoc6kgDcAiFtChEM2kVJasLDamfUb3A+m1PsjM9EpSkUe5v72iQgMAF4ia+llLLs9vpVqpSiwal729Iza3sXiar5/JpPgZzi9vZPQUlkYbTrMTWa5VJJ1A1vasbK4XJZ0Oy/TpXkJTMLbqz8F60xyP7b4FR90CRc3/X3OrdZMBH/5/DV7Efm/1lMcgujUYxJ09ONKTQruz2Qgm22Mci2/nAePOphG5vx/J5dWdqyfDclpvSKvdk5lIXNbXl6VYyko4NGa7ZcZZZGpjaZmEEtLuXsrJGSKl0IBFZff9IZuixcW0nJ/DRf5atre2GH8HiTuASzCVyLXF/V5eLshybYFGVmB6w6ihHqHmgJpFSC4MLu5kd/dMHu6nHBWoVPKSTIXl9uacLD5MHrnHQ1lEFaV2TMpiGzweBBd0r/PWo1trtg6fnaPedbWxLlubarbK+2RM/LMRkeDrf3LmGrnk6lM787Vg9QE4Gve6ZBqQn4+PITm/uJdm60oarUs+r+VqQebn09LrduTh9kEqi0UaWMJQNCSPEpmZUvK9UJjjfyPhmAz6VyTQ4GlwP55It3cv88UVKdc2NZIIMTCOyVYw3aOmvP7PkdsEFzhzC2QBOWSgn4kkW3MLKQbwRhhK1bZl6fWvJVVakmkkzeYWP0hjd4C+wLFxLMeNjrz7eCgf9o/ISkA2h5k73GC4sQJ1Q0YffiYkyIqGqVQHjC0QcRSAB/v7RMu3d14yAzSenuU0AYyLHjkw7eIIVJnskErfDMbP5tLiCIUdvtKG3e0h+pSRswfLNjZ7oIJW2tY4Gc1vCKYdjnbRDR3VAsrjDRRl1tPbvR/nymyxMyQo/cJc5SKGpGjjCCfViwuNWcnn8nxNyBLxmpAPY+MHSsIZHsbx6AMPlB8xEWDojo+OWHTNzSJcuiyFhQU6WX/7ze9lLpdjQwOZMxosMPAnx0eMwqgu1cgMYDPB89Hp9FhcQYZO9hasP6Ioum2yxZAL1ao1FliNVosIXJ7uwGiM3JyBm8+wZp+Xx4WAm6yN18E1t/7cl9/gevfFNSvejLRj7YNILF7eNzd5jl7q15lxhi/X8TZggij+z7UGSzd7N5vpmGbPFMtD0LUQI1uEJm/ySHkyjLe6jQZZgWKlLDcPD/IAt+T5eRqUQNaGedhsfoHABWZN8IyfHB6wMUahlsUMdjwq68tVWSoVJJNMMA5AZckOMCAwpJM5//DP/yJvdvektLQqpeoy2XiYsGTAAi/k6eZ6e3NNgyiYwOFZQlM1HI3JQECOB0ksABbMcEOSvH9wwNxbAB0Li0VG/oBtHk8mXLcsDCglVwaMW3xg7lJRTNeweNfYpHN+w6pFsm9KE2xkbeMLNstB4Cr4HOD3Nt9i36crUxtoFmju/fobfFAu61GDvmTSfSY0t2AN4DqOWU7IjGG0BQ8CAFBYpwApzJwJrw/29mLQl+PjI2borq+ukgH+x//3f9D99Y//9E/57KC5QWEOSSxUL9//4Q9kHtc3Nlg0g+WFFBqGY8gFh6s11qYBbpTROROqd2/f8rlDowxVAOZ08T8U7VBX2DV6BgwEzZxcEfxpwfS8ybVGNVBheb916+2Tf7L1683XGgMYACP8e2dzha4Yd6YTKo92LZIr2rTIhtslzE6CAKSOcMDcq356LGendbrpwkBqY2OTDo8YkwF7hggsMA4wlcH4AKTLnG3G/hoO8/tajTMCE4sLeTmHl8GgJy821uXl5rok2dzq/KmNR9gzDUfY9nlT/v6f/lbOb7uyvrMmzU6LBdj6+jrzHOlAX29wrWEW+/ziUg72DwlYqEQLTvhJGT2MMfIld5gJbnU5c4o8UUYGlRekslyWaFLluWyaUCi7mUMfRXT7owfe+GvWwFsFln3nakoVHS/3DAB02uZgY2vMjt1+M5ryWUOdgfSKLY9BsjlAgyr8Yo17CEycwjPyMBxRSRGLJlhrYLYaDtKYKV9aqqpxjNqVO3l7mCZU4RAcdCOMrqmfnul6SupeDIAP7+nq5lLq9QZld0CO61UAACAASURBVJ9//ppqCozt4N+RFY/m6sWLHaktVzljC7MwzqaEtJjmOAdlrxF5uMPc/Cn3YMjJl6oVmZ/PUc2GuVw8d6h7Himj1udaS2SftdZjy57p582tfwa4/dUBPR5w5bLh1ZTzXxvJMQ8JW0/PY0f89W4NsL+udZ1aHIl5DeDNBuoc5sliFjcqVxe3cjG45v9gygWGrVQqMG8d+yDHCzDZNxryOs5BulxckPshXLIB7BVpHIbLBIdzqNyQmxqazkjjqCnpSEb+5Kt/I9XCkoSnaG59RZcC6b402caPcE2w19rokj9zq6wRZuhH9+dyvP8HmQy7UllI01cDtS7UUFAxNRpdabX6dMRGfYtxhgFUAalZPjsEiqMYB9TmCUxkejYp5VJOCvlZqdUWJTcXl+nkgQwk5myV4DHcwZkzufOV4D55AjDwzxlpf+1+uid7RZYXzaigh59a8Yw78lQAdnD6Z6J3fw0o8Rhxfb70ubBrr1UyIxUnITagePCzGL0ZPUpvcCH7B00SWK8+W5GFPGSvY7rvmgpAZuJyeTWS49MWoxULpZocHLbkzZufpVJdpFEe8oFxLq+vrUk0mpCf3nxkzbG6WuN7abW6cn93IwUACWslKRQQQzQlc4u9FfPB4Zm4HJ905OCgSXBxZWVJkqkZubs7l/v7K0rRwcJbHc85W6cM8fRnnj9BEKD1lUh2V2wU0epP/XsFtazH8P7NAS++zMaZfgVclq32fTYv4t0Xe3eQ++roA0s2lx9tLti4nbh1ZE3DMPGLSKtzI0cnXeldXLMGgS8BjKPurq8lFlYnfwDmAAhyWTC7cLpGpjEIn6h0233uz7k8iJCp3D5MZTZXlWy+JuFoSiZAfW3f40PtjO7I2gbOeLd+ydwCjUJsCw5mfiAysVG+0BizjeGYLK68kOpniAKqSYiBum6+EggMP/yMXFzdyfFZVz4enMq79x8ZDwSkGYh2oVig0ytQOMhDsEmgsENThSIGhTJu4qDfY0MEBHplZV22X7ykhBVhGcr8KDKsuXAODbJmxK3w4OauhXNAQuf2Y1vYwYIs+PBo8xlELi2Gwncb9BFl97gFZCw8mAPD9RR1BBgMfQb1EKGroHLtrgn2HzA2tZ7bnW5gKIpgUQ4nXTA9iJ3grGa9wcMS85mQBQdn0ZTtUnkzNlH8OBzwYM1xP+ZzWc4Hnp2eyB++/ZYbyhoKqUyGGY5YTECf8f1AQDkrO5mw6YXrsUloMeuEgwfN7eC8L83mGTMZIUvud/u0BwcLD+mBAiluw3VNBBese6+6hF1uMbY9m/uwa+lWvyGNHrpoiJdDGf1NOXifnjc1du/xrZ6LpzFUgaJOCwRXyJnkgxb37nlxweceo+AOBXt9dRG09yFscB/hCN5syNHHD/Jwe0NAAQ7KmE+NMdz6Vq4vrzk7srq5IenMLJ9/3H+4GF+AiZg8cY4PESPIvNtYXZG5tOaf2gbF98S1gPmtGfnH3/xOvn/3XvLFMt2ScS8BVEBKCSQcYwqY1YbzLoze0LzCQArMLhrr0/opVRaVUokHJyzh4eCLhnx5dVUqlSU2VwDLyBiy9w90Gu7+UtHgNi3OKtsMjyd7DTa3PttuwJQdAp78yYEZwcMb99RMYwwOMxBDZ0Xdwez/x8tqNvmt2z4D82nubbvPpHJMBaZs7AJ7XgKHLOYe43Fpt9tycHBAZnx5ZUVmUMh4NcGU4wMnR0d08V1fW+e1BcDwL//yz9w7v/zyS5oJHezt03TsxYsXZBMABkKijtfd3NpiQ93uduXg8IhjJvArWF5eYROrTcOE7wcyVkia8VpYo2AkB+fnnFtD80xWkgeSrtNnckNvnT3f/z4tlYyx+XSvDX5dgARy8kAFP6wg/vQ1/Xv+vAjX+S0HnDhwRIFJV+A5Fosu687MT79BaSTcO4xxIIoJDNpZvS6DQY+qIsi8USRj38RBDdd3OPAiNgIZwgYcaHxWi5LyAs+/nIxG91znK+WSbK0uSzKGJljfp5fDbfE6kRlpX7Tkv//z30n/pi3r26vSOx/QQAw+CFDfwMF+b29f7m7vObJzc3snzWab4wKooaC0wXOeSWdlPBxzVAD3EKqBZCohmWyac6fxFIwZMVsFmbWTIROpNzWNtqjqIRDMSvTBPX0unjsf297t3bcgC0Gpmw9e+sWtfbUP5vqAiq+Q4PLmhutUAQRu/ZEFD/jkWamg9qB/Tvk3wGCMTvQ6fQIQAHBWVmqM1wFrR2d57tGoh2JUujTqLcpjcc5i3/3px3dsZtY2VtloYqYeTrybm5sEpvBnnJ9Yd42zBtcSZLVLyxUplBYYJ4TZM0YCsdlXRc3pyZk06k3Jz0MBAHY9w9GQ27sbZY3huor5XErujQlzcnHnD+IB6wE/Ca+JCMz4+0BwYHbavWYQJP507VKiHGCXfKDeL9D1DNXkCh0XUy7pWVa5k43zfCfoqSA37nwkHOH1v77EfRpI66xLRRCebYxP4R5d0nkYTqsY2cH43FTCkRBBX5xPaGwBLEBGDFdl1CNLSzW5v72XXmMg+dkF+erl11LKV8jcQhbtSavdPLkaAGmKCEFIMuiPntIP6hxjbnH/YOY3ujuX/d3fy/iuJUvFjNxfX3FPB9sfSybk9u5Bzs7acnN1y4xcANhX13c0IkynkqyLM9kcm9vj0zbjhooFGMLNyVJ5XrKZJCNoIH2dPI7URMrb2/QK4oy1Bh2rVw1FfxmL96/ty+ZdoNmhPssXPGuDwIedsUFSyNQA3vnqpOpWO/1y7zZ/GT03tUaakeHDWC4uryWRSFEpiDrz496xtJpdWVuvSLmSkTDytyHnBKsnM3J3P+F1w3VdWq5Jdn5RPu7V5ef3e1JbLsl8Pksn7dtbmJEtUxp+etqgVwEig+BKDkO4fn8g/S7204jUqvOyMJ+mJFmJLI3GQaM9OL+WtbWa5PMZmiVdXZ3L0+O9ZGaTOqfszhRrbHX9uLrhF82tXxcGAUEj6ozF88cv3Rx7EGkwhtXjNVW+zPuKn+uicgKRsN5cuXkO6OYciDR1IynqC+RIEveanPllmxST8WRG6q1zOaq35fL6niMVmxtrsOeT8w5IrZAk03A9nkgKIxYZZLSrRwIe5ePDBuOcsvOzMp4+saFFczubLctMdJZRs2ZyZaNPenbqfkiAytXiaKBDf/3nxSk2/ShcAjEnxKBxmFHE1akWe2c0yea2/PIrSZZqnMGFpbl27hMaIgBx659fy2mrJwdHDXm/u8cBZBhyQB4HdAPFMoopMBe4kDAtgrsWGizkOQLhQr4nIg6Asq2sIsAbua3Y1GeYc2QOq/qwqOkIqHFvptbdaN4eMz2B2xelI4rYBxfXc7aBt9SePA8NUPTfSQmeRRD4G4Zu5r5kzpgkncs1CaPJjC0v1TFRVt66uVp+PUPqXVQEkQmVf3ODcDez126z0C1XK2xQgd5jWwAijc/pmTC5uA4t+mzGT98vPxuf/ik32PN+T7777luJx6IsnBFODXZAZ6uN0LSDzGdLuKlahwDmNhqRC0STdFqce6FBWLNJgKNaXSIjpHmZyizr/Qoi/44dMxm4u6GeDNIx33YvrWkMosceE+IkOqbRd1uI936tuTK5k83zQR6qDaGxTsa4m2mYr9IyJl6Lf73P5pZs/dynRQOLQrgoA4G+uZYPb3+Sg92fJZGIyUKxKCsbG5LJzcvd3VAuzi/l8WmqubKL81wvkBBHQiIX/a6cdzvcRObnZuWLVy9kZ0sNw9xxR0MYs4gPzUS95vbjwaHMLxZloVAmGIVmCCBCtYbxgbjm0wHAouR4QASdjt13t3J7e8NQbsx8w4znrNkUSM0xf72yukZQhDE/XKOqAgli+vpYKwNrRnBB52xFC+073NpxjKHdd5XzceUFmi//YLZ7oYeFv0btoNWmyjkMuj3D04LYLJ/NsgXevc/+Pm+7WDBwjkjBQph9YR65Vl1iA4k5ZWSp4t9w+AJQsCIDnwWZtrivMFFBY4TZWzCG3//wPSN+vvziCwILv/vnf6Fj72dffsnrBzkPDjDGOcViZIahsACYtLe/T3ABbHqpXCG4hddgrFivx/0YICTYDuwZiBSChAgOn+QwAqyLzW/pP7i14R2ots/90kn+U1bH1oK/F/vqU+9gD5jvBdse7mPa23gFmN1f/3WDBjhmLmWGZE566cG9NvtLVM0raK8uLzi2ARYd0sad7W06ykPhABBHTyDMAOY4K2/PFPYPBNuDuYXPRDSKMNInSUTDUllckK21Fbolz6BRoWRN2TvvjAmLtM5b8sPP38jFfVfmi1lmD2KmFxJ3NGKQOoLhQyYo5v5ubu6ongHwiIx6PDPRSFwymSzVNo1Gk0qMYmlRFgoAm+G4DYd7xBehcVXzEN1m7ZO5i+zgOBYWXuNieIBGAepMlzuPKYkz1129W54b8qfxanZeu7VphZU+c2ao4rN73olpTJApY4Pz+CardOsXwC+uDxp+NLdwzYWB0dHhMaXjGxvrsrRUpikRYz54ZivAD5YXoF1ubl5WV9el2+vJN7/7ls0snHhhXHQ+0HoF+cDwP9h9/55NMxzHozEYIzUZoQdAYXNrTcqVkmcKpXE58KmYyt6HA0rIocYAsIQCDbK+x6eR5HJZOo5yjAfXm+7QeKx8MzWvlmEj44ycbI04cIoscTB/mk2wuSrbvLw796wpceenzl7rGa1xKHDR9se03AJwOKXOaHJ2G80Hf7k16dVoygR6zS1e3z07kCnKJMz559PjhpydtjiTy310bo7XHXsevAjyizDMQ7RSUmIJyFD1pAGABSBjf39f56TX1uTu5l66jR5zbr94+ZVUFqpkijFZ6Z3dNirlQGzUwwbmm1syAAmfucW6CUs8EpXR3ZU0Tn6S++u6LGSi8nB7RXAaBM9sdpbz3oi76XUx033HMxfs89XVJe8LGqtMdoEmPaeNlqRSCVldKcr6SlHms3GC2ARgECmD7CQyswosqR+A7o0ECygz17rK6jzumxY/ZgqYwOiI1/A6EzLWnVbAPD/q9I4GQCv+3pB7t7d64IXVmu57vH2aij0lNHR2Ul8Aaw/AQavZIVOKHgKu9WeNFlUUhUVEjS7KDDJmyTBqdnKrDZdkjMlluc5isaTs7dfl8PBEqrUqz7SD/RM5OmkSKFlbW6KyDbVqs9niutza2ZJyqUzX/E6rLjOhsRQXs7KQzxJM4bypxGVvHxF9N7K5WZVMJk51G+rbcHgiudysc6i2ppJcK59hVbu6UQq3Z+ozq5GdPAee1cNqNmd8G+6h5uO6jGu7D45IUb8E+7kBENJTNDojYA8gtNEhY9EVmDJSiCm83n0O1HCsdaxGBjkXlbvRRNqDazlrDuTqaiiLCwVZnM9QPo/Ritu7IfeFwkJWFgqIhsXPnJGH20dpnHZ5fWCyN3waM+M5M1+WufkKfz8JRR14YzStEV+uV3AqLX3GJxL63/68MOVIvztcwMBhw0JxxgcTm2FiTgrrL6Ww/bnEF6va3DJ4WQt52GyguR1cXstpsycHJw1589PPcnt3T9lPpVKVhYUC0W2gSmhEgWqgcL4873O2iQzmI5CPSxbScIOt1lYkBkScjos6M4uGyPTkdpj685mOP3MzOERwHdyhiIsxD3ooeAuZRgmKFnMdeyyOt1KdlFi7Oyv2zPkZhSKLbDoI2vC2eyE+FLZB+C/ueKyAKYt7aJyxkr6ei8GhXMck10QUyNjCWRWzzCsrK5wDg5MnvgeFKQ5NjQLwzai8AtEzzNIihNIRAByRiIwfhvLTT2/k7g6LdlMWCyXO2XI7pfGG30jw+jrAgLMSiBSh6yOY2wiNqO5ubiSd1tlrzFdDKo15W7pK2gZqW5pdHqupPJbU5m8VvTeGzORBfB8OXTL0VWeG3MZut+KZfEalN4ZI8nCg66p+RmPf8AczswoW6CbV8Bohd3FtfsrQcjwbdgg8B1IURMHfgb3Fsu016vLDt99wU0UjgjxYOEyPHlFwR2VweckCFsDTcHhPpLhSLEjrrC7NsxOZjh4YGP6nf/Qr2d7ckAwYXp2O4H+1vEAjCeY2Iv/829/L/vGJJNIZSaXnJBpPSKvd0Xm0SpWSOLC42OrQoIGNogwM0qxwiK7myHBr1GFKtk8DuUptSZZX1ySbz6sBD9UCAJ+g9DBW9peyRq+hCTxffuPj2DkzUQgwDAFBnqutAg2sk0oY6OKzjg6BNAObwOu6mxXgb32zKK+BduYpNpfmP2e+URMZwEiEgA7kyZg5x6ws5FCQtmIPBLgHwM/QcvxsGA9hfWezc1zzmIuHkzHQ5txcVra2NrlOv/vmW+m227KxtcU1DLlpbbkmJ6enjATDXOWLl684p4dnBqwvakwUzQDC8IwnHXOL9wjGF0Ak7i0aXpi/ganS5hbKEgfsBEYqWCQ5lt2qGja/bl/4hbIlcAgHCyMH2TkgSdeeqVr8HdxVbvZQBJlCt0/4985tIG50xeuD/BFBzQG0vdkrqfTFuU5pdjWlyzFM1N69/Uny8zn54vPPabgF44uT0zr3XIxtQBoMCTKeNcxGwzEcrw/TJrC2KEUyybgsV8uys7Emc+kk1ySaBIKQ7nOpE6tIa9CS48ae9K+bEopNCRrVz5r8KsSfJOKqzBmPn+hNcX5+wT9jDvD+9k4iM1HJZfMsEKHoQUxXNpeR1dVlKVaQWYzoPo3Coakf93YtiMzDwu6LNZxMc/GwJvesu/dtAKBdU11rDkB9Jmf0GT4FpfS+2oiP1icKQnzK2j8HB53ihwiHr6riWvfkjsoyAIyD4RYMmnBdIM+HRBkmYCcnxwTea8tLmlkZcPzGnndyckr2F41tYbHAuetvf/8HGnutrq0SGPr4cZ/jV5999kIehndMeYBjNQyPdl7skOVvNOpydlZnA7a2vko2H3WWsuFhKgBQtONn4TyHqgKKDagGYNgHFpePrAPsjaGAAoOGNQF1Ea8TG1N39hjo7hoHj4ULSpjdPdBGyIGzln/qZtWNycT1BWNtza2BlDxPnURN5/Kd7NgaHQck+qyUqsl4r02F5xheRlOGIhyXG/Qu5OSoTgYX0UHra6uyUFyktwOckjOIEeGs7ESy81nOMVttB2k4xrUwGre6sirj+5H02wNJRdLy1etfUZY8Q1my1qPqOeeeUVOqOMM/rC/s3/iFxhkztDjfLLMcBNH4/koG7UMZdD5KfGYo4ckjAUs0VYVSns7joRmYySXk8uKe87YAIE9Pj3gWVKsrMn4My+7HQ7kb3tM8aWdrSWpl5NhixldNAfn5bIbTSJxnZkKoQ/FsoQFRoMEAeKtN9BrpenP/6KplRbHItrsayRquZwytrf2gKiPwTJnHjDL3tq61qePeQEm67tVay/v7L/YPrIXB4FIuzrF3zUsunyOoD/UTRvPglA0TLzUAg+ppKoOLa94TfC3GMu5ux7K/f0p2HGkUMLfc3zuVD3snUq4U5eVLxIJpZjRGrrrdvpQqRVlbXeP1u7oYSK/TlMnTSPL5rNZUuImSkKOjNt3TtzarfI2LwRUN7DA3PTubYGSQrkGVhquSwQwz1XvEzkGNB3LpLW7pcJ04mYrXXDo/Hj6rjLO0xtP1GDTqcuMVzgBXex/X7xgA4gFa1sQG5dA+0KrztY4cDIxGcs91RJsxusgqhuLgbjyVk/pAdncbItOILC8VpFKZp7kWlIGYqUf0z9paSeaySbm/G0mvcynDOyVOrm5u5RzXcX5RCuVlmV+sSjydkyecosyd9o5upwR05J+rcPm04bn9678oTSndcc0lcz9dPIXuTTMSSc3J4toLKWx/IYlCTaaxFIOO0RChqaB0IxaTVrcvR/WW1Fs9eftulyhG2TG3iPLJY6gYkRKuQHp6HNPh87zXY3YgDnrMR6SSaRbIuYVFsrXQXwO94XJ2za05ZlkUzHOGB2iOIftWDSkqSTbI5clZqHXwAbLm1jZgXZJmoOEeUBc9ocwqDhc1z/DYHK2QvAfXQ0Ytv9MNfPubvDvlebD4zDIfXh5cU5rFWDON1wOChExKoPe1pSUiVcbU6hyfa2a8g94kZRaLpBs4XVpdiCF+MpxaYUwFuSua2/xCgeyS4uiuvPfmL/SzY6P3jLwCUl7mSSL/LRaV6+tLFgIwVgCKycxMxwRYveQVeF4B7TefLHXcpq4srZ/d5xXWdg8Cpha8Jx5SaZ9Av9cOcjvsuQlzNkLlSJA4EnRxhi82W2tFV/CeBzd9YxyDc9/+Uxj4neWA4n7ChOj2Ro72PsjZyTHRWKCVJk3OLixQkl9vNmkOhrzEpUpZ5lIp2fu4K3vv38nNRV8W8zn5X/7dn8mXX7ymgzIKNqC9QQQWmxDQx9/87lv58e17mc5EJJZIEXzCfBpmamkotrxMZQWYoE4LGah1Mo9g5cuVssymkkQ83/zwI1klZKhuv9hhxBN2c87Ychni5/mfm4emQ5P/tetmCJP3XBgcHSjSPKmwIcsOhzLk99l+YO8isCathPHxFAeDuR9qMWCGmHpIc/BGum8OrmMPMHPPF7IxkdWNt4C9EOBPE8qVmbCUyohzijgXYld8TLHWcXDpYYN7DXYOv8BY5Obm+O9/+OYb5tq+ePWKIx+QDyOfGKZxHP1IplXe7qTd+LnD8Zhr3dY7mFswvfh6vDZcWeFoiCYAbs7Ykz24OLD+vOLYY3XdRXFqCt5znaVwRZIrWowB1I7GQ6MpEQ6g0GyMDHhwiH/wOfHWnedLYEiua6dNsumAkl8+E3rjFJgzeMqVX+b6OoU8UvcOmEt9+803jMbCXvvqs884IkD59nDI9QJXaYC4mKuGNwEaDsyhn5/3GacGd8hqqSCbKzXZ2VyXudkUaxsUNdrcup+PM2omJJ1BS07bB9Lonch4OpS5+ay0O10+K5ATw1gHnwINwOD8kkZEAD0wt3l21qCZY7VUlX7vnPtuPBmTlbVlqS1XNH5mok762huqLFTXjI1NOPbAFUPadLt0BGNY3LVTIxs/eslTIriZMFtL9kx72DEfC8uPVvZQi2ifqfXnrd15ag14EKh0gHCw+Q2c+spsSZhmT2DeFhYWJZ2aZa2xf3DIvXRtfY1fB9k5nonH8SOBqdubO8bJQGYcj8UJ/Oz+/EGyc/PMN8bX/OY3/1Nm07Py619/LbOzSRrtoWFpttpUKGGWHQxcq92UdlvZITDoUHKg0cG7A1gCZQxeB+sZnwWgFor5YnGRDZvOwOk18pRSrkHRnt4B/26dsQYIepJ4IM4vnajt3tjXB7c5t1w9JRzHiRj9prWiNUt8a65J5dk3sXEwM9NU8y+96+YM6SS05A2cm64rvAkO0W5WpNceSKvRpdEU6sP1jXXOSuP6oMG4fbiRWCJKwBAz8rxGT1Npt3uMokRzOz+Xk/HDWEZ3I0lEkvLlq69kqVyTiETYAJpplJ1Pyoj6kX/4nAAhTBGIETAwTdrcYt8Oy+jhRi66J9Ku70ro8Zo58zBkhBlWbbUikaiONCHupte9kYeHJ36Gh4cbEhSTaUyOjjs09FssZmVtrSzVUo7ZrJAgU2Vkzz4lr7Zm3Dq284tjBbqeDcQ31aJ6jRibbk1voNZyNaNH7bh67FOlgNZDupcGlRl29gKcxXNpAL8RCKwInMErH1E7Nxz4aEw07sfV1S1NxZLJWY5UIMDl5vqCrDkM2+AfQxMw1mlTqttIzkVmaDUy6GEmvsmGtArfiWxe6qd9+f23PzOv+utfbUphISOJeJTqnP55n8RLfl6VOKgHhw+3nMGNRMIST8TVcE0ilJdjHn5trSpxmHvWWzIeTWSpVpJoFAATYqNwD0D/4XqDXQ70MMqVubrWNf0Bsz1L//DvlXOpBoFGMgnX1rG6IE6dJ40qBm2rCEaWejOZzgzOgYIBkF9PZmtu8eag3vVHQoyZ5/1GeoKbTcffk0YBiRGKyfnlWN7+dCpnZ13J5+dkY2NJisUsm3yoZi4HF2TMIROHkuEeJrPzeYKPZ82unNTbkszMy+rmphQry5KaRXOL8QPU7jhvePo53FUfHH8u3DHX/8dfVfVocIoCDOfjqnEuEzEwjxMJJ2alsPFKClufSxJRQIlZypKBEuNQZIMUi8nRaUMOThvSO7+Wvb1DdblLpxlVgWILkjjILSGvwSEDUwywD7gTCOt+GA0pe6xWa1JbWWWO1Ih5kLhBOivoSxWdyQQXr2HMulBt8Xo1MW6Xa2y5wHgYa/yC7qn60Bg6oueH5k/aL/ccukVpi1lzE9Xm25ctmwrWUGRrzHRT9GlE/tYkP/oH10jrtmQ//pnhjStA0NwiYqDb6XJDx4wdPgwedp3hdc2bKwA1FsNeVz+XMUaUnmLOeibMSJoP73cpd36x80LSmTmVgusO6d5XQNLsFRl+M8/Ni39U2QLea7/XlfrZGTcoMER4LZ4JToZhLJghhFZUK4sSkKVxY1bkVJ8F/w4ZCmmSLL/51LlmA26MifDvhTkAmgRZ77/93OD1935aoDn2K4igq5wrAAJu3M8BGC1nCfQwHmgiURE6qtaPDuXq/JzFD2YU4LNXrC7JApojzJ0/PkkEs9ORsDw+PLB4Ri5np3kmqXhE/v2/+7fyp3/8R5KDGRAjAh7dgWwoLQxkQvLb338r//PbP8jN/VDCkThNxMA2QIaOoh1MLtxycSv7nR4lM1iniLIAG9/vdmXvwwfNsZ7Lyhdf/0qW19fI+tHRnJ/PuQIGm1tPHuP/ZXCWk0UqmzuDLZxawJMw+syertXAOnW/Dx6owXvGp9JG6T0QRJ9VR/p4a972muDr2z8Gm1h7D3Z/HZ7CL8WhCSYHDePy8jLlRI1mk+DOL5vbQEY28zthzAbRunfkKKn29CQ//vC97H/8yPzo7Z0dGpbwarqZE1NQqBTdKRjcHBwX3gRqEMj27jgGggMdBSCK9/5gIKVSkUCU7Vn22ey/BvT4n9lN1H0iY/OfeQf+cQ/6BEgI3D98/aevz+5l3wAAIABJREFUHVw3QUApWIAHf/8p2BC8Z5/+nm2CX8V5jYMW4MKZc4yBvP/5rbx98yPPxa3tHVlYLMj9cEjjn/vRiDOZ3LumkKTlaAQGF3qYJh4e7MsQSpi1FXm5tSE7m2uMcMMsnIequx/IgiYcks55S87aB9IenMnd6FYSsykCT49PYzIDAJ0gY0QuIOZJ4VFB0DMaI9Px8DBi5A8ksSgyV1ZrUlvFOMgs5/VgHmWFyv/H1nv1RpYm22KR3jLJZNJ7W757ps01goRzDnAhQP9BgJ70cB8EScCFHvTXJAiaq3Nmprunp21Vd5djkUXPJJlMpvfCWhGx92afU0BNT9Fk7vxMmBUrVmhyq3fR94a31gEKE3zRfi2nyHklX6tvwVxLBh5OVXbBjxD49WDO11f3wwJkd9gGeqp7NN9uAXZoMZx/qSNFePQj6t0OXPp5ArMMtGRQWUFNRg8fAAFUZvFv9GOGyW2M6vSo0mE9IRiGR4OyOGjH+L1KZZG/A+Gob77+O6tML148kdnKNHtjITSG+Zxo86JoFXqhYxPet5sbgFUTKc+WaSsRLPMeQtE3nydjBu+HxBng2PLyUsDw0ETT7aNVLEKE5gELJKiGB9CJM5nC7lcmxCbQ6UyL6J1XUEm3yEWXwtYR9ZtaSQz7gMOg24NnPdNhRV0rgmy+YvZoPp5gvoseqaAf9gR6MIPuUC7Pr+X1L++k1ewy5llYnNe2tvs7qTfu2HM7W5mVtfV1Vr5BF7+5vuFr5tI56TTbcl+75+ifxcqS/PGTz2R1EYJSOoaNEzUMkFNNlzCGcuAE8alT7qE/wUQCvXvobcUooM693F2dyOnRa2nVrySTEBn0OpLLpWV+scw5xRDyQ9X28BB+ock2g6WleSb3b9+hpe9IZman5JNPdmVlBWKEEF6EmrcyLbBEurcWv1rsSJ8UjNByXDJkKEZtn+tM+F7rPXMtEQXdvD2LR856GwMRTi/4WCudfz2wDwYKhOweBTiC36cit0fVagMcVnOgBfYNTDMkqLBzYBJhrFK7fU8AKZ3O6hghVjHVlpJRoCeLx3k4GCijUeJMkLO5olxc1OWrr17yzH7y6ZbMzZckjzYRzPJGtMVZ00YhNpVjnC2sh7eRACwDOAZBzYWFefaJvz/4yMRtbw9CVfisAMrQVz/geqJsDzAS+Y7G3v651apF7Z3fXZ4sgp9ejIlOCIgwH4ylFI4k1LYRLdKEhSFPlB2Qilbt/aIzhwoqCxEeQ8DA0RwLvk51j6xazIVPSDyFmbRJ+fDhSt6++8h9mZ8vy8LCjOSymDme5Z25urii0F82n2W1HCBjrdaU49NrOb24k2S2INu7O7K0sirF6YrEU8o4Q7sGQALo+2hS7RNXzFBZDhj7P//T2kQFFNQxY/O05xZ0uYn0RmNJF2dkfvupVHafSXpuRSSVY+YcVFETMfYOvD04koPjU2l2R3J8fMqqLF5zqlDkIUUAvLK2JtlcjhUG9DRB9beYx9zcmNTqSj9Ary2a6oc4nIzDfJi2NvZrPqiiF8YgCaqrmvtpkqJIpqWMCFIs6nSEk5W6oOFbD49hXUFQp6/vh08b3vkVS6hJkzYatEqk+zB5CxjskLiT0EHOriwVUkUsslCUDT8T9PmFSa4mgJpIo3x/eXXBHmVU+NDzRdGciAjAw0AuXCsGYZY0egUN/gXBLpCq48MjJregZmTyOYuFlUitNzKShP9egc8uo48+gkNPpyCwcs4RJQA4MHIkdJqgnFuAZCh0tG81khMF8Sv31FHDAKn0+oz3+4XKgE5f590zupwnJ3hRChJEwARdGlOiM8XcKKLNOoD3R0cq9nomQ+AgoJpE5n5GkwRNmtVoggKTBk2t35OLk49yCrpwOkPl4navJ1PlGVlaW2dFxp2pjIYUk2rW76R6dSHHHw5kaXGOldsXz55wzhqpSyMkt2E/SzyBedZx+RrJ7d/+LrV6Q9K5gpQrFSobL6+uSbPdYZUYSCiqGNOFouzvghKbkMGwz8HkED7CuBqAXLuPHsmjp884cgahJtA+3HmvxPg91bvzcFejQMy/lYh4shvhLXnJKQBx9Dzp6yq9HIbX+v4soXXBBE1uQ7EMvd/+TE6VejgiTM9H2EvqzxlNtvz7HmviZ3D2UXnF7FGAOqCUg/qE1SESjTsXyeL5jC5KFQV18PlGY1bRQRU/+vBB51Gjh3P/kRQxON7UV70DRc+sjk3TtdEAg2YTSrIc36RBPNgZoCuj4gRhKjwbeq4JUEWV2yOJqAv7OC07uia+zxpwWbXJwQqnPlolyatO0UTGDPeDPcX3Q3BT3+3fAh6ie+I23h23cU8CW6LWzBJcT/7NGOO5klSwFqlWLwgmQFgN1Tj0WKZA3a5UOGv25vaOe1ws5GWuUuE4IIC3hx8O5P27NzIZDWV/Z0seI7nd2ZLyzBST00Ap2U4g+yFRua1dyfH5e/lw8kaubi4lW4Aic07H7qXiTIBQeb+vNzkTFSNusJego0Pp9+ryWs7OLpg0ra6tMLnFbFXM0MUsW9Dl3Adwr6zP1iIhMv002IJ9tipuoNrvPZpGZ+R5sjXkWQurQr7e6vMsgjMb4DY4Wv3z/YzaZ/89+Fe3BVHAMWxTCSsh7qX8jID5BMo9qth4DIxswvSG05NT9s9iVjGDOu8PpZRHgowpDwTRMnBXu2EiWyqVqSnQarRJU263uuynnSkX2R+bSCc5ogbxFEZpAWDg+DAkO8MBVUHx+lTsjsWl0+lKu9NkoIcgDzPHIZqEdh5U9Di+zSpqmiAEljLQLdBEVYEFvSuIB7T31veBdF9jr3nM4YJPboc85dBQyuiirqQc0RwJQSRPoELw3v27gsQKcIbUSLdQPndaE1wVE/RChCFOVNRHV15Sep2BfHj3Ud6/PWKcg6R/dX2F/bboZW21G+zFhU3E9A7cCyQhS4vLMuwN5f3r91K7uZNSoSRb69vy5R+/kOXFFa3aGqNFn9vAGYvDKChlLVcQ7yNlludJxYy8mIIZvIN+U6rnR/L9376Si5MjWVusSKWM/suhxJNjUmlBl725vtexM2hPWV7imD2oAf/401s5Pr2U/ceb8vlnj9hnK+OuxCCpijNAKiq5rUZNtuTFbGngo8ynadEq1B+gf4wyoSyac5aN7pcmVDhHD6jFEb/tNjv0qU49jgDRIeastjrSC6+FA/8BbXFkNZc0ddB5td8eCSxAiquLGya3pVJBev0OE0f0s2u8ra1W5L9AiIi0fOVAAnDQWBpfw2dLSe2uK99994bCgI8er8oik66kpJMQ3zJfZfmNtuK5MdT7gPWkqn4X00gmksuj4j6hqjfOBMYyQo8XsTR6owFI8vec4Yg7CTtjda7Q5mmu4f/29kf9jIF3DRiMnrQGwLwluNj6aOU2THC1/52q9sZIDByhRgdBS07ov00zxWIHz6kQVOj9x53Vme98T9yjZEZiiazc1ftycHgqN7U6R+IhHkWcCwXlxYUK57wDvMMepSFcOYzJVfVe3rw7lfdHl1KYnpFHj3dZ6JyZXZRYEjOgtV9YwQtjztq4K8NnvV6IObertJQ8xKbcGyS3oGEMJ5KempXlRy9kdvuJpGYWNLkVP4gqwJHMZOT120N5f3Qi8XROPn48kXdvXku33WZvl/e6oHKLkSYIqNBTAuMN6kmz3RII3SwsA5FboYw3ADGWuq3hnKFakEx4pBRJ2qI7FanE8nesJ9SDYAXoQml7/RlLtKyE45Qod7The4ezwCK5r6KYLsIQMDZCcQYGrWYoWX002q5X/jw4j1Yu6Ggi3HwPHAA+XF1dEt1F0AxKIauhlozxtSLBRJReqUGNGgRNxpCGKMUF5wC9sUC5IYYCRVBSS1zt1uB+n6/HHlWv1viQd+3sDKqFcOyYx4oqBlBVBBJhdBk2riuNVytWCPAcKPAKAw2kB+tITtQWGEBhVGNDLp0m4wbEUcGwF0yfQJ23JzohvTwAILiGYfXA4rsHNPQgzLD4zR1kdA+iQVt4Bg0koE3QajdEIiAQdXp4JB0Odc9qn1UyQdYDqP1IkGBgG3c1ua1WKQJ2dHggnVZDPn3xXP7xH/472dpck0Iuq2OALECwbICIF+7v37//Qb765lu5qt5IbzCSxZUVWVpZk5WNdcmXpuWu0ZDLq2sZD8cyN1Om+jLoOQjaIG4EwRzQZotT07K+tSWLK6sSxzgDuANjMqintOD4AbgUVhGigerDZCUUUQuCjghTwHszA0ApAuzg56PJbVCmCiiPBljBONt91/cO+2aDfXXRKzsHv0/OgyTLUH8j9vBwwrY1Gk2KNEFkBv13AAPgDNBj5ZSZ6N3nc5jyst9VJpCo8Mdj7LXG3Ny3794yaIY68kwFPc5h/6afdw94yUQJBOvCeYhu06hYOBwyQYMdnJ4pWSKpd8KfL0xAw2Rf75olm2aj/W4ZOG13zZ132Hqhrx1iC2HAbGBFAAT6GxiIFbmT/mzc8yhjxYC2QIwjCqw4o0UhGM/kIgPbNEmj4BuR/JGcn53Ih4MDAgGgISOQwegk0N0QhOEP2A24m71uh3uOqu3r336RLAT69nZkH6OA9na055JMG6jm6ogsJiQmFnTbuJbjswP56Zfv5d3BW0lmk+xnn1+Yk0azzr0p5otMgvAcqDQCkISAB/pJjz+eyMtXr1iR/+zzP8j6xqqwaICRPxNV6tW1NrCWwlJe7VE0SAPbSD8eg6dQrEif10FAZVJ51cVtjcVvga0NA7dotc8E4CIzNJ1VFNjhiO938IpFvwh7R++K7pv/vqrE6kggfO345IQgAEZmYRweWBSguUJdl0/PoNPsstGZ/X6nOb4prrNOQbmNJSgA9fOPv7Bavr6p435AtUtjDAhmVlsVwf0UQUajyWkyp4cPzwY9imQ6QTYAKo7wwfDrUEpWsF5BA6UdehAcEZtxfxgR9MLvec8jvu33w++nfmi9W1TL/lcAhPpcZ3/wx139OAJ0heAlScsWgIe9e3orwjdz8CHwkQbMO7gfGBTr+4ToUyaZlZvrO3n50yuODQEAB+AmlUmRSVQsFSncdXp2Rr0PiKltbW5LNp3jDOijgyNp3XV4bzbXN+TLz74gLRlsmiDpD7Q6FEDnHXEwfTLh3uNrOE+8d2DKkYKNyRFgM7alenEs3379lZwcfJCN1XnZ3gStHaJmVQIbFDkeJVjNB90casC97kjefziWNwdHbCH4/Ivnsrk+L5kEZiz3dE1deAlVP6cZ2Z30OMeQRBMUMxVZA5YeAEa2wFHb6ec8sMkRrRj30Q/OjW+SVwaDRDlCP3cgkwCYg15ucC1+U2Nhya1V5sz0pFIZVvNQtZ+dLUu5PC2T8UDnUmN0KeP8SNXXkk+oLfNMsx9XBeIAkcTjaRmNkvLLL0ccw4S+z8WFWcnnU5LEWlvV12By3gmlFDvT0NSndSFEoJycwMzzHhWXMfIPz+h9wHpfYXNVdExbNCzmdOaobV6QwFocESaSGoN6eBHs2QNQXjcjKOqZXQkgezrisPVEn8vngyuI6e0gDnJ5LOQ5hYKL9j4sEITTXjRcUYBCNVYg7JaU6i3GA52S6QsV+H63L5NRT9ZWKzIznSdtm342kZZGsy/nF3fy4eOVHB5fUbdl/9Euc4by3LLEEtrSShYJx5vquCKyjVTySE+SC+/+H/+4wm1XygCCLq3cojJIRHEwklSxLKtP/iBzO08lXqpockskRBFfKoOms/Lb2wN5d3gipfK8HB+fyE8/fi+dZoOqrRiEjvlwC0tLHGVyV79jr8EqAuJEXBqtlswtLsvK2qYUpjDoHHRkJOc2z8hU9fwCujqjZjfWtxExzH4Jw6AsSmlWig0OE/tSjKfIaqBXEcElZ8Lrm2lIGekqrtDqh8IqI9YzoBU8zYnUeLNmaDQSPR1aRfTkxtAl1dRmwBok3vY6XpeEIcUzA7WHcMkpZpwiuQXV15JQGidL2IJk2t41DGjU2bhwByvKRKQgwd4lVRFOdmoaFzUW8O49oQRlLYocBTL6tpZcu2BEhHCm7tnZmWxtbcvS8rIFIY4wG4XExKjwuyq/H1ai3Rx6cOWqkaEhjio3P7zEbodYcbUKvq6R7b8lNFhbr9qSZuRG90GV2y6QBaO+TwysorMYI44/SN5cAMCU7KiI7SCLnTUOgm+35ezoSG4uLgSddej1AIIIwaYS5t7mcjIeQqjiWibDAUVvEHQD8Pj0kxfyH/79l7K2vCiFfJbMCVUdDZUu2UscT8j3P/wsf/nrN3J6dk6l7c2dHdnZ3ZPZhUUpzs5KPJVW+jduy3gs97e3cnL8kWgbFg899UCuMQ8Zv4uxRRDZgNYckdkAlbAAwdE/Y1U4WBUk+0HCoheZS2rjnzygjSZZAdhkCPDvK4CB7/UgnfscVhnUlgQuwZKsEMj41zbkYeXwQSLultUUBP29ca/Qx4rxIKCjwf6hskbbA2eDQNFLJRYc+NgG0s6sckaTYsSAXCZNgS/sOQ4QRnYhUILYFxMlDyRh06EHQEG6sNde11uDVu/rAd0W1Gm0koBWC8ok7oDbB6UuhtTPaFzL5JaME3eQdIu+BIFD9JUOTkPQpmE28YF3t592h+VkF6vWBmvvffuWIdvuPajoRhOlaDCnWgiWxJnTtCzXIDI9waAsov8WYOz79+8YQKNvE3cDlDeMdJqtzLEXWrdyrHNoj4/l8vKcIBD6A3c3N2QLQnF7OzJXmaGNY7sEz4D6ArXXE6k3a3JyeSh/++4b+fmXnyE5IVt7W/L0xRO5vrkiqJmIJQmerK+ts8IICjISW4wYwQgaMAYwrubFJ8/YXzYaD2TEINkqeS4Ww7PoYE8IFqqf0+BDR3g5+8OrRg+TS09sXZjKKdb0My5uaMr4ir3+fkRT0C8QCbwMJPWqgvlsBTK8khvaZL2zKmpIG24VOawt7PtVtSqdbkdWlhF3JOT25pbUf/ScUxWUPsD3QX2EJnw6ehCXUD8LZThp70CVrV7dyPrmqpRm8gSGkLRQj8MCSAeI9Jhpm4wed72DSLBg4/FzeB7YC1Tj4duR3Cr1Tqs9xIIMUHIaOYPVyPifEIQKgamHFzFkuvjPhnY4pDEqA0ZjpyhwEbXDUbCPMYHFkXqXjL0TAciCbNptkCXPQTCvbxVUDvGx42OMMMyQnnzy8VROjlWEFL2sAAkhKrWwtEB/AXuL585l8qySAlw8PbmQjwfHUr+5l/J0WbY3t+TLz7+QtZV1VUoGLZlaB2HbSrBeFo/gewCQuEcJaCWMrXqrLU+w9YN+Wy7PP8o3f/2zvH/zVjZWFuXZk3XZWJuR8URBzuZ9V4qFkpSmSnLfbEq/P5FOe8Rew5v6nSyuVOTTTx9znm1iDEVkJHNIsiyUdBDPkxsHS5y9ZLEXF9FYmVHQNtzvMEZ1dd2HLSHuH1wxX22A+gT9/w4iY21C7YCQvREFVBmq6/8E1UcNscL+6yitmjFyAsKkI6nV7gnqs/oXx/0ZRJI1uxOwn8xLNJFUwbZAKcasF0aw5Tif9uPHM9neWpGFhbL2yGKsUpDcahVYbZ/eU6fja9HLe5mpECZ3d1DFblB0sFDI2u8qaovnUT0c/ahh3Gx2y467gg8e6UaTmTAeUpviMrkhZO8/HTI3HWI3Wx1glPo8DwosZkeVXRGKRPI1Pafx1ibWKnSGuLoMbUtAv7PaSFVx16p8Srp9kVP0y1/dSTyRJfNvOOyQzbC0UGGMij2G+PBV9U5ubtvy8aQqVzd1WVhclL1Hu7K8ti6zc8siYByShWL6DN6O6gBPaDY0tvkv/7g0IRJl6DQ3gLSLBKkXvdFEEoUZWXn8qcxtP5H41KxMkphP5CJCSiMBLfnVb+/k9ftDmaksytHHY/n5px9lPOjJ7PQ0EVHI6qOvdjgBVScrq2urpIzggfujEau2q2ubkkhn2ecJQRoFIGywswUwProloCN5NQbS50Yb9oAG2w8jpCivU5P1MqlRdkqa9wU59VATnURCv+7KwyzpW6LozhXbSAqqKS7zuRiYm1BKIIVvziwIYjQy85jOExBNDDxBs6DCKssMhkaW3F5esN9xbmGB/XucmelUD69iWYhJNMOSbaXZJLguvFDWX6J3VgMCJK9uxKimaagQP4EdeM0LrOzivRdWMddcT5NJGAjM4byqXnFW5MLiklJHrUdEaVIuLGIUeX5eq5Bbf4Iq7OnhJm2FtCG8PhxqWGGIOnynYynqrYiri+wEuIOtkfcO6aVGH6wGnLzCQcU9nPXoAQvX0BYmSsPz8N6rZ54secCjsZLtC/acZ5Q8abm/vpbj9+9l2O1JJp2kME08laTSNPqyUBk6+XhENWoE1RhsjzmAz58/l09ePKN4zQyU/SzYcLCFCSHWTBLyw08v5S9//ZoKyVfVa6rAbm3vyvzyspTnFyTNmWSa0Iz7Azk/OeHsToyaQk8TFGGLxRIT4vLcHKu1rPAHc3/dUOvn1GRUjfsDENfuU5gsWqDtQFKEauzo84PEkv7R+q8jPsGRTn1P7ctRpoH3u1hyGzgcP87mvKJBVyS509ezNga7vHomg3DOCRGszoEaCmAH+7S6vsH5md7SwZtlmaJrAKh7cPtkLIvgJKqqOYIstCRAnAZ3H44clQT/oxrZipYzQXNqfCTpVGqRJghIvKsXl3J4dCjLy8scL6b7FLIaiB4HWa1VoEzkj3cklHM1Bxf2ezkV6kEgjM8U2WN3uEGCGekVCp0+Vyb4nIoi+pe8DSU8dw+CVQNMwvcJkzSv0gStNq5cyWpijL23SI4uLs4UVBiDjpYTzLqE+Bpm+oHWjUfB3URlHT3pl+dnbB8Bmv/08b6sr6zI3tamLMxhNrkFBhZswNZQ/yARY3L74fhA/vz1v8ibd2+kUMrL2taqPH3xiNRiCAli9jVATggeNesNOTr8yPE/EOi4uqpS2RPI99LKosQTCAiHHNvnCZKeMo1TFa03e2f2TO1yOKdUbcFD8CeyEYE/5Uv6HTG/oQCfVnrtuusuRoI9t9FBEhUAG15hfli9oP81iq0ny8YqtIqOgnoqmKlv22g2VQukWKRKMkSBSPenn1Lg2H9YJ0ZgYoH+shKdNLjXPFPpjxgzgsogquPzC7MUncF1o397YCv07Kpd0rOngKrSXDXtVQMG8StUlkHFxOtpwq62yzHDEDzU39QKS0hL9mhagYDf9z27fYnuoD9XWGHTCrHGTkxsoiwNO0Bh/6btj/XAmXSy7YUmPBHzoWtqsRD+f6AIa0ChU5QBr05GTFckFU9Jt92Tj0cnUr26JmUbc4NB/UQPLnpuPcBGfyNaaiCqdlO9k6ODY6leXsvC/LzsbG3Ll59/KRurGzwfOnoRfaC2AxTocfqdt2xpgYZnymjJLDZ4exuEonoduTg7kq/++mf59eUr2VpdlBfPtmRzHQJ96FPEeQNYlpZGo02dml4P5yAut7U7Sabjsr27JmvrC5KKo6UI/ZoYT+XjwkKQM7hIPDU2q93um+632X+AJ0hCHrSQBbefL8N7EOgPaFwagm1GTSVy5/GxAsW805bsMTGy0VJhTGt+wQ2xVUd+n1yFwLR+Kn0dZUfgSe5qDUGPM8AM0L9hyyYTHdul9xR7p2sTsDaCFkJNcBmbjOOSSubk7BRtG1eyvb1BwaOJYJ11tJKvq8Z1ClfqzQ2BM/VjsC0pMuEQPwFwXlleYn+1skegKO4sBtufByBtxJUFrUMaW2heEupYqH32HltTtf8dS8rXUKu3jg+F7SBB5mK6CWp+LU4IPmu0ccdBB/MRTok3pqbTmNUkWN+8zQkHWBeLQdslJbX7nrw/OpP7Zl/nwY8GkkxOZHamJNMliIIlpQ7hsOqt3N615eLyVgbDsaysLsv6xjoZgfOLa6zcBnmIpR0KDrpt0X0Kzvl/+aelCS41UWSjWSBQQuUWGTUqt4lcSdaffiYLu88lNlWWcQJ0OjUE6shikkhl5dWvb+TXdx9kprIgh0fHFOCYDPsyixltorMYMdgcCoEIplDBQ+9Su9OTbKHI+ZhT02WlX5jgEBJcHTmkTlHvl/e16uZoomqoUECd0qqHftgwIVEEy3nkulR0QEz+tPKgSwRjgmTZqrymiIevsdfCpPBVTEqdC8fAxIRD25E4YtP4Sgw6/XnCoeDB4bILpeIxWmon6gwkMUA8DRUxdUI44+pllWI1QDjmFhe1f88cJ2k2fiHxOdDzo2VCdaJMXnX9nJPPqVH2OUnVsfEtABo0KbIxSBbE+7VXJU0VD9GeCTUQSi/GuRrKwcF7qkE+evSYIkVwClhHGlAo3pFu7JmJO2ILPg3F9aCA6+20c0uM1c6acIWedmvJNvQsAEaswuuMAKN46f10sMEQySC5Dc+SVtOUwh5WDh18NFTJzKOf0wcXzvaTBhiqd55AuYiSTCSL2aaNhrz/7Vdp399Tie/25opsh8XlJd6bu9sbUh4b9/cMiBFoYyg5RpWsLi/KyuKCVHDvuGdwAmr5mcwwkIrLT69+ka9BS766lvPzSzpzVAoWV1dlZn5B5haXJJnCvEFQoOtUcUaPPCoJUIjt9vuyubElm1s7kkinVHgMgISrpAYJoJ47v7vu5/y/ev4MnQzciCeQBpJa0OEBUBRh9oTXsxwHePQ17XU4lD5kKmiQFfZa69aHvS20AkEkFgaC3hPrAaYHfzz/FJcDOIS7p2cI/x/2AJR8PPPa6rrEkxg9YOyOh+LowfOGVZSwGso1jHuiKtJsNgSK81NQUDbVZfvEAXjAoMjm7tqx1BU2J6vJbZytIxdnZxybAdBxbWODHxFUZ71+0WTemSkG85mjcWpTWBl42IunlZmHbSQOGkWfTf9/NMEP9zFMTO2nInvkr/H7L2lMZ+criOn0oT1W16qznTXLhBygx8+phkCcdHyASrfXN9qTCUBRYgRrAfhQ5KnTkevrK6nf3HJsRb/XZZL55PEjKWMEwvqaLMxVCEwwwXFhM2gqBY5IAAAgAElEQVRwBsltXT4cf5C/fP0X+eGn72VuoSJb++uytDon5QoCvJTiIgQwRuwdRV8aAnWIS4HujNnFSLiKU3mUvmRAOl/IKnJPxzUNkjD0hjrbSPdL2QD6J0huI8CPHqhQb8BNacQxWxjlvOd/vdtKmQu23TcixDHcNxstWpMsS3o9fgviEX19+lEm5ApootqGGOTgwweCAmA84N6QiszETfvrokJCuM9IbilIyVYZCxwtekRgi8QWNPAVjD1cXVJQyMbwcNZoZK6sJ5p8vtGINFdcagrj8OWh2DxitRExBKrAqExijyH2yZ5Cm7uqcYzphhB0t2b6CLDNuxiZgKEUeL9focptoMwaKHeHP6MxgiZHYYJkgTGTEMQrGjl5/MHfpl1XQJr0XdL8FcDRZw3QC+sLVpOrrDybFOHikeirxOzheJIswJtqTQ7ef6BwWmWuwn3J5DOc3wyVd8wHRytc/a4htZt70pl/e/VG+t0e55tiLNCXn30pm2ubOuc2iDFNOdziF2W3uNYKaMdD61vU9XiQ3MYg8NaRq6sT+dvXf5Xv/vatLC3MyCdPd2R9dVrK5bRkUkjDEuwvPL+4kbNzjHoqECS7ua3K8nJF9h9tSj6PHoKhjnmyeBAUTtphS2DDWxTqR4S2Lwz6nU4K9WgHT/zuq8mz33fb6B1/vxPD9BxGbbCej8DWM0a0sWLeD6yBsZ4Ma/8K9tyMhAPQGpOG/oKsOoJhGCEYk+r1LcGepSXoVsDm6rpQU4RnnGn2A2qtn/1gcgivAu5aWmq3DSppQ0RRk9uhyATSne7T/HyGALCaOV0rMlw5rijNJO7ivEqtis2NFclmMUde76p/Jv9v1Ef5OobFGAMKzMZ5FduLeGpXQvG+qE/W/dBnJlcPa0lQW32MF/LcjjvAGfWznsIHMVagIaR7jc+gYNy/LlQwkvUE3SrnoIGPJSnt3kQuqndycnYrg1GcQpXQbIGALQThEC82mi05v7iS+n1HOp0B21W3dzbZhlOZW5CFpXVJpNBzq6OJ9LMye+CSBvY28PQisf/9n1Qt2XtS8MFoPE0tdjAS0pK3nn0m87vPJT5VlpFVyzxYRRKUTGXk519ey8vf3kmpMk8+O3puR/2u5LJpScWTNOQQqkGFEQjb0vIKHxbJ7dzCkiytrmuvrY0QQWaJg+2GV+9DGGSpezOl4yCpCgeLu+20MChIijV/86QHqnCOljg1TINtKp1hUDYM/nDMaslg0OO4BzgaJG2Yj4VDDmQfKokQewGdCMOdFUFE07SKEHjA7AqoqkinRhLrDbopnouz1IxKyNFJQNaG6DFIUL0RzglBzN3tndTr95xJmslntXJjgQlJoRSwiJMiFWMFeiKplPaKdLsDOgkVR9A0WGcPaw8Vkh9UmLD2rFqzioO5igMG2KTgKa+XSXyciXkk2GUzf4LBAxzC0dEh+/m2t7ZZ6fCqMdciJhTDwesg6GAa5BWxQJZeAQ3Shyg+YRUFzoQCPQxgBEAZFxkY87NQtAV7ZYZTlaFRHcFMu7Dax1iJwk5hks6kyajjLsqhzs6AloC+ZjCC0/3MgkUD8WjFimbIeyrhWAJwTT83KJAJ0H6rV3J8eMhJY6Arv3v7Rqo319wzqFrjXuVyWSKGcAT7j57IZ3/8o1TKM7KxvCzzlbLJpisqG1RnICQ0iclPL1/Jjz//Ivf3DXn39r3RamZlYXmJYNMcWggKU9LtdOW+die9TlsymRTP/s1dXeYXl2RnV5VjsZZ99BOpRF9AKXP0ke9NnEohEa9yOkIZ9JUH9EUTP/LqHcGPsB/WnaoHd2FC5UGvo59K/yeYA+ceVDZCuo5ul/cT2rM9qFKGyW20YqzJWjgqggrNlOkHPcppS0KnjFne+F3ML8ZgeUdWFUCL0CsjjsiDBzNVATjA14/HOYYAsx5RvQjHhOnnN/6DOTa9CyFQ5omIj+oQyabSnPP37u1b9pBibiv2BPddKygaLLktDWByT0LZg+hAwsOqkIp3WeISeNfISzk+HlnzwFlrRGHIsP5f9otacBQInrjd42sY7Tqi7uiBhD+jJikW6ukXg6BamRUKIjCgAMNlPA5mPl9dnMv7d+/0riaTcn1zI/lCgRUhJKcQd7s8P6d/qNdqnFP62eefyfbmhqTiIhurq7Iwj7EHGniQahaplmJv6826nJwfyzfffiN/+uc/sXK7vbcus/PTsrq2TCV1VKZg2+7qt0xu0f8VjyGgv2OAD6GayvwsewHRozbmtHJjQ9kJ0Z7VcB0YyEeE07RiGAIDmkxbv6cLOgb0coeXIhEG98WCIQvL9bqZ/40cqcBGOjUoUlkIBUxCUTc12ZHKQ9CXZsl4ILyk+wtaI+7iu3fv6EP29vZYFeWsYaqi2jgNC2LJqnHKtiO5lj/63URP4M3NrRwdfeRaY0SaB1tg/uAje/uRM7r8GsFe4C+TX4o5qu0c9IccM4X/jz5DACh4ECZSjDesxYrPGRlf5/thdGj9PNGReZbIBEmJJrdaYdYwkTv9gEL8MOaivbU4OghmfXSPB//2Gm4w1BK7EEzIyHIsO5oQMx5hYSOkcmrwoerdWoNMSLvVITX5unrLxBttFRDjApBTLOb5byxn4w6jzVpyfnop798esGK/tbkhK0tL8tmnn2lyi+pbDHRVFBOsCmpgWCIGBqPSlfEHhQrMlvY1+n1y2+u2mdz+8MO38s1fv5J8OinbG8uyslKS1eWyzJYxwQAgWU/OzqrSbmNSQZqxUSYTl62tZSa4iYTtqwYL2lqkGZxtUkgrd//l1US304Zr2DYYHdj3zj6f/dP8WBRQ1BjH7avuua6N+lwtXng8rszFMLnldQk0WCyF0o3WMxudwWpJd9S/aFudKeJOEnJZvSYwhR7rbBbMJxPFM7BJD2Uk2fb3ifhTZezB3iWkb/PB8RlmIO5n6+2gi2J1nmuE2J3bKPaJUv0YQHVCzs+vmdxub6+ycjsc9mw+vALo6n+iPcf6tUAbxjbWQXt1b7Yf1vajP2J31opl2r+rFXT+sf94csvWVNcBsu+78nJw76xSrOtnM20t1lZwz4sAIdDDFlZO4dCioG2twQusKLLPdjxBC1xamp0hRaLu7vuSyRUo7DccTmRzc4PjYY9Pztgrj7ns+Av/9vz5E+4NNF2WltcpVMXkFs/IZ9LkVuM7tRd6Zk14+H/77/dZrFPVPnUUMSYuulDDSUwyU7Oyvv9C5jb3JYHKLRMyEyAiKqkKWT++/FV++uW1zMwtsBJ08P6tjId9SScSUsjlacAxoBeJFqp36FXCcOWxJGR9a1sKxWmiDpTb5uXw+Zi6Y6EoivdiunOz0T4BxdYcdjCWwh2igzz+eoo6hmpyZjggKT7sS78PBLxP1KnX7kizfs9gcoiew+BQKU0QgUoul1El6GZLqo7sJ5NMVpV6pKM98JcUDqO0YLYeLhNUG7EHSCZYAZWxFApQkkZvV5/Jl8qexyWbydIwdnsDKVdmif5DkIKGEGjfcEgHDuobBBfwu3gf3G9WTQfoxdNkHiIHOCBIlBxYSCYzkklnBc4bvXz4S9PGhFxnQMLRIvgFIo7AAd9QlFqDbyTicMy9bo+HGfRMUF+ByiDRADsAw+lxzu7qNSamENzBH1BQzCoE6DTWBBV/PPOw39PG9WSS5xWgCS5toVDUIH40kkI+L/lcVtqtFtcGCR0QcjxTCpUPE9RiQmwXAhURrVCr8dFqdzheSoGW0Nk5Ku8Oxgdze9IVeMUI6hd+zQ2eGnJFOLUqnUnGpdtqyMHbN9LvtaWQTbOyBnprq9Xk3hbyOckXCzxf9XpD9vYeyWeffSaVclk2V5Zlca5CgEZV+wx4sIo1CocvX/0qb96+557/+P2PcnJ8QqXO0nRJkukMRw/lC0XpdnrSbjQFgip4z8F4JAOoVa5tysbWDkdl4B2GTsGJJreRz8141gCEADEM+u7U8vJZOd/cA2IPyMwyu8Ox13VARRHtkCqlfkE/M76nvSQ+asf7x8zZ0NkaBclEEjTZRS+cUtNcEdMp/F41oTE1MFAdvA9i1ygYnwPK8KAQw3FgHBAVr6M9cwaoBGcooC6aw7aqYqA2yfnU3g+poBQdJQXZIjL+YSRkiZpWd5xGGC1OZ1Lo4a/KmzdvqGi+vr4pyWTCegNHEVDCs1TdFwWDvK8vkgCbI9cAx2faRvaUgZDWD6IMEhcA0n2zJEgjbi6PKmI65yoMAELaK2kd5udNLCkIcMIgxV9buwLcH1j1y3qaPDFwuieQZrxivXYrxx8/SrfT5gteX99QZRp+IBWPS6OB/rAke+qQaCKB+vLf/TtZWpyX2GgsO1vrUpktR+bcKnWNIDPeI5GQ+n1Njs+O5ceXP8r/+1//JO1eS3b3NzlDsVDMydLSimQyWWm2GnJ3p+ObMGMRtonaFvMVzgLNof8LcxZRBQIbyXQBFCBQERcF/L2i68mQV2cioJj9nCdnwR2z5Jb2MohQnW+se6jtF9xtQ939tAdNrQb42J20Cp7eabPFgVr2vwabvKLogaQHOXpU9LPAl0EM7+3bt/T5aJEBII0KL0aG6F1W/QczHbo2fvws8NMv4Oe0P/b+/l5OTk5YkUByy0orwWWtlAVcMJsNy2Ww6owCfmZnjP6LauTFxSVN5MLCAsER2BINhi2oC8SOPFkw1MiC6LCiCyDXAVuFvbjVdi+9AGDeIQzo3T7ZuQiSHFuPEKy1c8I9irQ5OUASqB+7cJlWl7SH35MRY215kk2tgJEyGqwqx+LwWNvnQE0eDEc6w/n8kkrViAsQi0B3grNILSe8vwMN/VbuOAu6wTnVe3s7HFH56bNPZGNtS1KJlCRjqJybX1AnrPeRDLbQjhCQGCIG0rYuFB2idN9eB/TKE/n11Y/y7Td/k167SyBrbWVWSlNpKRY09sFRwMxcXEiwb3CHV1fmZHdvQ0pTWarKakXchZi0MuoxkeL/YYLr+wF2QViVDe+wOcLwXDv8ab6RZ99nFgdVoRCw9GJQYCv0oik9PwJq+rkL7oxrs1jQo/begWUdBeWiXEovVmBD+0oRS0J2OME2Cyhhb6yvSxbJ46iv62MVSi84kGdJH25CX9Zm4GZJfRX2FLO+AVbgzCBJRXKkDLcQZKPaSJC4BYtn28DWTAKMCTk/u+bMeCS3EJVDUQzxsbM/A59r7Ea3tx4H+Of2yrzfDfNMaodM9dwBJq9M+2upzo2pkrNoorYhsI0B6uG1I7VOHhtq8c3iLNtfnHUW33zKi+2jTgIxq8F7rHES+U9YQ2oD4V7D/mSk3RvJwdGlVGs9mcRS0u505fLqRm5u76U/HEkiGbdxaQneUwgu/vGPT6U0VZB8YUqWVjYlkcioKrNN/kBVP8jmkS0ZtTrIY//z//DFRBMmDQaRWDIBMKU/BMGpQkk29p7J4uYOZ9wKq21KNXDKBnpuf371Vn7+9bUUZ2bl4/Exk1sI0UwVCnT0eHMEeoVSUWbKZUlnc9JqdaVcWZBlVG3TGQo0+ExVH+rtyHEobMCrqMUDgqsmtOCU0YC2bKeQQbNRCQLFMhh4XM6hDJAo2eVGdRbJQrvVkE6nwYMPWijGrdTQM9xuE5F3VB8+AsPdMfIDvZCo3OKQ4zJihh0CENASkVAxMXODTkEjNY6Y+YsLDlSRNAwkkDFI27eMDqXVTdAZEbxo5REHpE9gADP72v0uK2opVv1GTHDRuwmDCPobzh5UMv3So1cA1V/ImQ9sFAgHxVsFNIHENJFmwgnRFH4GGgFisNxXHHpUZXHwUblw9TSgpqjakqaHxLPZ5PxMzIgrl8tMbvF7OGcIwlBluLi8oHOanp7hSez1IbOuQZ/K7eta5bKYvQkBhjYr0jgzSHBrd/fs0UZPqo84mS4WOU7n9vaGcwcToCpxDRVkwLgAHCDMdUXlOZFMqXo3XtMozvgag+oA4VaqeBgQe6+hCgTREUaQb0+CNPAzGlkYqytIospshkPpf8nUHg048/b05Ij9CZgHfvD+nVxcQkwmRnl19L/iD8CU7Z1d+fKLL6VcKsna0qIszlesyg1qqQUT5Nnr/DhNbt9JKpWVH3/4UY4Oj9i3i5+t399zxjGEcjCLDNVhOJbZSpnzPadmK7K8tkHGBdoXQElWqotXgdTJ0JlFGmwVYA0rhhZZW6Jk62qGnLUEg5+D2NiTHHPAFvuEDpYxukanTsHSiq9auIAF4lVcrosHAWYrbSwKA3JIemEUmb1iMCPFEyJLoxTZ9mCAJ8YUw+PSbrXl7PyMyczG5jpH7MCG4Ewo+o3B5y5uh0TSRI7G1iVj1D4mCZ70R6mG1oevMbMLxfl4rbCy7IERzqlXJ23yAxkTsFmvf3vNnvg19AazYoQ/Cmjx5jPecrGw0KmpKBabgrhS3t+jzlZXT5OpEHj0hFWdc2SueNDToz5J75omR04jZhBiWZbeMQcjvLofQb4DxDz8BS2qhSdFz4a9k5c8DL33O0ofQbs9lMuzMwpGYe4z7BQq3uhBx88AUIMyNmZRA9BDkPGHTz+VXRultb2xzpYB5FGgU4F14n1isInsub2/k/OrM/nt7W/yp//vv8r17bUsrSzI3FyZe7G2tsZ+d4CCt3fXpD4DYIT/BKi3ual3FUCyqteqkJQuo6LxrL5EklsPUt1rOjbixaKAFRQJ9g3HCqoQHg/o3bUA3PrVg5KfsSQUNbT7Z/fJwRe8DtkGQTwf+vJou5FWk/ScRP94oBaJ08lE6vf68ubtG/qaJ0+e0N6zF9mAIUYWwegatQuq8WG0S0vMvIcf5xlMLoixIYkslYpkICl9UINCD0z9HgRnLULvc1FM2NJut0cVZ8Qs6KdGAs79Mx8U2DG1rmFwajEFvow4jlVhozB7P7+aO2WLaLAcJjWatBu10Sq02ifrfZVhO5g+g/fher+n+rLgHPlaUXvDkg4T18HC8uwFAbfRPcli052k1TDbjSsMOi8bPsYTUo6bjZYcvD+UbqfPsPrs9Jx2YHNzU2bLZY6QOTo8JsMNMQzigqdPn8jO9jZjvmdPnsn2xrakYikbg2JqsC4MSd2QsPJNkBTPj3YqtvFpTBIklixMNOXq6qMcHb2T77/9Xi4uqlKEEGQpL5hcA9uAZ4WoIOMXVJ2GeLahrK3NyebmsmTSAJyUPaJJkbbIBWCSY7KW2HGtAnDKAAP+Xri8wT2IVDfVkht4Y/9wEDdIrtzf0od7S4mBmGzj0fPi4LKyE+zMe8zhvtMSH7fqQc94JNkNKruo2sZAP8Z+x+T6+lZqdzVZW11mEcnIt1YFVv+hj2IxhFUjdeSZPpK3MnB0EBmASHCtxRCUZI790T/O8KPP4V2y6qX5Il0WfE7cgST3uVq9lvV1sGqKVrX1PXOBOy+UqAAZowRrAwwSMn5V95A/44ChMZZCu4K7Y9R9Z4vhjjkY4gCNjTzUu233Kqgiu+W0bwZxrfpBZYX8zr4YwAbLQQale2i2qdriGaOTcQIdhNKTr2sdeXd4Kf1hXFLZPHuej88upd3t0hawqJLADOg7si8+eb7Pyi2Knqtr25JK503Y1gSl7G4q+MSucz3zjNfGEvtibdZ2wD6QTJiUAQHDBUPQWppbkC/+m/9WHj//RDL5ApVWtXyvF5COKJmRX16/lx9fvaZq6uHRkZyfnvLyFvN5ViBhuNudthRKUzJbmSc9djCaUESqMr9I4oU2tiuaqWmUI6cmBmSVlfCy6vJyTlqk11OpViE9TasvhlZr1zmrsr1ui/N2WS1LZ6gS3Ot0pdtry3DYlalSXnLplNRvb+Smes3KLVaQh5+CU3H+HsREMN8uifmzFxd0Tvi8qLDiWUDFRqUSSRXWC71sSLhITRuPieJhHh6eEclhPpejgi2TsmRKkkSDQRNUAQqoUwv4/smM5PJT0h30pT/oAgeUNAzhaEgaKZEpzPDKYM8AXGjQIWMYDYif9OlMsftEzkCxRrKeyREdZf8iBth32wzEQIVFcNRqNJSehh7RbIZJKau7kwkpBQBHGJiiT63bZWUDfSVATJH0ohKO4GV9bZUiAcfHx0Rz8LvRHi+ACQhI8LpIiFElhGFptZuSzaS5xpJISKvTp5oaVKMprjPoc98QmFxfXfHQQ6Ub87T6PVAtx5LPFwNqsvbPpTi7MJvPG20Gvax4XlQ/qBAmMYzRMYfLNTM6F16P1RB32OZYdP6XUfsCI64ImRroiMPwUVEWdscmQ7m5vJSDt68lk4hJPpshvfv6psozCDAF9wpBDNYXlO/PP/+cPe7rK8syPzsb0JLZd2KVD/ZSx2Ly6pdf5c2b9wRUvvv793JxfkFxDtyo+2aDfRBw76jgzy/My/bWlpSmp0m5n51fkEfPnkkmX6SNUOfqwY/2qLnIkzt/Dw40uXXqbFihUwaFVkT0roZVckWCLcWM6BwEiVRQrTMbbmut/YyhPfFmUwQo7I8FFd972IwOh2QgGNM1wfMoW0K5FKEDDCAO63Phs3NrNcBDlQGz2FqtDnsv8axra8uSyUBpU2lVxDstiNcRLSxRaI8njbR6JK/a8HWt0uOVUzyH0yq1xQBtDGghGDL48oTDKxDenwKxPAbfxogAvfbtm3cyN78gq6trvA8qIG9CNnwOfEBdj7GJuOHMI6AHoAW0mlUwc8pKa1IWBmd9Eqk34R5LMPF7rABHqr3OJNLP65TBCJPHro1LIWiftdHIApcbBusM4iM0Mz0uYXLrATnjMffRQSUy7EHluZAJR2CdsHrbIgsENGQktxCTArthamqKiW2v3+VnfvL0qezv70suk5LdrS2ZmZ4iUEhKrN+fwAaL1Bs1uaxeyMnpifzzX/4sH44OJZlO8myBYbO3t8+e2surS7m9vWIf7vR0SRrNBud8rm9gnnyG51X3W1koZJr4ZAQWAf3TWnLvfVMeMDtgYoEWk79/E6CIioc5bTYcQ6NVBkZeYXuERUNMHiOReLQCrFUDn06gCZADQgwOqbDvny/sTw/6NgHWW5WTkwD6ffntt1/pV589e8axhASaTCyJrw87bxUNJDCcJIB+xyA+1Juvz6KRM4P7gB6no2F89i+XzgXpPGG3hDGodJseAGwICgBn5xd8ffQY6rxpDTJVJdl6DO29PdYJxLq4pVqo4FPz+Wx/w5GdgSAQA2stcRskaICrRriRti2tumkPo1OpvZpsgTKBWktwre3H1VnD6pqnVfZfr0iaKFYQ0JsOCj+NMnMDoABsMVRAL8+v5OKsqhoD45gcH5/J7fUtf67VbEsmnZdyeZb3otfryosXz2T/0R5bzJ49firbmzuSlKRSnkn31iqyV9z1voQJroPsanPB8PNqH+wUZp8CyD+R+l1Vfvrppfz66q1kUogfyEmUxcV5VXC+b1A5dq5ckvGwJfNzBdnZWZbybJFztVH50mq5VnCDOdQW7vp1ctEy2rIgvtDEhGFxRAhTQ4CwWq6vHVZeXd1b/YoC0C4EqEmgAoKMzd0kGvQY/Js2U4XydNyYgZZmZ4Kxi/x3aHuC8xehLcP/QwAKZ43Jbe2W8WI+j7FrCrpQvTxI8k1Px2YPe588heLoc7QajH1T0ErZT1BfTqHvK6YVY01k9d6o39V7p/fEAQcDj8nwS7A1AUJ1c/MVziCnn0BskbRWP9JmUfXXnm28rrZDGHgEUDOY9ayJNFsfOZfWlJ+9Fc9U4PE8LIyNR6oKb8ktVhWfJ51BkdKbDQz4tjNCEMpiKtUa0LWJ+j6N3y32MPEwrokl0GHFF+ckaVpclk4auIJXVdmklDTbI3l/dCGtzkgS6YJcXdfl4vJGavdN2iqwNgFa6aSWtDx7uiOz9Guzsr6xK/Fklm1vjqGr4Jid0SjE6fHji8VykNzyNhgCb+K6HMdTWVqW//gP/yTPPv1UslBQNSTGwi5FQZIp+e3dofzw8y+c+4QeFCQVSHIw2H6qCO70FAWlUlQTTEqz1ZbpmYqsb25LrjglQ9A1fNFBSQ4oEyHXm4vraAc9raERdlEVLLJROBH9ioBaggpgryuDflf63bbU727k7uaKzc3FfIFoIGjBqAwOxz2ZmUH1LyF3NzdEFLRSiYAfY1L04gK9RzKKERqozuKgQ3UUiXohX+Alwubh51MEDoCwj5goI9lFcMQEOKmUMjw/HBqeBcI9QdXCKHxI6PLFkhRnKpLOlpjk9pks92Qy6ko+E5dhpy2N2q0qk6XQuI2KgCgl1xqzR0MEaS32XGIPQSPGc6EqjMoDULN0Jiv5XJ4BRO32mkkjLmWjXicNDwkmXhMAhs+8BTUbCUOf1GGMsZmwH0FpOBb0j8dSzGVlc2Od1OSDgwNptlpSminzfGFAN64R0Lp+t8sAF0ExAAD8abebDPIYaCGB7g0llS3I4soyez9ReU9DGC2e4FgOPCMCGQAMSOZRnUdyiwBex1zoIPlCEQIeuj9Y51JpWqZK0wQToOKN3vIY9kvNfEDD8AqCvlZYSOBdiVJdLHDWhNfHTugr6fVz8zKmkxv1e/L215dSPTuTpcUFOrqLi3M5Oz1h1QFCNnCw7EdZWZU//OFT9vRtrq/KVF6BANaUfSg7nJ313P7622t5/Qa9gyJ//9vfOV4E5xGCUdiz69tbnotSaYYjnFZWVljxQDJLZfPNbUmkcWacSmiUlECZXC8n2QCeMDCe0c8YVVB2ggwrGAYna5XVqzdWiSVV3CFpb4Azj2/VEpxP3FM8KwEaBuSmqm17Aao8VjufL3BGKe8ERgewxxB3XMV9kJxi+DsTdQ2BH1Qi/XN5Rdh/hp+cYwkUkKrf1Xko5uZReRtJr9eU0bAr42FPBXwMe1RwGzRJKC2CtWC9dkadpg1BfxnYBpHggz35JuAGoGbYH3L2HgI6OmYwOrzHE84QGgGwwwntRQYLAPb48PCI7RFOr4Rv1HmsapdIex0CGNT/DxsB9gTuJe4NnC1El1i1gv3G/FVjxqDfH5VEb4Pwq6I9bboGsIEcLck/FswAACAASURBVIc+fgvEyCQyVUpV6QfrAmwWTXaxxq7NwHUM7psry+queMDm/VyONPv3PGkLDmsk/NLEW/upqZw86HO8GfwCqkTorT36cBA4ZqjcopqHHk+c5739fXny5DHnVu9ub5JuxaKegWJeldNAJib3zZpUb69o/6Bo/u133xGsoOBRTGR2FnMCZ+S2diO5fEaePn/E5BUAJ9gB8/OzMolDxEfBElwpFTzUBBBfZ0Jg9FRPzjTg9UTF6IO2ICFbRcGnQJwqmgibT/T7EtodtbFce6N9KzDlCspeudP3dq0Di0IZhKqStbbT+Iw+Ty416wnHlDj4rXZF/+CZYPdBS8Z9efIMldt80B7ERJoIgD4nE4MgadB1D+2zCzjpzeUZcqqvsXGYpDMZMP8SzPxydkt4Vnl3zQ9RXOXygs+MWfPpDOIDmxDg448CoU2vktlnDGiJ/MQPacwG53iy6X3MhFmZNFtvvY0F1GqrqyV79VZn3jMGM4HJELzUqREushlt0cHTuI5LEKNZpceTc83J7czRr4c3kftpbsb3BaOwWvdtef/uUEaDiUwVSvLh4CNVwxv3TRkOJmQ3zM7OS7fXkVrtWh493mP1FkyHF89eyN7WrgpKoZPXx6U5w8F9vLVbOThLwNCmcOisW20HoXhgpyHV6rH0uvfy6tVv8s3XP9A+4Zk7vY50u20WNKYK6P1dkdWlikwGbZmfL8r+Hvo1E2wp8zXieqC1KJy9Yk9lDB1TsyZoSEAFALvum56AsAqnIUAojhUFnfGzLrykJ1r/uBIyP6NV65nITGBrhvSv6qM0IfT+ZNgq+GEmH1a19xhJW4SsF91afzgdhVRerZIqwAX/i3ZJjNoBrbxOsAf0fwWHx5LA7OkAoAZ9f0IAC+CuPwtaDHXM6USr7QMVcqM4kohMFfNkxOB18HWND/EaYaGNgm8ovg3B9Oyzeo+EGbEPkizY+dvbGnMB5AHQJsHv4O662CNGKML+eEwIXwmbA3+OAgpyENxDJLV4HzyD+kr1+fhZFaADeVZZVQDpsM7KMND9xp4Vchkpl0t8DhS4cFqUjesWTO0V29boC2wsXuAUvW0gBLQCEdqgx9bmYnPfdX14MCKCVsqg0UIG+m+vay35eIzJH0X24p6cXsrpxRULY4ghILfWbLbYt/zs6Z5U5mZkZmZW1tf3ZBIHQxB50sMqfaBgz/e2ecnII//Hf/iEasmsHlCNzR0BhG2SgjObLy/I7vPPZAF9WJmczSsx/2IVIShZYQwQ+m4lnpSD9wdyhVEViThpp6gErKytSf2+QZQfSdv1TU2WVzdkc2cXWZc5b4t9iRyhnK1/HHlX+6f9LET4tMQSXGRurxZmDTmy3+eF0kH37Uad9JEBktvbqrTu7zhvCYFHu9mRfl+ThX6/I+XylMyUClKv10hvwaHDpQF9k1VJiOyk0+SIIxHCWqIH5+DwA58TAQhU6lCxxmUB/RXJHwJQNYoYOaPooFYctaqIpJLBeR8Kl+qYEXGjPxJ/kYBOlWelOD0nw3FC7u4b0mxhLMxEFivTEhsNpHF7wyAsk0lIrpCSTC7FS+IS67jkGBvRQRXVZhvjs8N5KSUc26IXD1UAPBv6zDCfGCNogFSiYo3dwcWB0cb66O9ooowD5dUz0iiokCySz2RkbrYsixhSn03L+3dvpY45YZU5Ggwm6pMxqx8QT2LldjhiMgIjhK9Pz0xr/24sJre1e4klMrK8uiaNVkOajTuZKuQlm0pK9RLghSqCM9iJqSKlVxsZMDPhm7DHFHRl/P9MNseEGAkvmuDjqYykcwWKLeG8U0nYaFKKgIbInnoCP3v+31BQQGmUGiBon4IHQBoqUfwLl3jQl8O3b+Xy9FhmZ2aYdH38eCRXlxfs62M1AlT6fp+BENSSH+/vy9b6KudLa7BqIyI0wmPSjvnRv/32Vn757TUdyvff/cDkFncKVGesKSp5xUKRewKF5uWlZc6jLs3MyNbOrqRZtVW1V3Wk5k6DYCAyrzmMU3RprHIW2htDXQPBJ1O+NpRQX9norhzMjm9ozw2TdxN4w52Bo4HYUrvdoTMD8Ia/rFiPxjSkOMfY5/LsvBQK05LK5JioaQSrdlD7WjVB9STblcyVfu79UDY2Qr2LrTn6TmCHdI4WHBm+kC+kZTRsS69bl/GwzXPaqNf4XhjdgvuJ/vAW1FIhEIf7MxzxfiEZdXEIOHgsIT4HAgPcNzBIgAxT4C+hwl9YC9gQJouJBNsL4OyRzAJsRDKJF8L3Qd2rVm/YigD0GY4ZZzCV0NELisLD+XSkCzAplWMVdxJLSjqbl2w2z/sPCjv7jVlZA9DQZ0KohWytloMZhHOJQMGTA95RJGAApVDNDYRcVFDGRe6gB4BEmgFBCgk6Wg20VUaZEuYjguKAV/z0hHqPr5/YoGLsoEu0mmlYjAaCmvDoTHDMsr2Vi9NTzpzudztydX4uzcY9zw6SW8yZhcI5AC9Ubj958ZxV3f3tLSlNoQXFqwBR0Sbcz5g0WndyeX0h1esr+eqbb+W773/i5weICEolBGgABM+UZ+Tx030ms41mTWZmS7K1tS7FkgKSqNz6x/GKpCcQ/ERB1VSdLAE3C5CCJNfutmFOevWi/aSG7uvvWZXLqk5KrQsrbt5iwmDYhFL0+ULKJynqUW4qqhhQevZRJnxJFWLEr5INZVVTrbKEgXpI99bgD60xHz9iVvdQtra22B8bBGQ2e9arqQpYWVHZtAL0e3qe9K8xc9hf51iBV2NslAyFHV2kU2m17FmzCjriAADcKgo30UAZglIykUqlzADeW3R08V30ToM8xANBEGl+kiJoFuyFII7aUK/q0ReYOCIrVNQIEDIEsP5oZ0LlB6YOASVarrxI4NMCNJ5Ve6lrZb7GhLgctlNBOr+QWt3zKp5XjrmyQZKttEuvoRK78F54q7ihxWg8FDk9uZSbq1spFWek3ejKb7++kfPzC/agFwolmZqapv2CGvHe7pY8ff6U7LxPnr+Q/Z199tuyfxoBukmke1UKy60U1VDW3tkwSOrIPhyg71ZjoEEXeivH0m7fycufX8lf/vx36fXHZDxhbaCijtF+O1sbsr62yHE/2eRY9nYhMjclybiBUcaY0xgFWWnkiX4Pkmgm/GA9XaDRS6wq4uSV28g8citmRfs48ZaanAIE1dYgglkGEsP+IrRrtuAH+vxZ+BXsKcAi/DzibE14rQWCgBUHP4XtJC4ci2oqfQESy65qx6BdLJlmKwFa6HAnUHACOxJFGPwMWDHwFfCFyDE4exhjRfsD+n08MxiH8DGBjeGF1aQQxSV8/LkKkidUhHP004jfUfDB5wLjktoxSCYnQtAZPwOfhu8z2cQdnEyYM8D/or0QcakyldROIRZmYcDWlOxNi/XBZOTPwxdbSR4xCuIXAMO4lKrqPmLehJOAs4Yzic8KW8Kk1VrFcXenp4qyMF+mn+33AXAPgxiduQZAWlSVk0hMtUiAnwkbjvxee5sT7IYKc6pfxtdV5CwUnDLRXNfYYCylBlTBU7RSDuUDqrfdmGQLZTk5u5TqTY1aCOivHgywji3GHo8eb8v8fFnK5YpsQO8J5w5nxtlFxrbQvmIDIjy5Raz4P/2HDdaLSCtLqVoc/ihyDpR+IvnZBdl58aXMr21LMl9k5YpXxeA0jPaJJzPy5uBIXv76hsEGepDOQEuOxaRYLMj6xqZsbm9zHhQqCkAnUal99PQ5R46MjcrAd8dLc12s504xRStHh/1iXmmmE3L6CJPbqPPRwewY3I7L0Wm1pNO8l+GgI8NuRxr1W+m1GzIzU2LA16hD5ThFEaRm657J7eLCLFEjUAvxdQSg6B2F0aOQSCohq6sr/BqeBSNvPhwecmOB6uOigRYDQScPtPE9pQJr0zrpLRDlAZVwgMAxzeql0iKiof3EQICYZEGrTWRkMIlLnwk06MUjmS7mJRUbS7d5TzHuYiErqQwqLAgqNUAGNQOHEugQEkUYBlSfiUQZ0kLDBRTR5PtxoRDYDft9jqAB4oOA2wW1fFQQkifO+DVhKVKrE0mrxurYjGIuR5otElAEeuglrV5fsxcb79lst7hepI3AEOBSTyZUj8Rr1et3HIGSQ69vIiWNNqjkQyZijeY96eZry4sMBj+8e0eKNi40nBET8ZSCKUrrUNQRzwxKJui+UKxMZ9EzDBpyXJPZTI7JbQLV7KlpKZUxziOrFSzr9/A+Bc/lAipoQD2MUoO0T5dehyJK2vuugY8mtxBj63dacvTurVycnDAxQWUMfSdgEuD/I7mFkVuYn5PPP/9Mnj95ynlrSIZhvJ22FyTzVIpOUEwK1GSIi33/vSa3MMQwtDiLjUaDSsibm1tU5Iazw/ifrd09WVhaZntCH1U8q454chvtjdfzayIoQdLwkOKnOTc0oa130gOhSNWZfWLoe2MErlRLsBLwdzKGMxswYMFZBpAEA4n/6jB3iIThfOdp1/B1/ByS25nygkxNz0s6g3OUVuo5RxpoAq3Bn1L4H1T6SFW0cN/UHz3Dd9EWOgP0zUJ4ZIC+MCSIA+n17qTfrcugdy/N+xtpNupsRchlczyTqLZqYJGgg8ey8Z6lU7w7tM3xuNTqd3Jzc80zynsRh4pom2sJFBSvyWChPyCghjuOHk1ULdAj7/OKwTaBPWi3u2whwN2AbcI8QYB+Ac0awfdIGNBAbT2BeeeJrHT7OAFgk0xrcN5uU1gJ+wJFdap9JzGHF0HLhOcLThfnHIka7jnQZwTPYFjg8+KOInnFAYaNAujGa0GRkaRkslBFLRGMQgsFFEdVDE5H82gCFmS36ksC4SujmOkPmcPRLFZjPQMpAsqeYSkR2h8+D87b0fv39CnTxYI063U5Of3IPYAvuK3dyt1djfb00aNH8uL5c7KYHu/uSom98krhRGDnd0STw4k0O/dSvb2Ui6tL+ctX38jf//6jpJNZBmJoo0FPLgK75ZVlVqMAXHa7DVlZXZSVtSXgyzoX1fvHOcseZxszQ02cSN2KfzibLanjq1xITxMMDXQ8CdRc1CpCFoxpS4GBQN5ra4kW/FmvgykDAwUVkXyCOsi/GAkXzujE+cG5R6DnSaAGhyq6GNaUEByC3YCzBfYTfI5W8mG7PXDE87OCQo0Fpe9D/wG+D2NA9AjoXfcgEedQ3xNtAgZokDaoIkJIAr29RwVXUL0bGD1QaYgeP3nvq/ZSK+MAnws+0RNN+iRrW8L+oA0HgTveAwAulhjxAf7gvwCldS20NQD327+PwInPaP5GZ9a7ICI/JYX/WARgFU9BXwV8ETirT2dim0pIKqPrBvYX24CM0qfCmCm2sFFojeMjTW3YKIl8Bl4oV+Wy1gAbHcjWEJsKoVX9Mc8m74JTBy0B1+Rbe7QJc9msWbBq6rV7+Xh4IoPuWPK5ohweHFPQtHnfpto/BQ9HI7m+uZKd3W1Sk5HwILl9tLuvokEj3A8DSShYY3/YFmEVL66Rni1lwShYr+cXfcAJGfTarNw2W7fy8udf5F/++W/SH4xlbmGB9/HmpsrWhCf727K3syHdVk2K2aQ8frwpxQLsrtpMZXHplVNNmbCBNpQQMDsXYSc8qMY6fcEggqAc6+KLdgZYEQyqlIjvUPRo82tI+OBzcNzAiOv1EKeCfQMQpscYHvcQ/hbvDR+rVUa3sTjr1h6DewHfQqan3iWwhXB+mTBNVGuli4SO5wKVz6ykUyisaLKNGB2vDR+OhAh5C0BhJLd4f00IFYjlv1sYqaWTODQJmkg6iaKE0E/BGM3NzlJBG0Ah/BE0c1j5B+iUSUsa+Q6qvrx3SkVHoQeVWJwFtVOIpVUhGb4WPhXvhcornh3fZxLIsalKf8e/Eevi/nGUHJhUVl3Fa3fQHtntBqAq3od2DT7VWAY4xw7gWWrJtYM/WlyoMEmEgjcEuNhCxyKP3nn4d2gKoUqKPu/4BDGHAWAECZ2R56Zfk1tVnVZbDNtEPZqIropX6CnO58mtCX0NRzE5Ob2W86uGZAsz0uoOpFa/ZwvmeALmw5CgyTg2lpWVBdnYWJGFhSXZ2NiVZBrsUNONILtGHZiOu7S2QJ/8A5D2f/5yfsJMHpUNOBRk4zyEae19A1o8tyzrTz+XufUdieeKMoGBBt3QIj6WpJHQHh7Lq9/eMPh49/69nJ+cKt23UCDNbX1zi4e53QXyfE+0f//xU8lNTZH+7FQjg5isnB1SlLznRCtbYUxCpVsWXIgLKVMZ/cIjHMABD/H9Haq1qJh0pHlfk2GvLXGgRd229Hot0hJKxSnOQ8tm0R+ckPrdrRSncjJbnmEQiWQdi4gLhp4qGLharcZAbG1tNXCWaCz/gMqtCCkKWF8cfDhLzieE3D+pLcIAFIYaDs0pUKBFeLJFRJCIqY7wwddxYXB5UU0cgraRzEgslWX/MrcbCMyoL+N+V6BNUMgD6Wpz3A4SZhqeOMYKKR0agT7UUnEpvWqM7zfR7wrVYusrxYVlojnoS7N5r0JUpgDtfYs8C0x61AGgoqTVZ9be+d6o9iKxRfIGw7K4MCcfDg7k/OxcCsUpVVFlO4SieUpJ034FVETw+xeoxqZSkoYhyeWZZN3WGkoz4/yzoayvLJGecfDuLYXAcBk9ccDv4nVw1pHgcj9icVlZWSXydl+/535xPRFM5/LsN+8jMBmLTM1UZGFlTQpTZcnmUO1NW9VIEzBH9h2Vxr8Darz3IwZ9KRpBwrky/DD0m2JlGN3U7chvr17J5dmJzJSmJJ9Ny1SxIIeHH+Tj0SHZAzivGEXyxz/8QR7t7cra8gqBFW2pdDVWr9xCnj0h798fystffiXYhJ5bJLfwoZiZyyAI612Zl+XlVYJTtXqd4l27jx5JuTJHQApnzsVKNDEwKrFXd7xyYwCVl3GUcuqxqtEMDdkPXbYaV4pCsAyKBKdPBfZBryODAfrfESzrSC7cIawFACj0DFM9M5MlOATgo1iYohNEwKnzWxOSziFBmpVMdlriKVRDTRCMyqhWraTgnlXXXYzBZkerGJVWcLyvTp9ZKUIMUvj9vowGLWk1qtJuVUXGQI17MurD/oCeDMeLSmyPVQaIjSC58z4adx6FKe2xhj2BY2u1WmwhWFxYpCOsXl3xfdFnRoE6q6LD7gBZBhiHtYdNgTPFfWGgMQQdSj8HvodAF9sBp4eqpN9zJA4Q0MA6IbkFtajTx4fMSml6jgAbHD/uNyh6MoZdwx7hHsP+Ke2dW89RKEDrga73uDc4e7DbeMZcIc+fQ8Ldw+gyBAN93G20d2RJly+WSqSVw+ZksgXeU63mAmnXkVcqbmRoM/cCAlmKPGu50kLZCGXL8jcPcYP/KkCEniYVfbk4PZObq0vJplPSbjaoMwFmCxIkPDdAOli+7e0def70iRRyOXm0u8PkFkAh75kxeJiuGCOg3W3IzV2V9NR/+fNX8u23P0o+W5D5uYpcX19STRlB3aPHj2RhaV5aHcyfTsn+4x2ZninKJDL6h8ww7FdkDWCsnFasn8nooDYKyAMXpy27kImGE1aFY/uBgQYcN6EBHIM/BHUYn9eFGGFP2s22BnnwUT5iB9/vD9kGhJ+Ff9EkEPGHJpisjHBMnVYr9d9eBTKAyUQHdc9ALUQlCYBIj8+HpANnDkANquzwd3gvBJTwKWQY2Vx53AmI/jD47XUo6kgmBIUILbnxnnFUNDk/HsGV+iecCfg9gMhYJ3x2TDTgoYEYJFqURqDq415obOOiTa554b26YDShUkXAw8YVYq0wAxcVHM7fFVRmhoxx8Lk1hjBRNcYX2r6AO8lKaWzC1jAFKxSMQDLCGGSAqQ5gL+WYzFIEE317qZikUnHqMXj1G//FGkLgEWsGPw8VW9AgGaAHAbD2CqtPjoyCI+tFzxwrVkwwVRMlqIpbRdIrh6wQW67sdg2xZr83lPdvP7D3dmF+WQbdEUf/QEwK+wDNCFT6AOxtbm3KJy+e8Yy+ePpM9nf2VBuBSsyIXUyTRF0l/zhd2att2DucBxUE1WScLDckt12oJX+UVvNOfv75pfz5z98KwrbFlSX64Vajzj7b1aV5WZiblmG/KVvrS7KxviTJBMSquvRpfGsttVpOGhEDcMTJgCdnE6jfsT5aqxDpZzCxnYA45loDel8QVyKp1KKGSLMBiu09gZOZ8rSyFBNx/gyYl0g+kOTi2sQTGHsz4hhBxC2ocuo9TjDWRFLJGJzjLYWaJwRFkABPRGq1O7ajEWRB5TVQOVYmAV4PQC1tP1uitABERtJwQJ8xM13iGQKo2Gp3eJbgOwGeQZsFQCq0SXrdLotUKCJwpKaxi1BcAd0ZkyKQMKOdBL+LGFFnTGuMjEqv2kFVA3blbFUOdto9WA6qq8M4A89sisMOQKFogvWkmOxA9WQYE3MyitoSskz7YKG1eS98igd+hy2O2CuM0OwB2NdZ9AR+TOgXAMrS4hyZQrjXmCsbsCrRgsU7CZYlqu1pKRWzUsilJQcwi4mjjXayHnovxmkvtaniG1vRY1xnojoqg/OkLQTqNRTAikuzNZDD42tpdcaSLU5J9eaWNnI4Frm+rss9fMV4xNFquzsbsob4c32X8YaLDXslXmeYWzuE05JJmx5L7D9/UZlwLAqCUvRfse8CokIYj5KkGm9udlE2nn0u81v7EssWZGTjRHycDVXvEik5PIG64wEDCswBxOgSqAjjAM5iWHJlTjpI4pD8DEaysLRCtVVUgnFotTobNqAHTemRg6NsT0XWtQfHKrwIt0hXhoFERaAr9bsa6Ykw/N02guG+9Npt0gCR3IJuJ2za7stcpUzqCIaDQ6AJI2VazXspTaMnLymnp6cUDGG/bQbzbEFz1FmTSG45U9CQYMz4PT494fNVZmcD0R8El+D4ZKxPkv0RHNo+tOpnkkggBCXgvFTCXy8q3suRah3Hg2CuKLFURibJrIxgmJMZpe3GxjJoN+X+5kpi455UZqYknphIq4vqJVDxFHt/9dIi4G6SRsJkNJtVNJbzdPWCKiiD0T1JBge4cER5bUaf8/+tBsLAksgu5/JCth+ou45TwYXVGa8Q8ErK1uYmR9Z8+HAgtdsaKa+xRFI/M3og+j1JcdTJWGq3t6z6oH8boxJwVlO5rOQKU9LsQE6/IdlMnoFQKjmRxbkyVYfPjj8GFRkYG6B++DxMlKGWiYpkr0ekbH5ugesAMAPviQAIDhyJP4KCZrcnmP2cLkzJ3NKqlMpzUpyalemZWQbVpE04tGrekTO5SFmzgdOmPMhRV061s7EDpOfxk+kaoW8Y1GTMu72+upCZqYKqKZqI1Os3v8r9fZ0GfG11jcnt+uqqrK2syOyMJrd8Hp/tBeNHeC4uBx+O5KeXv8htrS4//PCjXFerPGe4r6iE5LIZWV5Z5RBtVD8vb25kZW1Ddvb2CCrgbMIgsU/eil1B9cZRZzM4msdaT64lFUGQbPfe6YCE5AJ6myZAwupsV3odUH9wjxvS7bZYFcRfTZSBlA6Z8AFJxt5hVFK/jzvV42cgLd/at9ADkkwXSY/JFVCFL8okBqcXkwmcDJ7BAngfmxVQOtkHBdujVQlXYtQgVo05+xtpjxDUt6XdrEq9diK9zo3ksqiQDTnSCk4JPaVJSOa3O5xlDFu8srLMs4hRVrALOINAoW9ub3huQBnH2UXPOpJZ/Fz18pr2BAEJHCYCT9hyD4q5vxgf1e3ys+lcaYZwrDDg/UBX5riwYZ/AQQfo91DF73o9VIEhzz9NSf9OH5X7jJRKi1IqL0iz1ePnTiZicncLaiD6b0GL6ks6qdUf+BsteusIFlSu4WiLpSLtBZOSBOZ+Q7VcRTM8CUJAD5E+2j+qkE4Lld1ZRcqx/xf2AIluHHspAIy0N1gr8NrrDhvhCZ32vjhtklGCUS29AmygoUe7RlnHK95UqwTPMpjRTfqo2sejj0cEG2BX8Bl2d/fkxbOnUshlZX8bo0hyFFukyIgFR353sPftXlNu764oTPinP/2z/Pzza4Iz06UpqddvpNtrSblSlkeP96UyX5Fa7UbyxZzs7W1JvpiV8QT95ghYLYkhom19URZqhOJAYSAfpd3q82iAr0UzjY793uqVQx+b0uWwbwCWQKnTnjQFJ9n/ziBMAzbMV0cioYCQ8K72On36HhUx06QVZzw4C1lMJEjxXGpgO+TPg+3AyiYrKdoDCKYU/SgnG2hVFAkrmEkANkCRny6VaAtIMxz0dU4qkjTYDIB7oDAPMGKtbhUXkR5FG0EtRD87Al3QTTE6zUb4EYTpMjDNoH1LIKaI5B49enimMc8DQCk7UTY2T6sPnvgiqkGCgLgDiaaOt8H0giTvAsbaQKQO7QFIbkHdJIDQalEjQFkK+kcTV8QOCKJV5IbVZBOLxB4SkEbijrGHMeEok3Q2re8JOnIalSVtNaLeRrPBfYBOARhmWDvEBrk8AK4iaaI5PreKT+psVBWlU1ZEKIbiYJGDgxTS85E0rPxGhFMCirv3hYP5pvNsL8+rcnF2KYkY7EuW6rXnpwBrlQqLu1i/rzNOe/L0sWRSKfn0k09kd2tHkuztBPgTjgNyBiPWUJkymnRrsqKTHrSKZ0wE69GGf7q6/Cj39Wuyob777meKIi0soXILYHAk+9sbsrq0IJNhR4b9huzvrsvi4hzBvxE0GHymLS+bViB92UJWilK29Y56b7XfVf0pxtOBmri1/SA6xj0EcwDjGiFMagKnvcGA56p6XZPaXYvz2FHNBEsM79HqtEnXvWcrG+J47HmRd7jV0jOh5xZgB2LRPNvw0PaGdiZ8jkwuy8ohzjIu2W3tjokvzhLWFHeKjAmj2nJ6hbHsABai2OIq1bCb+B4EpvB7ToVG0g0foyBSl/4R4nuIWa8ur2TYR+EF00JibOUpT5dUDDahY9x0lFuaySb8Cl6n1UYLEVoVe9qjb33Xfg6w3kprd90O3RstVCgNH4A01iKWRK6FewgQUIE18gNISgAAIABJREFUxioQ65Wwrxb2E59JZ6zrpA8dW6YtENhfgnMm4Mg4U2k2ks0kWTRC4j4a48yiyKfJOfVFyDaD6reKTxXyGZkp5qVUzEk+p/dei4RIcnVcajjjOMIiwHhNExhTtojrXPjIp9BfkAERh60ayet3Z3J2gTaaCrFlaO1Ub+ry4fCMLZbIB9Fis7+7KZvrG0xuY7E06d9u3kjwMPYrPrjmKk6BFon9L/++MtE3DeehMUvHQUPYGEtKrrwoGy++kLnNPUnkp2QMCW21zqbkpUnwMWbbfjxlAPTLLy+pJplNp6VSmWXSAgoZLgZonkgEULUFtRMJAfrGVKNAZ6U6hVJ7OOzNXO3SsIAApaKsN7XVKNCCv+3WvZyeHLMHCgeRymRwZAg4gKZDIIVoKxq2J1KeKUkuV5DGfUvyBTRiQ6inL/MLFVIfkXyBpkkqMShO6L1C8oWgLxknDY3KhpksKckYSoyLiKpveWaG6DAMAypsCC7dwTgNGZc4k0wRHQP6RCEpozfBUODnUZni7CwBTTEnaYxlSmRF0jlp90cyjEG8a0pS8Yl07m+lWatKKj6UWUqTD4lCQwkYQSETE7sYoCkCYccFReUEAQavHGki4PQ7co5ABlQwRRa1/0wdKdBaVqRNcItUZdCYYzEVkjLpdXwm/C4dRFxkY3VN5itlirPc1GqSL0J0DP2uSr/EpULDP/b3pnpFRwojUr26lnQuI6lsVuKptFzXQCMRKU1Nk4I8HvdlZXFWCrmUnBwd8TOAxoxnQr8aAprZigIPcBytVltqt3cyNzfPPQbtGYgWAn2I98BwYJZkp9sXtO8DzKksLkuhNEtK69LqmsyU5+zeKASjTfRK2VDQxueRap+ogheg6KkCNub3acCpdEI8FzDtDIxu/U7ev35NSv1o0CU1Fwbx7OxYrklNTcjmxqZ88flnsrywIKvLy1KentbAlMmfIroEsdjLHpOPx6fy8tdfpXp9S0cMtT/sDgzi6soKK8F40umZsvQGI84S3trZk5X1dd5hIwmburX1NVqlMEDqjMoZ9HYRUfaePTN8lliQ6kdBEpwxGO0eq7Os1o5QrQVIhTs4lmEffd+425hfrDOd4dAQTN/V6/yss3MVghdABVEwgjGkgjAqn6D3ALgrlGWqvCSZ3IzEkwVJJIsUPiCvk6ImFihYfyD3kuJM2ifkf9BXb70UmgCY8EsCirjDljTvL+X25kj6nWtJJ7uSSWM+NqoVQ/aNJWJwXDGeQ/RpIlBcWIAQSpc0RNw1BMZNa28AIwRgGhJOOn/QuUDN7/TYMwRHPTUFm4aZe2A13DIImSqpsB+dNHt1tUoFW4+RGrBPMwRFYhRtw10CwIS/SCgRRKfSmK+MmeRJ6Q1ikkyXpLKwIcXpeen1NNjDPt3dXcpw0JTxuCMJ0B3TSVY4kdgyIKaAR58MGdhQ7dPXijGCa951BEedNpVPoeyOHniAUmSBTEYcAA8gjgJTRJCS7JGHDU9nwKhA8Aag1hSe6fx1D33sSdDvbmDFA2qfJXAB8GL/xlvBtrUa93L44T21DaBSjgQJ9vTHH34gCKE9VknZ2kDF6AUrtqAlZ1HhsmppVMiFSHciLq1OQ65rl3Lw4UD+7//r/5GT40v2DiIIGwzabDOpQAQF1FGsaSImO3vbMjc3SyATdwI236gbKuBirAraFdMf0IBAk47fB8oU9jV1txB4MooyZpGjstDu8Mwi2SM7CcG/iSKqAIuK3IDSB2G1AVpdUP2noAzAzyyT22ZTq6nKUlI7qWqig4Cu7oEu/DAASvhAADgUjoHATR/AJcQiUUFVcRj4K9g+nWqAOaN5DWZLJQbfWAfqWFAYaMjzj2BeYxutZFEUcTxicA/KYvW2yqQXIMTSyjLjGwTjWAPcG2doDYcTtl+1QbOD6mlMR+/hHisgrJV7Bo1WTcUzqN5DxoI43NEMR2KAiYHnxIgbKP4DzG23BzJVLPE5MR8SgT99jfeJGuinqr6mGu/jPCwOZbU8rowsJLj5ApLUKdKS0e+Ju1kogJ6aYcKP/dJeQ9VvYPwoSFzSMjVVkGKpIFMzJZkqFclU4OtYewwFqqyf2u8ZVyCgUeuz43s6fUApzwSlQKd3+qMxnVG5TSUz0ml35c3rd3JxXpXZmTnBuBfYs9p1TVqNFgFP7N38/Lw8e/aEFa0/YjzX9o4kTC0ZNliVgK3PlfZAk21Vodfklr2YRkv25Ba/gq8BdD0/+yCnZ4fy9V+/lg8fTtm6ND1Tklgc0yaSsrG6LBsrS9Jq3MpMKS0726s8l7ivYFyg/Sag33sV3pJ8r1jp+lgg7yJiAQ1ZISjGIEZfx2FC7oOkFmsFEBVsTfgIFDMQqyIBvby8kvOLqtw3u2z9gK0tTkHnJME7h7uO323cI8aCP5nhWQaghTOsyW1aixClKcYa9br2sMJfajJoY8himHIBxgF+D9VMiIZC80XjFfg2JJiIJVF4QFysAl7ud1ULgmk+P6grncMe6D1EDAGbuUgxzgkLJDgL8FHYV9gPxEmo/sLetZoNVncJDFnlGecb9x8gFcArMK06rbbSiTOafJNxwP5TY1URAFH2Az4z7jDODVoi2l1NcL36ypyCxSqlS5N2HFFOZv+75RzwJ9hDshnBmrN7Q/FG77MHPTybkaWFOd5BbXNT3Q9UyZVNAhAa4Bdan7AOKbYKIskt5pXlAiHddBKgm8VkwTQHZxsrNZh+xUaLBePODFTV+FdZi9R8YKuryOl5TT6eXFOoFb66WJqWi+qtvPtwIrd3DaoiQxDr8d6WbKxtyMrKFuflIk8ki8USamskYkxIRRaisIitYxL7X//jXJDcsrxMfn+MBx8c6FEsIdnZRdlkcrsv8VxBxgjCKQCh/TFA74aTuJxeXsvpxaW02l159fKlnBx/JGYOiWckt7NzC6S+oa8TiM/K+v9P1ntwx52dZ54vKudCBWQwhyabze6W2gpOY833mXPWZ3Y/19ozs8dry3IYWw5St6SWWh2ZCSIDlVC5ClV7fs97L0h7qcPDFgmg/uHe977hCTdUzCgvVLCKPJB3oClxwyrgxK6fC4f4gmZhEIBofE1t2O/aaICdz8BOjg6EuVdyJjsZEWsEs8MPNp1k0ww0ZVAnN5ORwFKpXLVstqCuT3Otrj9fvniuw9tFMzyhoFASj8yWCpY7Ozuysnn67LkdHp+oyCdBo9vOS6bIozAGlhD2og5iDqxo/8PCJRjwjBJ0Q+W76tBeQREh29OZgfuZ4V1kLVepWyKbV7IupdTxwIbdcxt2Ts0uR1arFFXA8/0sIvxeWeB8lrrIEuZwrhWdYh4T0HEWIgd/vFh1YpEoUdLgJHbevxI4WYH4gc1ml9ctHFcmpRzuUeiFz4H/sLi0fDZrt264cijw2u7FQKrZF4OR1gLQTDi5TP9JHnmn2YzzoZnyUqxmi3mtvXZvaJfLhFXKNfEbgUNurFWtVEjb3ssXSgZI6sW5ZBK2mEu2HUgnQYFkBbl5CjoS/sGgbwlNmnLyq2T6jxoehwATQMSlKqsN/YlR9drGlm1tX7dCBXEiEhOHRBKG9QyDSumVkmSYCgp2FJJLhC08OLgKuPztBINP2/iib9988TsbXXSFSiAxhst+fHxkh0cH+pZru9ftRz/8gW1trNu17R0lceKZBKsMT24o3FwsbP/wWIJSxydn9uvf/EaTWyAwtdWqfe/jj+3e3XuiF8CzBfZdX9tQQ6pQrmh9cggx4dTkMgjMREXaGHS0rxWs39p5uDiT72HxRDQdZR9T2zKl9UK22zmTtQLdbmyR6GozRSQYU1ojxgTVwM3c/aD3w2Uq5AUJBfuBw5N3QddPHPOxH+7sl0KlZrX6luDJl0t47lVLpOg4w+N0RIvwIaGQdeXhIBThqW/4n+cjbrPiXUTWGk2WXufU+r0DG/QPLb2CdQwQrbEmmbxzuJQqbIfAMym+4Qh5QuV7/q0tBIcsn0FCAt1DnxE4TUxnJXWkw8RC4wZ0yUjNHCDIal7puoDUOf+cpgDTfMFISdwSXmBMRiNHdCQCfSKRsG5voPeGcriKxwzT7ryVKmtWWV3XlILkoXV+IsVQ7nNxOTIscwu5tArCxXymQhY9BmgidMpJnvk7uIZcE1Mr4gjPgGSDpIpnDSefhIu4wz3xvBx67lMU3jexkfMllytbJlsWV4eOMdSZCNn0N+dniPOzvA3kcNx3bTXeFn3xK5RQUNrzkBcL23v1UjGmXgNCKkiRrPBQMnYIY8p2d67Z40ePVNw+vH9fhb7n+FhEvG3gOgQ1ocnteefEvvr6K/vL//G/rN3qW7O+ZmtrDUskL61cydnO7raSABSVKbTgEgIjvFxw1tHd91hyxU0KvqS65wBzjRBQb8j8x0l1/Du+JsKPNaWdMEmfCgYIfYM/OZf4O4TM4/eRfHHGuO6bc9VQz+bvRTcx4mtBUzXWaPRFV/HDJIaflzD5H3ri6MI9bi2FPzlnTIC90Wy7REXfOXcUeXyGQwdBC12qyXzzxjXbWGuq6Y4aus6wYO/GdIPvZw1QCAN15AxSEcyUdzFXgfT0+VN7tfdaNJ9avWblatkV6wcX2nNMfknKibE0TE9OznReVqs1rT+eGb9oTvKOnH/n0yo9I01qnHc8Jb9QoldVYcavw4MT5Q1A9fsXY/FKSTChenGusz95lpx3xBJPyN2pgOcm9fpAm+AZEEs4qynOKV5BANA4IW7P5xPtRVdWJ0FG7dWTWgp1UDH6WajLp/yd8P2V1bKKG+ypypWiYOGK27La8QmPI1+CYA3JaYBbuvZEUMcPSJi4R1xINJZ+LnBHnkJj49nTF3Z22rJmY8PSyazWHSKgL5+/1LMhscfS7sGD+5rccsY9uHfPksukRD/RWvGpd5CxiqidYNvEHnC4KM8yCAXRUQ/cfufcDmx//7m9eP6d/eu//psdHJyJ5kaBWKnkbXOjrjhYLeSt2z6x3Z2G3bt7Q2c865SzTgJSoYh36zU/TRWbgoCqwE1hohubxf4Vfj7p3FoAfeUdSstbhQGQ9k63p6EF00uJZebQTZjZRb8vRBzNbiFwUmnR6hgCsFb9LHK6AVZGrEG5DYACDDRACjkX4SxZCdE8itsejc6O1qCKcsU7b25psBXodp6XeGFLQ8OLZDRNaPqiNA0qgqLOzy7B1cPnsq7cwcS50DQ8iA24ZoAq2NraECINmDKFNoMiCkpNTEErapDC+h4LSaT4pIGfoxDjNfOsaeihdcJnMfhQo0ph33m3PmF2lWNR+USNSClP7vZ6QoCwt/m7K5kwoSoCgiNojjjNybnHnIlCDojD6yJWLvq1UBNAnvRRSG+5tFIhr8ktTZM44eaZEh/Oz9t2cop91qWa4OTX7HHsd1iHhWzGKsW8Vct5TXKzaRaWnylMe6NsOXoikdrgzeZAP/C+irfuhGTURvf8iPcjW6CZPXtxYK1237JZdDMKNpxd2qs3R3bWckrg5mbDHty/a9ub27a5dd0SiazNgu+uc/89j3Q0iHOElePqDE/Yyn/7QXMp6EpQplS3V1AMYKlJmy4TVmhu2s3Hn1j9+h1bEefWC993xRbgfh6ft+3o9Fxd2C9+/4W9fvFcH0RgZCM11tbV6WHut71z3Rrr7m2r2UgQ0/GDMXIHQrIRu+Wh+FVwFZfQseeaojABaJ9Z5/xY0EW7nFrr7NQmk5GKMRYzixBuKfxLybEXUEHuCOZI97XWaEgtlGshEWShrq83bTIZ2ssXLxTUSKpQBXURFrp4JKoLdYeAEdJNfvL0mbU7XqDSOdbiC8UfBPXIe+Uw9qSMWeCKClleKsWtDig4cRysSuSAfTHBAsYGPylviUzBLF20XLluy/C+xHtiwnVxboPWic1GPasCNSjmNBWmyZBjcivhjanEr0hM4BEH4Kh8Y73Tx3TJN6f4RKR0l0DMfMqrTZtCoW7h3ITIBVFCBV/CRSfoeEW+LZtTkMfZzCqlkn3w6H11yp98950NJzNbrTetRyCb0rFPa2pL1jIe9DW9y7DJwxScw7NQwqsWQamJdS8mloNXWShYPpuwWiVvdjm2V8+fCvpJEI8JLN1kKVGmks7R7F345HZtTbDn83ZL071CDvggIh8TqcACM5MoWBoIW0EBkINjdbVhG1u7VqrVrFprSOyL/RNcS734C7SZaBnhjyuoVApC9I5WXcgSKa1k9D6b2dH+G+t3W/Iy5h3QQTw6PLTDQy9u79y+Yz/4wSfWqK2quOVPh1hGI26d1g7PtBU7ODqxr7/9zk7OWvarX/3Kzk7PdCAApX/w3nt2+/ZtcTSZ2HZ7eNtu2P2H70stmqCq4vadNOSq1HsXlnsFmQqCcMEvjc56LAYdkkeFjJhSX8iL6aRvpyf7ShaAtNIm4AAC/gRUm2B/0eso2VLgD+IMgg3L4gcuGPxy9x7mNwcpUEUXs2M6Diw5Z5XVpuWLVZmLz+ZpS+VWrVRuqihKwA0KKs0chl6sA5t0WFqc4JF0OZTKrY8ovHzvIGrRts75nnXbe1bMzS25wnRpIHhkmkYJkOCpT5MFa1KE9P1FU0Z7CVVXbMeYaGYyik0ep1PqIoNK4bAEpkmycQVjU7HhxRp7lL3qYlrOcyM2SXWYfayCgn3uSYZP2Ty5dq/NFU1tlFckM5YrlC1fqlsmV9YEvFhqWDqdU7F6dPjG5rOh2YKCm2I2oYKCOM07E98dNfRBX16x8EeBl6mBqMLLCyq4rSQaHOR8fqlSDorv3tlXvAvICLduWOp+QOEk0wWhKoBQ8y7T2aImu6ITxbMk+sGH5PEqYQylQCzU/sPkNkwKKAgo1g/e7NnLZ09VoBMfSbJOTk80JWCKTkII5/ajxx8okXr8/kMVtw4Z9OuPv3zqtmLD6cBa3TP7+tuv7C/+4n9a67yniRRJWnOtqgJ3dkm8XFWRRdxCTCqdQXHXk2SH6sfpa1BIDTQFt3jxxOA/F7ixaaxJyJWariuFYk8Xk0NBYbHMU6FqipHEWXE850w6xk6vAZWCiEtsSDNl1doC9YR6uIv0ABGMqrpuyxEax+WC1q6Kr8nUJ7xK9vypiasZhN/4PJAOXBtJqCYLwHzTKdve3LS7d25bvVrVeyPkcM0k/JyJ7AEKIGI1/DsVz2EqzKRFCSRFZL9nz14+t9d7rzR5olnrPuIuhEYSLREeEuHRyM7OzpWEQXnhXOfziBWc7ewrEnhvAHqjk8arw345W6FUDLUnuCYmXK3ztg36I0y4LLGSFheb4o7mK+eTLAhLJVvfWNe+wR9UarY0XBGlCZN1uKbcXx5uv87BsU1mXsxWV4FaO1KLYh1VVa6DM6eCF3wur6YGSDfWC88mKsnz3IAlF0sFFXVMjxDGWq2BJKHJ5OikK28f8Qdjk9cnQa6v4irijrSMU8q3XF01goJOBQUuE+0Xz1+Jl481UDadF9/26y+/trMzns3Y1jfW7NH7DxVXPsRZ4M4956Jj17MSUAM6k73pIIj8u8giFUC+LuMUEfsScW4RzZsM7ODgpYrbf/qnf7aDg1PL5Uryob5xY8fu37shJ4tRv2vDi47duL4h1WSEfdi3IJaidZewiMEPSXs5oLm8bOASwp8hdgnxJWFMcjGcPGbW6w5sMJx4IZBIKH67HgWQVDilWeUzU0Htxzob+ZqLPqKGNNBLauBwpsg+T1YsqaANcSlxJpqSXMp4SvG5sFK5IjgzjR7eHT+v273QXnDESFC+JsdUw9n1FCQMpz3mG5vP9Dz70t1LNHCheesNGk1wha5wjio5rL4fnaBiWRQYqImsWXI9HAB4b8QshhXEDASwiNeIA04nI03POfNEn9MjjhPHULGxpwfoB7imDGeu8mPZAnncIc8mHki4lCFhQMdwvYKDo3lBc1cFrzezvBD0mO2NfkcQCDUgVKRdiVOpHRTEt2iaOcffNQGc5rbUFHa92RCSwhtm0DP4mqRTn6jTBhdXn01hnUXULoiYlotZFbeNWtmq5ZxlMzSSuD7oBcECSKiCaJMYa7aAitI7DhZDQcDMy07WdMIml2Zv3pzZ0dG5qEMIEgv9e3RmJ2eOrLx2bcPef/CebW1s2/rGrvJ8BqGuDekNNm+SBJpqaNrx7NQX+D9+tLkUpCsIGwigFmx4KPKY0hbXt+3ao+/b6u5NSxQqEpRigV11v1eSNl+s2NFZy847Pbvoj+zzzz+3vdcvdLAwGaC7Xm+uWaVWF08P7t7axqar8waob0yqYoLxtjMVYAdRofGK1xa5Qk7UP3zz2k4OXtvyciKPUOx+iDqS2A+wH4jk8G8JWKU8xW1XamJ0KuEXHobJM4cuAfDmzesSPHn+7Jk2hXMS6UjBBXN1NCa/YPqBPnB4MLmV4pdrVvsEInBtWWDyVjUXMqLz6Eb03nWQ3Q4dKr4PjywR76NCsuP6lSxkEXPJ2mSRtGSubJZCaQ3yO5CvsfVbx7acDCybWEqdD47ZYIT4TFlCLBysJJLAJJiecH1OOEdAIitOk5TlsBcBvi0FZ1dZw3s1JkVsJnGaSqXAp3XIG4mFFCCBWk/oYuEn62p4wMQ9CUzb/Xt3BQvBF5nitra+ZQNBt2b6WoSE9HlMIuZTdZVICFAKphuczecVpMdzs+5garXmhpIFLJHqlZxNB8B5v1ZyA2fRkwg3XGfKIdExJc8z6/X64i7W601BkLEmolhgws9GZeJLsipLEgRJCkCaXSQLLy4muUy0GmubVltbl1UOXao53JwwneEdS10yZJ4Q59VXJYhS8AWAhR/cHiB0HFxeWvv0xI7evJJIFkUB3dDW+bkdHR2pwXP37l378Q9/aI36qu1ubWoC6353flh4ouD+pKQWB4fH9t13T+283bVPP/3UTk9OtVeYEIBCAGrPIaDEYyVp12/dsY2tHRX08rYNTajQg3+nwxzhXHTV38IYrzgowboiHBeOnITbOaTBACcGyM/cOu0TNapmqCIml2qGINYjmxkmDeqeOgdeiArEMS5ReuyHhIuEwZNI4FccLoI00twS13RFGgDFckVoDSy1RhNaB0weNm2ZzMsiiPuUmq/4NwRTVwbWszQM1FFSRHUc3pHzW4BHwmdCsbpczNj5ySs7PnhqyRWseYAPjoX2SKqwnTk3b4LXW8aq1bJbFpGoarrq4mcugrXURJr3HfnanXZHgnlww0koSKyjyIU89BDkCFMh4h0ieOquF1CZZA27iIWS8nxBiQ/KyZwQ3LfWQOCzkCzzTBASuYRvkylYrbFh1drGldAU76h1emwrS5K1ifYiyRtrWT5/4gs7JLTXbUuMhHsmOWFyFKWpZY9Uct4TMUSQ13Bg+nvHJoIkDgEnCn44g0s1NqDAIBjG7kGbAF58rlDxhkWCRgEWMH4IxlwxNr6uaDDvJtWhCHxbhHpDhiKJAun0+Mh63ZYSKgL5q1ev9E5QlWdN3rh1U8k0Re3j998XP5filmJOk8hIbmVNsbanAwlKffvkW/u//+J/eHFbbdjW9obdur2Dc554vYUyBTw+tw9FoZnO4De7CJM4jldJ8FuLnlAu6FYkaPSOToAXFv4rYhJYgzRZ4JydnZ5785UJLHEt+DETI2ORqkIXmPwEJXovShA2ojkkqGmYOiDQIqha+EDxv0nosLmQQjD8VlS5E5YrOPxYTZ9wnvM5ggHPaJY673c283NUvMLJVLyxSrEodNBqpSoBwwLFnHjhPq0BFUACSWOJsxeYO5x1chbejcSf4KYxzU27jVqn19UE9/mrl6L7cMGC8qJnwfnOFEdK4C5+o7gvOxF/v7pPCstCQdNNNY7JJUguESMbDnX+cS00hKEnsN6l5D+ZW+usoyIum3ELLtBR4geHgpCJWnO9qXdCA1uKtGibBNVZ3rNUn0OCTxEBwo37p7iWMFRA8oHm4r9lqzKfWbPeFI+RgoO1wDqJkz0VfuRpKRpxWVGwOI9X61XlWLUGsTZvybRDsrU8g8WMciCmt0ItRWHFeHyFQk5wR18w3nDy6U06k9Mz+Pab76zThrqDKnvRssmcffvNE02r0DLZ2t60Dz94pPwDteQH9+9bSrBkV2EnyddZGX2xQ2Lu0GSHVxPfxPMOKATPW527iAvHm71ntrf33P7tX//dXr06EI2j0WzYzVs7dn13w5bzsbVOjiyfTdqjh3dttVZSw5riVlgvDW3cz/stQlFdGr+yd5wV/Dn4tNlb2MQTs8FoYu12387OO+Jmk28yWOG64aWDxsKv3Avh4C0vcamZ9S76QjByT8RRzghRUkYhL5VmgiMYXQgKmpMjLVh/DB34TUzmnbL+GXhFpxFgxlFEzxtA3gRjDSqmI7aEMjITVTVyp4o90YJJaE05IMAHpxZBTBLEjw9byMeAC9P8bJ2jQTFTcYtdp9tVem4p9eUciIK0Bl4MDFh/7oELRNw1Z2KN4vsXxIJrCkR+OOeIpqozp/7JHQThRA313B6TZxOn1jQTMuSo5Osq7mkkeJErZk0Q9eNdKd9PIvbmyBjlr0KpML1+awukRhhcYHRwcKgpFmy9QXFbUhyCziRfX9HjEIxEbGsoyg9NDd4TzXaGRwxTEJYqFeEjF/V7tVKwQh6/+agHwzr14lYnRZhcawUishfi2VVTinyW81b3mJYQZbs7tNevj+zy0rVbBqOpHZy27ax9oTxgZ2vdHj68bxvr27axsWvJjOu8RCsgp2BE3+a3wp4e25YUtxuOUdIo3DvmJN+OX05IpKi0sWPXPvgDq+zc1OQWqLJPMDy9o3s2mS9s7+hEUzeKlM9/+7ngWhmSkAzqwhXJoWOlwrQEjiLFAZ0b8YGi6uIVft7H/FfdZT2UdzyTQqwDFkxxetFr29nxgZ0d4ztIUeTegxSoTES9u7LQATsKHBgmZRQsK4mluEoUPygdw6uk4C8Xi3b79k0ZgOPbC9xOgitMCw2LCpTt4MSkBZVbX1/XZ3z33RN1wHiu2rBAFwLEWF36oL4quKG6qV7UUizI+5BKAAAgAElEQVRLWlxQUucnxI4NAYnNoKlhMuWFVTJj48sVy+SrSjKHk7G4xPBsB51Tyyzn8nkFn0Pnlc43HVeS3UiEFySMZ8DEg6Q4qC1GuXaemwtZOe+PlQGPIRrBSwEOqxIk4IOQANLpdHVJbtg4KAlz0JDoeHLrXVs4dztbm1YqFDUhHM8WVt/Ytv54JhgsQU/8uMXUUnZp02HfSvmsEshW61xJAod4KpO30Wxpk8uk7d66o0MAzt96vWgr05E9/eZLJQwkBqxvEiagyxS3FNjeBQQyMtDP29zc0mcfn5wq+SEYs+ARblJxKyn7tGA34t4sUMVmCowq9cI2d67b6tqGFVfrli1WpLAMQT4qjoqvHWxkxNuMB6gCRUgsJfUuQq5znBcLa50c24sn34pHzLQWaBDJC0kG13Hr1i37YZzc7mxZtVIKwkzeAfTiUvMYpRWHx6f25MlzCUr98pe/tJMTF0zj/vG1pWPP/TqKoGAffu8Tq9abNgsql95RD5DKd7jy7/L33i0UfPt6wk1RoKMaCw1ZDIwEMz493rfpZCj1vl73XOJvTOwL+ayKQQI6+yQq89F8IInSFBjBlclUXEcOVCELaGrkEDyq6DlLoAGhroxzYEgatXZR9b5csemCwqdo2ULDRtOEpXPONwIu62IFIDfKgqGzBjwhcYGrbudcpuhAm1CWZloFD7pWLdn58Ws7fPPURsO2bKpoxjIhQczNYUcuFsMBvRoEakjYORDYoyTMCCwR2MVFFTcR83jUHXs67Ihzmjil0ta7wKrLhWkQ8aCp51OkMx1qxBKeS3V1VV9PHCVhpXFHYS7fRxpSwYvW/YPdJojnNUWwZzy1RCpn9camVaoN8W25VvYX9lXJFfb5pcE7pjEmjibxgMbSqk/PSMjpriNeFu2BWBpSXw2NLJIkPp/7ZK2rmVYAfeI+ueIzBt9wuuX8LOIjhcF4SpKSsBINvSLUk5Jl8ygsE8O9yRjpOFFDNE4WXByDIvY/TjfjYa4OvLyQF7b3+pXtvXphzfqqzomDN/tKgmjCkai5z+37skiiuM3QKBSyykWl4i+nDlDcDq3VObNvv/vW/vIv/6ednrasUq3Zzu6W7V5bt3oDbYKJEnbWDhYnTMY8KYv+z97hjgq02pdB8ERFRVS9VCLikzKSP3XFpQrqtjpM5wYXI8Fpz0/PVQxyTzx3rj1pFGRe1Cu5wnt7Cu3FVTwjLI+fKXipmiYOwZUaKkWtvNs9KSIxdF9lvh4aiFNUotYFn+OJmnuEA3OmGUMCrYlU0Dcgy2casd5sWhPf5lRauhaaNC+xuXK4rKs7u4oy6wthyWoVIZ28ijnFVwT2gEiS0LN5kwk7a7fsd19+YUcnR4IsU/hqEhqs1PQuENwj75Dnpetc+JkK558CzNWG+Vom1VgSQmOi4cN6RyBNcQYhrHRKucdivpQaMAUuST4oLpoPQjcEbibxgqkpxaxyERUEKS9uw1lOfkU+RCHvXHFEFd1bM/pock5z7YKF6yxaiHoFJYYznmfj3EW0DVyUMXqyMsGFgsV1A00GqlxvVGxto2G1Oo2mt81Ph/x63uNwfV+DVwIxYU1qsv9OjugtGFfa5d1jAYSoXipJoyRhw4uRvXj2UpNDJohbm5v20cePZWf46NEje3j/PUtSnKCWnOD9uVoy6Bn+w2kz/u7iGaopeEjmmW7qWhdoPhDjhvbmzTM7Pt63X3/2K/v222dqvlPcbm41rVErWWplLlXl1XLB3n9410p4n18yDaYw0ca8sjwTzURxyAsfFQeiv3ih7VW+o7G4qPFsbr0L7Ija1gqDponQOCuCyldFnUgobiCyOFORtNA+cCHBuQY8vEeEh6R7QjP8knzMz12aaeSRKiTjYCbARYnVqNwLohuQFyrwZt5s0nQ2oP04y7kdGi8UsA5D9s+UPVrgWFNkMuEUiiTYjZGnka8TI4AaM6ChEUrOomKZ4ch4bK3zU4nJbW6syUaNRrgLwo2131g3NHiIWzx3/o51rb3Bmrqk0etcX85MuZZAA6JZFHikOA0Ig4O1EeK1asYn5ajCPRFXqBVYKbL5zNL0KamxRc4NIpAzQxP7CEGXzy9UPz4Poa++rs3PHC+YXVgWwVlHV4ozT3xZYXJdsLV6TTGAe+H7JYgFXHoFW87sFYqke9FTHimKqVB0uHR4cVsqYNeZtfpq0eq1kv6bZr4QvupNeWHv9aJPbR2B7M06n0rHQaifRTRULJmxXn9qz5/tKWfGC/q8c2Hti7G1L7ABndvN69v2/vvvWb22ZvXmliXTTplEB8X7W+/4dMeW7JWoOJzbHzZE0HIFVV2iuuExCaZarm7fsJ1H37fS5g1byZVtEYpb9c2U1KZsMJnZm6NTG18ubTSd269+/Zn8RQuSi/fN0FzfcguaQtGu37qt6SObyw9ZT+w90YgXH/buu13zd+AiLBg6/+Nh34aDrg0uOjbAx3EMHA6LgYF+HrxJcT7CASxYEP5kwYaAxGtjY03Bmy6ngsHSYUA7O1sq/t7sI5QFZCd7xfliossGZarSbDZU3LJRv/rqK/EaeC7u6YjyIJ3nlBY+UAcCkne96BqxGRFsCV5zQQ6dA4aVAuzMrWo4WOkMZ9RV5vldrqQtnUP8oSBuQzq9tCWWI51zqewC4eTwovtNkU73mc+Nwk9sCg4oij2UR2WhQZCMIlDy5gsTW4ly0Uxgszv3V92i5TJ0aIsKHinuaTTRRh+NpkH9mOmRKy6zvmZTYFVLu7azpYQP6BZpUrm+bh2SFDiZsgZABXtmSFxR3GbTQNwS1u22FewpmsHr90dzm1ra1rZ2qZzUQd3dqNlqLmXfffWFkif4hnoOQ0j1I3mDckiTaJCMtVpdNWF2dq/pIHzz5o2utSifvLkX4JPpleIuSYkL4eRsteoexwimra1vW3G1YeX6mlXq63iruI9z4DsRPLy4W9riamKDeJQf9oJUKMhFrqdDk4e9np0e7dtyNrH9/T1jYseBARRGvL7dHfvow8dWX624mEDRLX00XVcnEY4XjSyg1CuCIz9/DjewY//y83+RFRCFAxDHjc1NTW9JRvn5kP5v3b0nSDK8eUlieYdLxarzUF1Ai18RfhQFD6LCOZ1pihsOJZpQ7FF4MaPBhYq+XqetQx7+4tnJobXOTgInHqEnrEaY/sFNBeoK/JTJFYmMT4vYR70wnSWuSAwjKpxzCGiK5HZYHBoSNsogZLRQITRHfTS7atl83S6GNKIi0iLAYOEJ5spWb25411tQspGNBi0bXAA/xPsOUTiaZkm7fu2aRFUO91/Z/utndtFraeJHISfhmitZ/aUrzU5GmmCSSLu9hBe+HBrsHdYpv2RtMHFbECUNQJIRpVPi4TBDElUOCSmgU0Boct13FV/t4UtN52nMAdMnMeCZATtl0kbcJKlxmOncJ0kBSgUnX+JN5ZoVCiAEnM/qligcsmNLaQLjPMvo0UfcAVpNAs87dK/moe6NRhN7wrn/wESBfTksiz3K/mM9cX/ENNYmDSdBk4ingT8khdks8caneNFbnGnzYpm2UgWF8zXxhYmpsdBTJSLBGx8dvS3+PKl8C9f1aRJ71X3KzY6PD+1w/414S+dnZ9Y+b+m+up2uCqTHjx/bBx88EhT7o0ePLM8UJah8s64jbUGgJFBHk5G1e2178uyJitujoxOr1Ru2tbNhpUrO8oWkeJhARXmHd+7eVlxEGfM/w4zfLWRF53nHv9DRE0GII8DghEeQ2jDra2Cd1oUNejSQ+7ofCUcFhWQoIoLFoT4qX2ZXDKXQ0WRL8DxXaRb/VkmwTycEIZdVC8r9XuDLWxVBwzniZq4BAp9YwiwhmeTrNMWX9Y5fP9HTE1pQRQlNIVYWLqyC0BcUpHwGm5+8bIk4W956chLjuNcLFXblSlX7U1OdTEYIGfaA1FPTacE7KWS5k9cHr+31/mtrX8ApnLgFHjZzaqR6MFcTIDoLUOiVnKMrVWniq5ra0Bjwq17V3uA6gIATr2nS0KDygoqRptnZSctOT85tNqUhgRCNTzGvijCgjQg6sl9JhAOAJzZyow0POQfcffY+X6ezUE1711NRnFZTwt8l74kYQzyR0rTQEi5443oB3gTXOiZRTjKFXxEKrQgXt1ay5lrNNrfXdK8SQxMP11FKIgyEHm8wVbgSP4tqy2r+C8LpOZTsEqF3JJJ2ftZSw5bGYq/bt353ZK1ztBloNHWFrvuDH3yiwgfqzYN771maYcNVcYsmRfCaD/ntu8WtT+jggvuwJApKae0mEdzra2oL6ujz33xuX3zxtaVSWU3RNzfrtrleU7M+vXKpydT2VsOSCdYHRUfE2XtZHbETQlrwb9KkcI5vhG4Tv1y4MmGT2cI6vYGdtVw/BO2S2GAiDtIQXN/c0HkpaK7QQo6wANFHDsw7R1hS1Ld0xv3ih67PwtCHeyaXZ1+w4t5tcmliGOD8FJj9AXoZpvOMn3XVkBK9xyekPszx/J+zhdjtQwhHVHCGsQ7cis6ntaxpzj9ycfZcF6pW0qzZaGgdSzzsvGMdYhWozEbNtrc2ZKPGmcK0khyBtUsuLdRGaMKR67NOXLiMZ+pNIxdDcm0GWUCpaeoCVjTXeHOcjzQNiCVcLwMPYhn5tWhEQfmforxchfrkInE6J7qdMMzzmsebZOQAnNk9t1qiwA8IAo/hjmBzQSunGUqvAyGufE7CoMQ7hm8eT7gOciQQIdDq8rJmJf/jjCIvdVShN9AZKGRTCStkk1YtF7zArRY1XHFrtnhuRaxPHFK+RQtyPZEx7igLKE1JIRwn06Xt75/YxQW1wtj2Dk/sYjiz7oUjBO7duW4PHtyzarVutdqGJdJokwQuvprO0d4vKOO9U0dqTf35j9ecKhmUQZV4qmhZyGIhmS1aZeu67bz/fSus79pKviJsNBtPXNJAXofz+Gr/2C6TKZtcLu2Xn/7Snj99asVMRrBTIHNwbpnIIRq0ff2G+GxMtN4meB6jA50/dMz9ZccDm0XDNTLxabfOZYEAR49JHdOCUf/CpuOBkgjJ8jNuDwmszKXpQKEUF8zBKSxZJGwADlASKDo1dORQOmaiC7SMiS6BgqBO55JOJz+foCPFtVrV6nWmF1P75ptvVGhyKGHXAdyPDckCR8xGoj5MdTGozuAH6ZNQ7o0D1iGF7v/GNXnH238zHWRy4krKaVsR1xYeS0ZTECCA2dTSxoOuzUdj8Y25b9RX44HgJtv+TNkk2AERpGqopEol24WHJJwkzD88BooRlDCndtHrXsFDPSFxEQEEnuio0aU7P2diQWKT1YQHNVYOQeAqtUpZDYnJsG/37t6SsAw+t9PFipVWm9YZjKRIrA4edhazsSVRzx0PrFzEBsTkWafAqQ5i1vrjuU2XKU1Ly9WqZVJm67WSrVUL9vvf/Er3SIJAIkUBASSuUa+pIFBQCqqfBKStrW0Vem/e7CkBYqLFc2JtsAbEjZ57J51kjPe/3lzTZj85PRM8uVxbs/Jq01bXNi1XWpVlk+C84C9CUusdLw8ICgAix78VuYkdavYjXWGef+f8xAa9tuDnp8fH8gaGa8X6un/vnn3vex9L+XtjrWHVsguJaQIVDmrFRKbNKwk7O2/bq9dvJLbx83/+ue292dNeJOgyvdjZ3bXVel3CJTdv3dG0kiJdB5p3ot6BiAUYdSTCBdJC7LDFLxenhInMpe/ZwUVbBR+NKdYW+5qAzN5DkM47r+6f6E0I3hUiUg49Em+t4HZO/D2/OFzoVNKQYLrOu3MV1LwOE3FsMFyfo17pfFN+Hl6448WKZQt1CSRdDFBZdrgihRNJHdxYilveLesO+4bJuG0X3UMbDyhu6eiGd5pYUYeWRgZK36fHTNs76rRycHHgK8kF7iXahHt9MtVkj8rK5HKh9eem95fe4V268jcxg0JUHDoE2MQRRJkxo/jgKAmaOsD0U3ouCLHFfc8aRnEZVWYmQ1fTCGyH8K/M5oIVCl1rF9WI0z/gwaiAlsqoZeZtOvUOLYnpfIZqM5D+jCYfTP+IuyRRglUDw1xBmKMvBAZJBpN1xUk1Mr2gZgIZi1zx3fHjpnBnUiShvbQSIK7LKR4JK9BprpQUv+BPcv8SPFQCQsadtWp90wqluhVKTQkHSmwsPH+npr1FULwtaj2pcVSCQyHfhU+TeJydnQgq38cuA1Xd4xNBwImd9+7fs8ePP9DJ+fjR+/KqRinbG7mBu/4WD2zD8cC6FyhKvrb/53/9lfYp3tJb2+tqYM4WI8GQeS80J0AYIeij6Vrc77HhFK6bF6xC+orj6x8oioS4S0DH3HOdohb13f7F0Pq9kYpb/j/QTxIW+U5KOR9dhpTWslRzQyPaedAOweXv3R7Ik7OryfA7vpgRCcQ+l+UcU4lQ3FLgqolwpaLsVjbEA/dsRlnbGzHw8pR0yl5rxcqFglWKTByK1qjVda3AK1mTIBbi3qdJ4E1ejxmOYmNPZYWCoHjyiazDaJOILBVztlhZ2sHxvh2fn9gYJWG8NsfAQB3Nw3RY/GMaTZrkeiOY9S4V4OVSFjU01eNkluGh3AaSaU3LEPrhDKZAFGxyjOLtxMYjKEygkGi8eNKv9ykhG/ZB2Rr1RoBFuusB8UZQa2D+oGCYXoXGWZywUNy6mJd7+MapbdwLngAHEbaQQ4Qs7WqaRV7kQopBWlAGAzhFYC9Tto3Npq1vNgVXljI0xVug0Lylsjj0lV+RS+gK584rdKEapq4U4m6Vwrp9/uyFYMndbt/a5xR6DEDGUk3evbZrP/zRHwiG+uD+e3b/7j1ZAa0sgg0lxbioAh4P436Pwxeug38TdDasQYnRir8MymZgr189seGwa998/Y19+umvRYNAvLK5VrEb1zZsPu4rp/ng4X1bX1uV6KBcO4ByqHrya9H9SYeDgh+P4oUalMBgvdhyVxPgxYPRTDDPVqdv7U7fuvJCngoZSbEjgUOU8GtVxU3OcPeO9SkmMRLNGKaN7FVP6xMS6EJgikJYE0oQPRRTFKg8CyE83KubAkvTSikDO+KBtaZGkVT5nSsa16kjJpyT743ClGC0oBc4/zjrVIRO3R+dQ0PQ51Bgc33ejBmJy825wh7iTOh2LnReEEfI83a2N5XLc418PQ0rcr7I6/UBTlJIKopbvVvsczibpW3hfreOHEYIEfoH5zUDDodf0zgGFcW5y/UixsV98P8ZakWnBop3hF05y6gjfDLrqNBoOSV9IAQWJwxdzm0EujIi84NWQixs2R+sH6GYyIs0TCTXdUcCcaKhBEkDwYchaIYQN3mvPGNBvhM0/j3+8r0gahiOMVDKpRMSQqtVCoIoo6rs/rJvhQs9BgTkgd6nN554X2p0aa9iHbmU/Ssij8fHLTs5act95A182/Oe9S5oaCzs9q1rKm5LparQYWhm6AwPtA72CGuShq6atPFsDlD9lf/+4/WlPOWCPLtPbxUiBSeFc1veuma3vv+HKm4XaVfldaUq5xwxoQSO/N3zV1LtZer26We/shdPn1ghm7atjQ2r1ZqWLxTV/WlubVulXreVKIcfIc5h8hMYFboK51UEU/IImcZrrde205Mjm07hz17a8KJrIxIgsOWziYoBOjQsWLepCT+HqRMbLphND/sISFzaarWqrtHJCZ2Evj53rendRXiNFC28JPe/cvGJuTogdJqTtrG+rqKXovb58+eSLYdzx8SYzlXs9FEccd/iGUucKq/D1icBCLYA8/GONYtMUyV1XpciU8ODFt8gyG9j66MJ7nJFRTiTJOS7KfQlckPyTCdJ8GwvpoGbEAA88DhcUWJTVSArzvNQEpnyiZaCK3GXpAYYbLcrIS0vVFYEl5SCtPwmSaKZXI196oXwVYqf5dxhJsRF/POAB4+H9vA9TNSX9s0339p0YVZtrAtiDJRXct+IL1x0zOYTiYS5D1dOBR3YfiUJqbSdnffM0jlb29y2tY0N+aKWcikrZ5L2+We/cCXLMv6X2AZgKTNQMc/kj3uk48/18YxI+Jnaoh5MsKVLSOeSgEiCzj3y3BCuUmCZTW1jfU0dXQrgCvzb2ppsgsqra1asNixfqloqWwj8W4fr6fAMPmGe8MWJrU9141RUk1cK0suZvX75zI4P39jN3R35LktlGvhaKm2PH39oH374oTw01xs1W60UfXIb7KP8M4LPbSKpQ//V3hvrdC9U3O6/eaMgybuneFqt1W19E1682YOHj2x9c0vcYed1vUVZODzEoSeR6/cWjUFX9K3aI/GF4geTe6wQRkP2bU8NKdaGDkg8hJsN2UN12mcqbEnAOIj6FA9YUSD4gOQ9TZVqVXudd8MBx4FGJ5S/Y1rvUCYS1YxEJQQDZOowRQnYIZWohsKNRuggBUez0rTLRcouBmNxkIROKJTE6QPaWl5t2Ooq3oQzu+gd2bCPkF1L/x+kitt3UWi4MAmHU6fl/HYmQCS9rDkpnI5G3phPJFR8RzgT75015X59PrEtlRB6cSgXhxa2Dk4b8CRGEGopNpJMe8GJsAvPFbg0z02WO3OUHVm363b9+jVBu7AgEpyqVFKMYE9TnHEPXtg77Ek2ZCisAinFazuR1nXoEGPSo2Rt4iqMoGXovK/AZ3bfVYoHEmjiEpNX/gQGSlODpF4ifchMBLVanh/PSIWUEiv3MSS2RksS50Xy/EDKOP8oKmfTsWYKiWppudqwQqlmqWzZimWsEupSUSZp8YIs8FBDkyY2VaVDoeLY92xM5vl6h4kBsWIy35VoYafdtpOjI0E9WW8713bsvffuq7j9kMktCSb0jqia7jnBFawLfmNv0LGjk2P7m7/5W/v66+8CqmTb8kUm5lkrV11sEO9OKYMHhfVYvF5Ret7hKHqhEu1/PH4Dy9P0OzQiKLROT1o2GvCOZjYe4kIw0eSWxqWE5MIEVhDyTNa9VKVO7JYzrA+SaM5GHhoTEd4Vf+dJKWvEk1bnzHs8ITGTRExQDJdNjjAvoRnLtAwoJHtDglQIOJWuPp9Ekb2dQB25XHGLv0xWRR5ILCyJphPfL6KbBEFKEnpiButMCqdBSIrnS8OZsy3aZskfGh/YQs7SuYwm7MetExtOx3YxHFir07GL4dDqtYZtbW053WdBU32o/cRaZdrOPqfQ5cynkUqxKyVwOG/EkHRW8eH13p645jR/uO7JEBsPnm1eU7UeCuaX3sRhz4I+2trcsp2dbVFMPI64grTbhXgzCHQADTQsv9iH/LcEcUJxq4JOfZxIqQl2b1FFOER2n6Q6FzDCetWQv3Rkl5oSFLvLS8vmsJ8p2Gq9bOuba3bz1nWJLZkoDG5hpbwvNNilZH2lsOtFrSf53phn0bvomXNiiUEH+0fWaV/Ia/hw/8Rev963YX9krbOWXbu2az/+8Q/VhKIZfO/WXWlquN6FN1CcE/2WKnD190Gwh4KMdcdnEUN5rtLhQN16Ao/wiZArr1+9tn/4h3/Wc2g0VrVnr+2sWWIxVT7zycePba2Jo8HUBw/BOvCtNZnnrN5OwfPX0SMIEJKnuR3KisQ0T1s9O2tdaOpFcUD+CaSW7xXCDDoJIkZ4cctyyDnkLjDkBRnQafJg9pwgw6B4LvoaVAD5ppnr8FNHl4nbHs44FarSZUmrqRKbzLx/BmDsF/7NkRbePIQnK5gzfx+oKKxx1NHlisEwSEr/UJEQm4QTTsz0pofEmFhfSVAV2Nd4w5PGFVN74gNnBz9za3PdGrWqmgTECOwCXbjVqTsaYuACAf2l3VWBT7yisaTpd6BPcpZRyFNIcmYT+wTDXpp7AKOGLH489l2rihkUvuxxprrEOM5/LDnlax1Fl5YMarKKSVd2OoH6iCAcZ6TOoKvC1oc/nJk8e5BY8q4OSu/EX54hjSg0gShu33qBO5LDUSMzFeQOw6Y5XHAxTvQFyJlA/OF+kpJsmnjiCEytVkuWyxPL2fsuNhvAiJ66RqiIDkxHQ3jS6Bo1iugrKXHC3+wfq3A9OGnZ8Rmq5i5M9vDBHXvv3h1NmOv1TUtli65jFAagTG7F+Q0NryuqbDirV/78h01vaCPiIPVJOjEOEwBes0imrbJ53W59/CPLru+YZVCcBD7mXWA2JA+ZDfXld88sUyhr6vbZp5/ai2dPdYgzhVlbAw5R0OTyxp27Vq7VNM2LgSxOsbh48YICxTYWuFKt031dqoCFm9c6OxbHDcAnglJ42k4pFOHakMBB7NaU0n+Y4EEyL2fqA3zWbWF4OExLGOMfn5z4BDSVsvX1DYnyAJml6OXn8OJJqghsFA2Cza2Y7e7uCtbLwYbPLckeRZeUz5IkeRDD2ZA+fQXWFLuSTBVZ6HG6wiJ3NUFf8PBt1UmSIhtFX/C2lEE95upZCeQ4TNwNtRHhAZKFspvw/gFyVpBFhtsvYIOkpDUoMbPpaAyyuYAtUPghJqQ1ySRZHNCFrDkcc+8HpawSBIFCJAto01xFLQI9kMcrtabMvCWuMehLMGgxG1s+lbAH9+9pyv7119+It12qNWyGBdVyRSIiwPeYVE5RdpuPLZ0wKVsTdGUVVKmoQ4wFVaFcs93rNwQrm08nVoUfsJjZ73/7axnPU7xzrZ22QwZ5X9EcmyXiip1pJSQkeIgRCEYtlV6KJ5d5J8BQVAPnIujQBQb2QkcQqwiMqUtlVJPXLAtkM53XJLdaa0qMbQZ0M3j4pdQkCmgFKfs6zFFcI3XhvZsri5n53J4/+9b2917avVu37NXL53Z4cODQy2TKvve974tHRHJfr5bF9aRxwEGlfRRQFup2ryQFR8GPGTj2P/3v/20HBwdKRinmt3d2rbG+JlsVkoRr129KAVpS7AGy6fzsoFgejbyvlJm9m+1QuWDXoaR4br1ex9qtIxv0zm007NnKYi4IK56qBFqUDvE2w+Lo9PhQa4211Vhbc34KPtAURxGOi2906LSTNMKPjSrgwJSi6ikHO1Npng/PBKgP6zpFF5OGBQcRzbB0TrewVrIAACAASURBVOp9E0TKegPRFOgQsncyGWDQ5aDEW7DF5dCm43OzRd+WiyGGCzoYSEfYYxHZwUtC4I69QdPLbUsc6skakh2PrejwZq+XSkxOmWjgE83fkVB5N5jdyNeRiNERpxglYWAfUxSIfzigWeA8IRmyJynCfD2RGDERYpIhSOudm+LJ9ofwf+mGEiOBO3nn2DvlXkjyXIlbrvRasFIJMRy3G/IYzdnB5NWbiKhBK5nBdzR4BEt1NkwXOZQpAOHskSR65zp6azo8jULIn5HzHr22XGr/kXiQVLG2BX9TYesNAVdTdusGQa2h2Kw2pe6cyrpHeL5QleqzCtzonRnh9WFfekIWfofusJ+T7qdHI5VigWZMr9sx9jRw6wviJAioVEKc2Ju3bijWPbh7V+cBCUdMop2/HotbhM6GdjHo2nn7XKqrTIBYN9dvXLNcMWXbO2tKLGhKPHz4QAkhzz0WGrGJ7s1hLwzjL4dAv6MG69YDEioi4YOziHAUhe18SlE2semY5BJYcaQeuFAU7ytO9R3J5B16NT/kEgBscukc3Cl2VDRX3Zc5iotJREZnJRNHJiScdy4kxfdz7mpiFs5xCtQ4yYtTShVso4ljyuABL5e2udYUaowEsFwsiVPJWptjXyPLOpTHnb/OGcw7o4kkoRr5tHuiKcGy4BrA90ETAgVE0pzJZ2w4Hdmbo33rjQY2mIyt3evZAM5/KqV4Q7OUxJm9g4I2+4gmlniOJRqQJgFDnhM5CPGDQoQUgEYeOUmk/tAQoFADjpxOgVghbgINhlZQFHT9xvWbdhOLPazyMq5yzt7iPvhviglCs3i+86nDONstfc7hwb5806MIFgtfnE8pkr5dS97siZB2FwkTIixAhuPERlzqoJBLcYsAEIreuULGbt+5YR9/70NbbWDD5jEO5VtN97VeA6JJ9mYRigzU2ekPERZKfOK/xYlMJu3N6317/Wrfdnau26tXe7b3+lCx8PjgWGrjf/RHf6hBAGJSd2/ftTSTW0hBQqsFek1wDXG0QPS6dYuiONX24hZvZ0eaSDdhMrRXr57YYjGx46Mj++lP/16xttmsWSazYrs7TVut5K1RKdn9OzctlyXXRUTvLY/QhzmsiqAHoDM1UCb03DlXXUEXtNF5p29Hp207b/dlsYKND8MKQeSTCTVQyG9ppjD8oKnBXpJYZhh00Lhn3YmassJaQTwMRwFXJ2bv4HTCngG9xHqlWIucaH6e23st3Zs2HeDw7NlQOFHoUUiK4yq601h5GPkG+0Ceq+gpFPGvppB2kSbOOs5J1iRFtlsbhSYdcT54faNWD7qCa6K4dY9tn/RXKgVr1KtWqZRUG5DPHR4eWbvtlAMgzdhAcrhQE7itjVtEAm92HQpvwJHHsiXIG1gvgjVD5Ru7/gVnGvfZaDR1b7wnzh+oSmoU57lOb0zyPd48dm2ed7mzsjnCSnMI9Yii3hvgasBEZXZ0i0Qh8WmnF5kOVfZhlvupcxarIRnQFMpPZIs4UgHPlJq1woCOuCHxP9CJQMWzOXFwF7OJBKXQQ6nXy7a6is5OEERULegHKOvTGyBx3OEInoi2iOcsRW+3N7RzrH8WSTs679rxaccGQ6eXPHzvlj18cFdnw+rqus5tBCJV3Ma4wnAIcc3QcFVEEgLJHJYcvW2FZw/Ych2KFJmpjNV3b9n1D35g2bUdW8mXXYXSKx79oiuPQvJvv/rWcqWqBKc+++wzWZeQZAs6VWtI1IMEsrm5ZQm8sRQcI5yRdeWTJRWiqvzj5NaTMjhKFEa9TsvOTw6t0zq15XKmBF5+iYjfUNDKu84TDg5ZXWswWFYihLpfsL9gE/NvTOjo7J6fn2kxs4B0KFUq6txyMJEwcVhdqZGK9I4vZMKuqbitKKn89slTiVvwUqJ3H4cl90fx5/LrwRd2uRSmXodskiZBTxvUC0VI9ghGZPVMEIZg8q1udy4nSBEBnUmyeIdqZPqUCOU3CjWmwhxikf+EVYcbkrtliTpoU+eRwgUApgBcgdJKsBaU59iMTGvSbl+B0TXJCX6r/IxofcCBT8EBjzqZQKAnYdCXy7WGc+DmMxv0e1LFvRwPrFLI2rXtbQWfZ8+eq7jNVVZtGex1KFwxlx73LySxP0OVcjGztbWm9fp9FS28DzYRxW2pwqRxy43ljeSmLvjPV7/7XBM/JnwE0W67LdGAKDSGXQBxQUEpm7Hr13ZVwMM9yWR5/nBUxgrmsbgFbi4IzwirqaltbW7o+1vttpUqWCUgoNGwTA7rrIzg1vX1LctKQTlh8zC6FQwzKFy+C8+Pkww6k/AbNF1ZLKzdPlNTp5jL2nfffCnoIwX7dHZpH334sb3//kPLZlISUKlWgHkG2ONVoHEfTaodBCf2D46s1erYP/79P9j+/r4gsKzvrZ0d29zaVgBsrK+ruIVjqaZOgIQpeIk//BYyqMATApvzhkO3UQk2HskTNQ1Oj99Yv3dmw35HvI5sBjGOqYQ/mAzeuHFLhcLh/r6NJ0N9Ds0mklASPu1okuAAkeZdMkmnG40yIM0MVxf1zibvNZfPCKIroZqgAkySRKeXZI0DhwowQ1PHkjaaurAZUxImJOmkiyfVGpu2kgD9gELpiV3OuypuUSmnw3kFN2YynPRpLPuS5ocLyqRsMkYTgMmYCyKRPLMPnb/jB5QfTv73HIIuOBUREo7eINmlMCb5iJw5JX2CURb9oEH/uZCxchl4sjeg4OwhFATvfHOzaZPpSN1VDtxO21VX4QYSZxxKj4XJhQSp2PM8K6at6+ubrjYJTw9+fILGmEOKR3AbgSXNic8zV+uUvgMFUdL9q0MXnCIYCJhgaoIdZwUZZ6lyj8DMafTxLNlnEvYT5Jyf77BpJhRMpzX1U8faG0ea1mlizcS5YJPZ0nKFqi0SNBkLQlnksLi78uIOwxI6AsGn2SHJ71IIIqXAC3qeOeuu1+6oochZNLxAxONCheqjx4/s3r27auLcvHZNjUIJxQXybkwE/NwlFvnklmn6v//7L+znP/83rZvd67u2XJnZzi62eqBOZnbv/l0p9RJHaYpGblssZiOc19EUvh9ldSLP9hV5fM4m2JOMxeOnsIW7SAHFuuoA8cN7fEFi4Q3weIaEbMbVPlnHGVwGvFEQxQa5JZ9QQOlw4TAEWXhvfJ+KybSvDfE8XY7kqniWxUm0UlPSFYSsBFl1KzXOpUwyqbiYSybUVAeOrKmREAY5aRoQO/jtyZ83kIiv7C2KPPIB1iaTHCHaJJjjSsdOCyDpn6tgEMKikLVFYine7UkL3Qg5ldoZavuDgVBjNJDIN5gWqSEu/rAXUly/rISCUiprHGSSFPpBmcm+LMCc66tqHLBvT47PbDycWbVcs0Z9TWrvnEmbGz6t5UygGPC9AecOQbauPpdiX+9EsHgvXHmf7LE3e2/s6bMnanTKG9epn/5eQuEXGzuxASsIeeDdRtiu8ougZqpBSBAcAuWFWBOv7sOPPrAf/fgHVqygvcKk0REbQomFSbBTADxRjlB3L249kQ9jHIeKB042ysh4ARP/nj19KTE2ruV4/8g2Nzftv/yXP9H+vHP7tt29fUdqyeLcBuSL3nsobiPf9l3erfss0zT2gs7jo8c0EEivXj+BAWnHx8f2N//vz9SM3dpat3w+aTvbTStkE3ZjZ8t2tzctlWBtUxRG3vvbJoKPzeN54Getn6nk36bGXvcCVfW+nQC/bl1YfzC1iXzdgX+SmwWl8FUa+3mhYlzcyCf9nA9MFaEcqEAHbo0lH37GK2g7lEWDAy2IiwSDAwrMly9f2cHhUUBr+YiKQpS1IA9zoTJjU40Gsourqrhlwq6CDATd0L10UTLWNNyn4kxiPc92DQiKUHLT2QSbPadFKH+VmKlrVEj4LIjchppa8HsmxInEwur1qlAuxEqaEuQ7Z3hQXy5EK6PAdfQkAy+4wgyxLjWwEOJi4kMC1xrx3MYF+Dz+Q+cg/+f5cu2Nxpr2Pgua+oGpLnGQgRSxhzgQGyXisaMFIjshpzB4P8mLQvKe6KIib+/wb0XOePRYhmMVwnHwQMHNNRBPZCUZhhDSsQk8XRSqKWy7Fz6p5p2BZhQaErQUP3OCLgmif/hGQ2FYCJZcq1Ev5axcZkjoIlTKX1W2eWEoeYDQIFb9JmV+f35SMxZV6tJOzzs2GM3tciVjx6dded+CgLx/+7o9enRPw7xSuSG7RlBiV002Cbl5k9bHQx4SFKdicau/CZ05h5agkObeY17c3rYbj39gmea2Wa6kcfK7FgpwQ3q9oX3+5deWr6yGye1ndnp0aNfk/cq4HZWyhV2/ectq6+s2kdhEwGYGc1/3i/MgFgOiv1sCnmjzdtFt2cnRvg17CJFACqc4daEDkgoELhCTEB+tj0Ewh5ffjyuM+bQZfy5eJgknC4IJLYGACW20/HFVwJKSFjpbLPRoWk2XCwU7psX8951bt7QoWp2uILYENCa0fD/FqVt3mP6eji7X5LAtIH39KygiKrjR61Dda3lYeXHL5qHYJOH0mA++ngTQPWnlI8YEGI4TcvVSkkSJDDihCzAoIQxdKeBPbDY2jeBMlareCQUc3TKCGsVjDEYc/MAUeLZsQIoREgOR+2Xy7pBINg0CM8VS3XqDsaWCHyx8KDiKWIQASS6mk1YJE6rjkzNZAFXqQHgrKq6BlCI6NOx1NelFLAzJfCCrvFuKcCYW7CUCLR638LoJiBy2N3e3pbL8xW9/ow4VHr9MuegWcrjRTJBgDlZWmlaRnKVsc2NDkGR4vYh78M6ZWmANFCdmdCFJ/sUJvry09WZdHXkSGKZavDMSZvl3YR1Trdv69jWr1tekQE5x6x1hL25jUIrbNPaseZ7i9oqDBfRvrPU/6HWtD1fr/EyBBJ7IRx9/395HiTWVsGa9Kliy509haqPN5GJm7ALW6uERvMCu/f3P/k6c27Vm0xO/Yslu3roty4C19Q27efuOhAA4yJ2T7YmZOmWBs+fIf+fvebLu98cvhwvCAZ1LHffk6LV1W8fyseUZwg1nosBaA2pCgsakfH/vtT6HA0/iC+ORDjrv1Ce9u8ykL53WOhRd4JJiyFEJFDzYJrHXavWq5YvwgdxrVZDQpUlogWuWkI0tvDmBJQ4HjQ60pA37yPCn5Le2e+2OJVM5Oz2nCDiwxWXPJuOOpZOXVszlroox9m9GQnKOanC6gYtQUFBj5cHnT1EdRhBnOtOa4h74enGj5ky6gTqxDtw6wDuz7hvKVJIi2WOGd/pZeyQllQprEgjSpVUqecvlEfxZUfPuYO9YqomIiBSLWet0W2oAONcJtIfDfIF80tzi/3PgaNoWYMpMsjfWN9yeBIGfS1d7RpmdBBD+ElMybxzN1IRTQh8Sa+Imy0XKnHjbhPvha+jca5KzdNsgQcj5exRsg2okiZKaqxFxJFExIE1zNWkojhWrgOjJugFgVdKGY/htOStWse9qWqnSsCx7NeFWLUqMpOoYErQwNbpqPgWV3nCchkQD6zlsQPYkZETSw3kE1P/iomsPP3jf7t+/p715bWtL3XR5EqjP6Cio2JmXWjLiaipu2/aLX/zS/umf/1VJ7Y2b1y1XSNnGdkMQ7I3NdVtbb2pq+7YIDJDNUN3GdRGntzrblaB5Y4qJba/ds/FwIigyDQwKXKa0oFuODvHs7aiwpTnKvlIyqQkbjQOfAPCuOJu0ppmow2fwNpQSbdly5TLiv/K9JLx06NUwlEiTT96c2+2NWk3otGeCTZo4XH5/PGPOZBoBTMRr1Ypt4DNeLFiWJk6A+xPzScw5PyneuyjeL80LVPZb4PheFW0kgpoAeCwTDFGCOm6Vw9cRa1YpWrHJSdMobNvewb57VafSdnx2Zqedtqa8nub4NMW580GMRnBKzgpg0C7aJmggQjLBysipPhT+TquQNeDCxCUdD6Z2+9Y9u3P7npVLVVd+TbiXpbj8Eyz+gH3ntH9Qu5a4UzodJlIuysh9rFYreg5M3w8O9+27J0/s6PjIOblwAVNvraQcTeEUJTUX/nNxG3Kst8WtK0ZzD6CxfOp6aX/4xz+y733ysaWzKzZfTuxySd7gxa2S0/Dc4qTnqmkaFF39s30aFfeOcxyndnR4qgYi9n4oB5+enNnr5y8lkviTn/yZYNh3bt229+5hBZRWw0QCn5rCcWR64//d4jZOzTz+uBUQcZz1qIYi4p/Tke29fmoriUvRhv76r38qqhpw6GYTmHzeZuO+Pbx3x66Tn2CtEqDYUiwPxcH/n1IQi1yuL6lmNv61re6FJrYozZ6ed617MVTuRJMJZAAoN/HYRaUiv/Z9GGPmcIDKuNN8KGKEFJq5MBrnj9wo8KKW3SGFz6pyoFev9+y81XYfV03rmbJ68Ud8iOd+5JGSN0YUiXMxnR9PUxRObL1W0zNnqkz0pXEExYjnCjT/DDHPMfBkBCWdN8q+dCgtuisIfHl+X8gzeECTwjTEIG+l6bq+Dk0ABGnaLvo923+zb91OT8O5Zh1I9qryYc5HXrBrX9As92KLnCLm0cqtFYOCJg6NumD7RYwgz97Y2LRava5ncnh0JEQE3xMFZl37xnm70JSIqawtznvXkKCJ6FZA7MvhaKAJawAuhemtI174OW7zhRq6108aWIl7i32o70HirRBfOez8OAuhIviQirXPgI/3xy8om6C72F+OdKVuQoCOJjOCVTlr1ivSRHEHrWDZGglq8sB1WoM3rTz/lCiUbPAQilzY/qFzbQuVup13hnZ21tF+vXf7mn34+IHqqHwRt4OqEIfkljp7gvaTyzY7v9/zI6fbrPz5H65TwzocIxwgcdqiS0plrbZ7y2599CNLNbbMBOciyQowKnX1IPIP7fPff23F1Zpgpb/+9a9lbg/3T4dZMm3tTs8efvCBbezsKLkXN15BAdhc4Fb4HDmIRwQOlOvBifN5dnJkr18+kSLy5RThmN7VzTCtFO5f5spMk12tjWJDSsXyJ4PH6Z9JciwVM6O4XRWR/eTkVJtUthqM5/HKknCVC4OQ0LHppTy7vBTHisOTxIXPANrz4sUr8cu451hcS5Ut6XBAEicCAgcbPAGUf+l2kZAhXBW7kh4svKsabYz4eXDo+DdMs7kOCUutAKHsqsMOsBXekXN6USUDpud493Lw4pOAgXz9fJrEu2eyAVyaJNsl3/Pq9HLSRFEQuSAuIOW7h59gaTLejmImJHYZCc001rZs7+DYlkh/M/Xj4Kdru5hJCh9YMlZFHNi9PjC8kRUqVStVV3U9DmFZik89nwxt3MfyBD80DjCEP8pSw2XDHxwdGfzjWnPNBQrM7N6tm5ZPJ+x3v/3cBqOhlTGSp4Bf0JS40H5AkZJJFkkwyQ73s9aoW6eD/2ZPa4DgQxHR7fdVcLFWmbSxZlhzNCe2Ntb0mTxrCZhJxCyrKfZiheK2Yc3NXWtsbMu2CV66H8iByxcOiHgoKBi8ozPHOpaE/nxq3379e9lsbeGrHKwqgNh8/P3v2/sP3WZko1ETP9mbQlfNLrc+EUwsIX9bmgpYAf3sb39qL168tJ3tLaklc+2oRtOIacA9b65pXwKLF/QwNMOuDmFxs/2DIjdRSamrDmhiz8SfiToK58dHe9brnGg9zKdMMEEaMF2Er5Ow5tq6mjUvnj3TYcTeYO2z7phmSSE6KIH6JAkekqu+C/Y49zVM9xU+JIEbn8VCKadDgmaVusvBty7y7Ig+lVXEHtzfFjiSLCWGUwPdXak0bWf3lsSUjo6P7eICmC4dZRLHSysA36XBg2AVSRyoEnHzHWGhxFXu4wRgYp6vwX5voMSULrY8J2dTOzs7dRVDTbbSKu413ZWSZTZ47blVkJAZ8ojkwEDsDNEqhNCYOsFXZn/TiMoFTtLAMiks2vDFTVmrfe5CV1JMphid+CRrPFbSw7t1JVRft2ryoSmQdWilFyI+CeJPJZ1BTRRIINeEuBZNMJ6Le2sj1rViEwT15Afuis6uEs8ktK8pHj+f5JyfSQIgH+sUtI63wk/qai+Wzj26nNvaWsOvW+rNJPo8N+IWwit9u1wmrFBeFUy50dySxRUQ/GQSSgjxOYq6RP88P/Cu9mtALcWCUYiZ4cCeffckJLkzaTKQ4JKwffi9D+3evXvyud3eWFcx5gCaYI8TGlARwglageL2ot+1X/ziU/uHf/xnNUNu3b5ld+7fsEIxY+3OmT364KEKXOcqehIhTtOVaJTvfReo8X+PjWONZvDERGH1+ExcTpZmp9XROcg3Mp0/PDgKCR/QxKo1m2uC+wJVcyTAxNpd4GQDcUOVfAaLJocuk+R4EbRaKdvt69eUOCLkA0Lm8PjEOhc9hmdCO2kqI89XhzQ7/NTpDawjppBqREqQbabmFe26zUbdtppNqxbyllgu1ACEt1pbres85+cO+oMg2sj5S0Lp9CT5u6tJElSxw7SWWCk6zWgkLQ4/84BbB3XyQtZALNEIG9H4WUnYcDKx1/v79nL/jbi3TvNxtXqhV1yBSDZHJMH85p2QwLrADo0S6C5jTXhqjYarNIe3xzNATCqfLdonH//Qru3ecIeC8USCX6xxGs88O5oXTvNaqPkSJ6tMFWkSsjZAqKFF4M1BBAPn1u607fXr13Z8cqw8gzgWmyL8GZVuvX/iCSUxmD3iyMdAbwiNWykaw93LUigxsZ/Zn/3kT+2DD9+3lSSuAXNbrhBfaFqCIOSaQxxxvL7OBTWBgqK6xyJH4egsDerJPJ8n3z0TV7TZ3JDv7VdffW37r/akXv+Tn/xEDda7d+7Yg/sPLJPICF0iKp44t5o76c48xnicicUtsd0LYIfN8r3eojKbiXP71FZWZmoS/dVf/bW0LXAyuH5j0+qrBVvOR/b+e/dtYw2BI67dYa6xB/0uwkJ7NlYzwZbocrEikc7ReG7t3tCOTlp21u5Zp+uUHXI4GpKsK+K7mjboq2TTQvNJqDSFQKMX/wiasjdiTAWZwBqIdB6htdTQ8cYrxSZoL/aBrHXk6YzzwVgFkxebLgQmxIQsvrzBHYs7/g1fZd4dDSbQfygbQymimY/IYa1WF0ri/Lyld0mjGYoQ+x9dF7dQgzIDP53zAPeMvDHNpKFDIx6vcc6EWq1iG5tr8lsHodDqtHS+8dwziZRV1AyuaACHjR/PzPerIydAgklEKigkx6aHivoJLiKeQzovmOK2bOsb60HHJmGnZ6dCAnKGxvwwqo6DEiHO8vnEUtYNAzUvSL3g99YGXGgGAZGW4U0zuQrwPoNNovsvu5WRo9mCIvkc8dih1rmohBIjC57oDBAYEGCxFwQaafoT97AjFLJUE190EVJWzCN8WdQQBbsg1hXX6/ousZAN01qwGkENXzzZyC13sqNgyYcnbVsksuLcnh631Yi7d/e6ffTRI50J+QKc9Zry1iiSFhXF1Yh6x/LOGb0rtvJ//vGmWrgcLM514OtcmEQd9pWkFdd37NbHf2jFjeu2yBWVrEuGOYzMKeIQNfj17760Mup8y4R9+eWXdnx0oOKkvlqzaqWqhYkFULXZlDgSxa0rpXki4ZwajxJv7RhUCipJmU1G1jo9tqfffaUROYk9/D0OKH4OcFw2EJAefqY8FVMuG85G1GRTnlvOBWMTkZBog5XLCvB0aAjcbpHR0AZgmguPlWukkx2lyukIMYli2kVnjs97/XrPTk/PpQLNi2AaxWdzDTwnoIyETTYti7xWX9U9IKbDJuVnSmr9HbVUNhRwBR6NbDLkj5Wxi8FAh6YX0MCKBupOAzGjWEAAR5PnQd+m+ryMrdZWdR8+CXGxDO7XYX4Vdd718zQlciii5Oc5cIPKdCwy+D6eM++NgEmIjxBLrGPWt3Zs7+BEEvVakBSsHFwrl+LQJlBDFVw0r+K23etbkolopaq/i7Lko0HPLqcjTXuBASuJT6atindh1lVlCR5MG1Gh4/kBvbp17ZoaIF9+8TubzKeayPEegLBJSRUF1xGKkVhKYD5eUfGMCAkJMe82D+9Ra2dip2fnUiEkCPC7WubrUbsd2u7WpoIoz1pcLHn+ZlxpL5O3TL4sYan65q7+tGRWz0T7LcB3uC9N+AJ0UOp8SoJD4Qb6QPfzWzt8s2dbm2tqGBAM4Xp8/5NP7OGDh5JwxwoIMTcaMG/FMUJGHji3bfh1Zy11YP/2pz8VNJyp9cOHD8Ubltp1JmO37tzVs+X/RwXMmEjH/evdQo10I2oknNYLFXvd9rnUzZk8d9stOzs71NQWuyIhCIKKJ2s7XyjJf5UE7Gj/QB1nkmEVOVJHdGGJyOtioUbeH5xdPXug5HiABr/gbD4jpU4UO5lo0B2NDTW677LL0eTYpwtKJhFuQkBHkyISKVAURdvY2Base3//wKYzPg80M/sTT9eEbALcFmMaDpypRN+YJNJAcXEHN3ZnasnUlikHxSL7NyJMhKjQJCev7yNp4Fp45sQ5Dn0mnhG6zMTVCxkmtDk14og58OpsBX0AJmsoy6Js69MK1gYTwOGo78VE4J3qeV5eap8o6RfMyLll/KK4ZZLnKs1MfN2Tm4QULj//P5dhis2B6lwp9h6TdJILkhLek+Iy0+fxWF/PtCFCJjn6aOiQ8PO+KQZIOOBN+We6gja/Iu8OUSASApIjKZrOZgHx4AlkfzCy3gDKCPtvxbI5rEk2rVSpWXW1Lq68fKAxnNcUN/CGQvbpsNngPRmaRhEipndyeqqJBFz4riC+p0pKPvnBJ6IMoIOwDvxtySTZG0/ydAzqwvH50lHv9ttq3n722a/sH//p5+L2MQl49Pg9TW/3D/bsBz/6xLa3N32Ph4Q7FrHKi6+gbQ5Ni7/kNTtbyAe0c9611sm5Jrfwvi66F0rESJJBx6A5QQLMBAeverhp9dVVywmu5qJRICoOjo/szcG+YRNFsccZxMIpFQq2sd6UfzN0ids3rsmaR76Q/b4dnpzYs1ev7LzbldiiBNJIe64m8gF+qnMz/FzssLBxsxHUWwAAIABJREFUY2o8uLBsKmnN1aqtrVYtDwePdwMaI5UR+oCYwbrX2QhsMKA6/Fn5uhb3N6jQioMfmjrEJiaY7FfRplTUuNLw7HJmRYoImqBMQ4AAz+Z2eHZmz1/vWQsoMvEpkxJcjqKOLJB4SQILUmhtfV372OGhXcEoZfE2clsjJmZShAedJf2MFSvky3Zt56a9d/eh5XPEFLQ2UIHtOs1CUGNHsDnKxaHP7CUaexS2LkDlhQd7E2pWFFOCzkUu8uLlczs4PrzSbSA5d+SFw9+96HM9lLhXPHf04ta9fj1mkTcIqQbqaz6z//Jf/9QePHzP0pmEJbPQtjirsDzkHAzWQO80kQRRDpB6WQQq/3zH2ioUoHAyX754ZcfHZ1avr9nB/rF9980T5S94Hv/Jn/yxmtf37ty1+/fesxRNxktyK7c99DT4LezZGzR+BvPbByKOtKCQ0OAgqKfPxnBuvxMsmekgk9vjozNrNOt26/aurTerVilmxLctFXISiaQx5evQkQJvi9ur7eroxWDRiTIyQofzy4R1+xPb2z+U/c84DkPSnFPeYBdSRvoAwOG9GI2q+lBg3N7HIdae+ye0psWPVsHozR3uX7BZaHQ9L6JdnJQcxxu4QiVqKuhcTyFtghsBCzQORMhZ1SAJxS170X2T+6KukaNiq0lOzlQZ6lS73VMeSQ3BM3d9CXQV8Kum4QkdwvPtQo6GbUEwYsRgOe9pbPMbWHardab7o0mX58wdTdTLQMOB/OYUBf8A8WUfss8dscQ79zNBCFcKePZdfySaBauRfyO3lqsKaFD0MBIJrXmmyMB/5eCCFkY6rUkpRS0NOJrfFNDEXmKDXA9sKUgzuQQTXK6F3MFRRH4AcT7zzCN9SR7awSWAPS116qClJF0EaJk5pyZEugD/Hi0D4fdCj5RmCEJXWeoR8gHfm7kcE/2M1SpFCUsVCxmrlooaqgjOH7SY4jqGwy3PW61x9pGLgbHuECkbTeb2cu/IeoOptbsjOzlpCU1368auOPnuC7xqxZLrNHEue9zyd6EzLgyJ3FZPuCtb+b/+eHOpbh7BIngcxeKWoxfV2lmmJM7t9Ufft1QZTqR38mOnSTyt3sB+87svbbW5brNLs6+//trtXvATpVCs1UVIrzQalmAygZKeTMThcb59yJoqhcmQHo7rs0kwCmGhYb9r3371exUhFD+QrSGgs9gmQ+S5L90XLRQw0aKGjUBxCxxZXFa6AXBMh/h4DbSRWAhwbvlFJ4XOEUkwv5nQ8gsFWeDK7jHZE8yKw57v59Ag4UWBjMSZKReL2GFMCDnldfCRLwFf4qBBbAu+G50PV3ntefGazSnx5XtZzEp+tLkc1gB3kIXO8+LgkgolkJKR230AM0FZlWksG4sEilUgsZvQfWIC4sb17geMUiMLXB3xBdNckm7nu7ExuQ6ujU43nbpozcxpwOfr4KEAmjH1zdnm9nU7Om0JW8/z0KZPYx+1tEG3ZYvpRMkeib882VCjzhWsAFcqnVLwI3nCs5iOKNZBkkSnc57OqjsmiNR8Kq4r76BQchgxRf3u1oadHh3ZN199qUSNJIS1SsIscYIp/Gs2mh/66jbCNcT4+nKuz0bYg81IkXN0fGLn7Y5UYgnsNEOQWp+Px4IldzotTRVZ714o+SRRX58rWb5Ss8bmNatgSJ0pqLkTu+G8X5+8Ufx7AaGOa3hvYtpIMXluh/uvrXV6oslP6+xMSpscSj/80Y+kAMnBsrO5bqUCSrVRzc4PLo+IAkRap9cX3Oe81bGf/fRvpfJNML5z965t7e76+rOEPf7oIyvIV9Tnyc79icwKDwRhPuxiPyHwSvV0jnUUAlKn1qYI77SUNEEnQFG3UipqH6t5BTRZKoM1rR/uSx6o8DMzwI7dHF5d31Acarof+KbEI0/aHFnB5+hgFu+VDibm8A7L4peKdQo4+PF4tpYQi3OoLE0xqboCrVwhKcgLtsrhhmgLB0brvGX9Yc+o6yS8SoeShgkCPOL7A2t1iBBrOkJm4hQlCpLQKMQqjcDA9TtE3osqWd6gOgwUFDpCKGx5ViSPBHfWBYWtuMV4amfYw6zPptYukKjpHJN7h/RStAruqIQFdVXWojfb4mTPE7mVK6EJfjbNswiZpujhebAPYukh/nJI+Nk3TM0oStXRl+e3Q7SB2jp3GLhcRl+DAB/FO0k28Zh/F0Qqk7mCaU1nEx34PmHyZNN5yJ7IiTfZH2itEKd438QQrYdsTt1+Yh17GQEp3jt/gjKhWdZobNrWznUXw7uULuFViqs1fTXJ8fPKk97Q0wlQKBJoBOtIUF6/fCW7Ls4jitvHHz62UiFv6/W6kk0lAZGPqqIhHNokQ5OhdXttuxh0VNz+y7/8mybxFAU371y37d0Ny+aSdhtRGsRXVNzGQvztn3Fy+m58kTgdhWVvaK3TlvWxDmn3xLktZPN6RsQxmoG8b2LEoD/UHmDKR5xdq9etyntIrOidZHIZOzw5tt/9/gvrwmllosNUazq1nY1N++TjD91Hk6aGBD9Q8r/UOUiz4dXhgb0+OLCBhKamOv88sZ65X7GmCQgOOZdTeyNYgBFjgCJvNhua2maZMKhhRi7gE1PB7L3612Mi5igJYq+HokXFQNj7eT4f+GSIEUoYmUoEPRAplOK3vZirsEWskHOJAkOCbpOJzRDfklUR1itzu0CV+IIC3nnnoIdcQZhGLmJEU8U7Gt1qvIpjSPxK6Xvww8VqiCbMrZt3bGf7uuUyFPiXjkASv3Dqyulhf8Ri493iFq4hz2NtbV1aGhENEvc28RJxHp7Ns+dP7dUeSLSRux0oHv7H9eUTP6d9ebHrmixac0GxV3SJoObsQntmf/Zf/8wePLwvaDf3N50zyaNwxL5QpcLVVNiHt8KNeRwN4plKzkOs9OYwhVNSBdjh4bGNR3Pb2zuw06NTFSAIi/3xn/6RdVotu3P7jt27e99SCUTMXDvGG8k0r4LnbkA9CLKsRin8xmHw+XReuaxndak0jMb26uW3tlwigtSzv/npz1SYcf689/COvEIbqyUl7mhNQNOKdAI/9D2e0PCNcHYNf5zkY+PZXIVs9wKHC7OL/syOz1rWQ4dCk0vEEEn8A0SUaXaAWXP8612t4EM99YJ8hVwK8VW3BorTPLj8NJVZu+LwS0naY64UtqGSpGkwOmResTWcD3yPU6k4XziL3e5GU0AQaGgvrJiLcY6JK1nRv9RkQk0YBwSUxIslaXA8e/ZStoXzBaS0SHOiaXIpS5p6DQtKbPn8Hgp5RxVx7tD453PKlaJVV51GRvMIdfkbN9g/ORv0XFmZCTKoxeevXknYUrk3Iq4oR4fcTJSL4O2sqXQiJeQL8VHWSEHJXUirckmoUbfz9FyDs43CmbXEuUVBTZMOWLJoUZeXqiuINzwDch8GN9Q57DvqDqE7xH/3GkxUAya3Uxp37nXL3/NuJKBJ/MHDOqBpYs5whVLRpNW1QYgd1AsaaommBwIMvR3EJV1fhgY5xW2liFAfejxpq1aLbtPpxZzie0QdCKkW1qMjBx2WruZECkHbpX379JWsrGbzhJABfD6Q+vc/eKizZLXWtNXamiixoK6uuPjRV1u7xpNS9pOssv77H24s6QioK6S2kSdjGruTPEBcTxbsxkc/snvf/7ElChXBjqMUuKaJJCwXQ/vsN7+zxvqmTedL++KLL4KfJVNSYJwpidI0NjcwRlUhQ6BMBgl3HSI8lCB2xI6UTQGBZj61s5ND6yIgNZ/aqxdPdQgQwEleeMkcDjxQNkoMqCjq0vHk5RBQ+U3ix2LnuoGVSha801bCRGCAi6HiEa/NekMHPZuShIXrk3ddEe86Nit2OjNr1OuCTdI1ZZoiQGkiJUgqkz8OKYKGTzvo+KSD4fPQ1pp1G4WpCYsbTpB3UIBgok7pJvASHwlFP9MlunCCH0gYwKEm4kyEaSv3RXBgEbm3LhwyV2TmMONnaTHjs9ft6U+m0u5pC3dtovv0adGlEnkmk9VqTe+b+3SenSfKUUFanmezuRWLFVniDEbO3aWTTxEKJ5EQ1T47kbiKDtfZXOJGJAKFUkXJgviGFO8oxvGOl3PBzOgq8fzYJPAqFDhsYaenJ1aFb1VFmCBtJCe3bt2QqNkXv/ute/GG4gjohdtWOLSN9R7XB7kqwXg6GSnx52spPAgITG65TnD/TDThaXMPHFLbGxt2fn5qZ+en1qzX1U2L3oysdRo+xdWGre3ctEp9Q/wC+Lhxo+uQjsVtgHeFXOyqGOPghacGJL99fqLC9vXLF/Zm/42C4yd/8AO7efOmCu7bN3fFZ1ZnGE5UgPWpmNbRl1Bxi+ohxe3f/ezvxA/k/QPLvXPvvlVDkXnt+g1LZXzSHBta3ikLha1I/A5Dcgl4Din/k6nK+dmxtc5PrNdpq9nF2kIumL0LHyQmKoKWBGQCcDx1LEluo8F4SNi4B6YUBEypEZrbkHBNCOHw99G2g0BP8p3DczWxYtO5+zfKJxbrH/nIeUHJIZMvuOUNDQmsy5jYcmAApyMJFVw+FIESDupfKNCn0tjVDKWCTJahgzwBpBZv3bISVIROiC/uK+rXyDVAnwBKVchBUYBfG0TjiGWy8aDoz+jw5etdZRKBH2wM3NMOyKTTEPAIrmnKxgHP+jo+xt6sK/9Xpqru8TsXl7VaLelPkhlPTB3qx9olpkgtXEn+pa7d+c0UDHn9lsVXUMqUpQTvlE4rdmmo0Q+xG3H4l+sPZESfcNCPQ+99Cg/kGwoAFJee9qB8ApNpNQ2lmIzFgjz8XEVaiRiTWUHggiDMCrzcnO6H967EUHCqjKBOFB48G5oW+EP69TsMuVZft+2dG7IL4gBlsqvDOFiARFEpP6hDnyjwAnluJJFMCrAEgooDH945nl37BFTFwweCra/BL6N5GOCcstMISsDap9BFpkDhumqefPrpL+0Xv/jM1je2hA7CH7S5tmq371y35no98KxA0cSG89uJloREEOgLkGRNJmXDMVXC3zpt22w8tw6iHr2hph68DwT4tnd3tE/29va0hoC+yiKsXLG12qrVSuXgkZrUlKI/Htgvf/1rO2u3ZXXBOyG6fvjeA/sQb9981pvU3a4QJyAH5suFzZYL643H9vLw0A5ASanR4WJPxAg1+eCAofYbkGVKuIOQiNRQCwW7vr1lG43/j6v3YI70utI0TzokEgkgM+E9UCiULxZZNJK6pRalZnfvD5rY2YndnzVrpo1c90rskUiKEk15Aw8kfHqfG8977kUxFgoGxSog8Zl7zz3mNVM2wvuCN9jC+grPZven5VxKBuV/Lx0cPhe9HaVYHvw2hfgIqpuCSYcEl2vR1FLenj0VFEJV5LGpMKn4g4ih/k7D4xYCJGHJTFJn/sXlmfWY1BkoAof9XVaudF5xnvFMaAwRC1zhGF4ifqV+jl9WKjYzt2DvPfpAhW2niVo4UHAaRN5IipBhrpUGwMzMjOKHw0aTWqPsHVTpXbPDUW3sL5pc5D5yaeh2NLk9PD5SIR+1OijI9ehDQ0cFU+BRKmGWXUrQkdC6dli5Es5Ab2Ad/cM//qNUxDv9vl3WqppWoQuQz5N/kYfESe67KRXLODaWyA0Fgw4cPo9bFFXomHTs6ZNndnFR9clat28XZ2cqAv7u5z+TVdfmxqbdunlLKBYKPQkjKu/ld7zzuY0T2whFjc03HoCLKHGcOW2h12lqcpuwjtWrFfvXf/2VCkGKnNu3Ni2dHthMadzu3NqUAJogybrPgGsOZ2qkEmkNBsglzeVao2Xl0wu7rIAS61m1zsS0LToA6uI0Z2mqairn1bFzHeGHhngOz5b97IrJNAEZlPj0OFrXAA92D+kfUBClQ0De6X7znC1S1SVHk+VkW4UrOYQGLvwbZw/QGMGxgSktjR1HX/FeXCQR9KWmjOjHyHMcuy3y9q7t7u7biYpbVRvhQfUtm0nZzHTRZmdKls06woezU1Z1I1n5HO9s7wrKC/KLQdR43v1fJwvjEibl+isXV1qz1AOgThCE5dxSYU+eEq49IpgiDYjclX1auapblT3f6Wo9xMYw73xsHIg0lMRIDWhco40i9Q60jDRV1KR1hAX7iPydOHV2fmo0dsn5o3OACsagS8D/oRmGOCU1gwtteb6PyBw5ErBpp+54URnjmOeFfkbmEdQ019whB+LeeceyMx0hJya2uLUduXEuixcudkQZKxXHBVEezWZcmTmgOjyH9fvRGpcIoKOI/PRngDAU7/bsvG7NtjvCgCbkmd27f1cxbGpmzool6Dc0uJx3rqFK0CDRwE7WZU730D1R3Cr4qKgJAV9CMKj5pa2H0Elq1JbuPbatxz+xVL5gHXV83JBXx386LSL7H7/82qZm56Uw+pe//EVcRBZuqVBUgbayum6La6s2TKVU3ArGAsxOqpRBDS905ySxHRIGDsTy4Z5VL0+t02zYSfnQ1RZj4gcEIgjzyFICcjQdpgDrc7EGOjA9TW5JsEkmCpOTWix0CUjGSIr4/wR8AjxKoCgM8mdYkPDCCcqeOAM/4PDs2PyCWwZR8JWBofF8pPibECSLiQeBkYSdg5K/c+nuni0uLdj5+YmKbDYX4gMO70k6RwWD6CBo4gIOHqSAOakhEHy61NUMXD7ZLLRash/g0KUTQ+eVDU9yyeeQwLCRuK6IwwcOQkJLEkCSCmxDuP/w/TwLDmA8A+F48lwilJyiEqg1AQ6FNX42P1Gw07NzierwfWzQyYm85XNZuzo/kzgVE/12r2d7+wea3tJFFMRL6s9u8yTYarctnow3PNKCfQPRc35lR9BxpNcpJHjPJEd379yx05Nj++6bb7TgmX7xxcFNMFIhN8k90zX3JgfrhmDcbsFJTCnxH89PapMDNz/HG42GDJCSybwmBBhd4ztL8n9UPrLpKW+aSGVuNKuEp0qRP16wmcVVGy/N2dTskqyLVNy+I9tcNzBiN1oUZ00YfKqToQnV79r+zlvB/jmwSVaAcd+9e1/cHgLPna2b4txS3HqCG+H/XtzC24EDTyKGJdCv/u3f1MAAlYAt2Mramri2K6trAZI8FLcmXpcOzHgeKzgGGzEVLE4l4KCvXJ3b6cmhXV1i++MceKT2aVKwf7J0OPMUPXDGWuI0k9SCmuAABDFBgsvfk7S59YhD0bmGaFETu8pMPvmSd206pc+Lh7qKEji1BbjadIr94GdCzedxILBO2KISA8OnOTPqCqlwlkYzEjric9gXJM8khPTjsLcgZjBdggtFMYjfa7T0qVbrgm1pb0EZQFwpQCAp6mSxVakImgiiQIIPgSsXJ9Hcl/v8+bFQrThVIjaxxLVNj9j8/Jx+1gu/EUG5NMGBGxiEtLDkgn9ER5sGgygWQaSL5gOxkGvkgJNKesItUfiSQImeL4e/N9+4DveBZo9P+KQZnmOvp/XJvUP1gF8E5ImEQZDjbi+o18LhoTFF840C1BVr4bPxbhx+7KgVzrBriCM2LaHjze+TwEewkkFFk3vm3ok/qG42avAYaYhAW3GuGQclkFKoFBOT0zY1s2AjOZAKFLhaJddT9+sOdNyzobh1+K/Z2emJvXj2zBYXFmQtQxGH8uzD994T53YiP2YlGit9YGw+qXAeoaM4YnHL5LZWv7Jq/V1xe3PrVvAXpnlSsYfv35M1kKyP4oHuWDUlEpyDorMINhqaxWEaCRcNa5R6tWG9Vs/KR6fWrDWtMFnSM6GQnF9c1PTg7Q6Ks6dKD0iGJ2mK5MZsujAp5M3Y2KhNzUzpvP3i66/t5OJCSDC+Vubn7Sfvf2ArCwuCYpPwHx/sW58JI3EJgUKEodJpe3t0YM/evLFmy6cWNBY9ce66HR5OB+zR/lDrjHNRCSeog1RSv4vpbZIErtOSoBcFHw1pUEkD9l4D1EhLcEZNKgPyieSNxJz3Qb5AsqjCQFQbeNskXfAr/c4EH6fxjh89UE/Z97mjAUJ9FLd9dCbQ9lBjNaczFf4cwwQaHkDo+Q1Mclj7xLxGraGGOAkvBRPnOJfCGco5eXZ5qeL2zt0HSvxPj4GMtzStIm4QP1yldKAGBufowqKLehJfyAnkKhHEi5z/B5oNjr1PliNEOzaiXCzME0kacSdnx95w1CCCBrELZMorOhQm8d/XTRUmVRGO2u9JU+Gzz/7BaJyWzy9sV4i3tk1NIf41YRPjFASuJAwU8t0U1/NOJfZxGqS01c8jii9QIkzSvvziK9GOmA6Bjnnz6rX2wqe/+LnVrip2Y+OGxLhSiaCWLLcQPtWTcSXIQahP09QgCsh5ockRhbroS8GjnnfZbtjbN89gUBt0qt/+5jeC/IJ8WliYs9FswuZni3ZjbVW5A4iLa7eSQPPjmUVUQbwGmmzE94urqjQDGs2etTrsg4HsgKQ+m3QLNug3KkAQMgU2LEpfW+gVzpXz8wupHXOuCSEhlKFPuzQcwoJHOi2g99w6zuHS76ZjfL9yAO3HoGYORFQUFm9mSFgq6IawlrC50qCp3bIrCcJ6g5qthBYFAyKaD8R7FIo5f2lAMvmGDuYaPV6IMVVmUshwqDDJpNaHNpzHoJa4dyaAWEHRjOCz4fvDvc3gPpFiuJPXuoA+Qt2AOCKNiGcvX3pDeTTrxbaUu6GwOHWJ4g8BT9Yak9+ri6pdMOwBWSJEj68N4okKQynEex4P8i6K5FGTSOV/xJu1vIfo9R4pQNQqoi9kA3KNGFqva6/K0zY0ekF4gH6Ssjp7O0B1ed6gFeSPHWKmzoUf0BW4Vv4MVXn2NHl8PDMRFuP/a/ory1BHT4Fq5BnyLPG+hcq3tDAjiLgQSQEV4/s/5I00juIQJE52AwWoUm3bYRnkY13r+fj4RM/jvUf3FcOmZxZU4A6GrC9HH/z/v6550IGXn/gvfzvvLCs6azoowFh4F5xCg8ltK5W11Qef2NbjH1tibFJ/BpyB4EvSwxSrUmvaH7/62orTczocv/32Wx3qdCHX8R4dH7fZ+QUbm5i0PhCW0HHDPDvQKvw4jDjy4B0Fr/bs9EjFbf3yXNDU87MTddxJrnhhgvTKUsKx7tGSgMOITXh90KM0jKABRWJQLUNkgW4EHC0WwuHhoUtil5jQjkv9lk3oL7arIkL8Mh+063BdWlq08Tw/e2S7u3sSleDQloR1Dux/29XrsjnxZOlqkqSSWC7Mz9n+/q4208z0jIppgiedNAKPujeSRobnQzIG3DgfPB7hA7g6mmQWgqCMOiztjjo2HOoVdUVr2giaUI+ifoppPRMUXyS8b8y3XfEYyLUrOHOI8UXCyv3zzFGVg4fFZE08JDOJEPH3TEfYJCvLKzY1PWNvt3esSUKtQQ2QkRFtAA4XAsbq6poSlbe7e+6VmUqLb0lgZMoErA3ICocAHoFxdEjyIBi17EUSmi44tNwnchS3wI6Oj4/s5fNnKtq9S+02UQi9EAAp4OAjc+0UXQ7xQG2aKUZWKpIkDhxgwJKrjaagjKx54JyoxPXbLU1jarWKhAoW5uYUTEjQgVWisgxMDTXnfGHW8oUZm1/ekOCWbI9C19Y5Gw6ZjUVkLErjnwGn63fa9t1f/2zHR4fqlJEMsR+Qnp+ZnRFU8O7tLSuMjwn2FJ9Z7HJJLXmYtEsdlEivX9q//vO/CHlw5+5dBXUOLaBOH370sRSoKWLUjQ8R5fr6wrRVptxhcgv3FMsmDvfLi7KK23qNdY0qI0mte+9yeHI4gHwgyUO0TUrlqZTNz887YuD0VO9EnJIuB64nU3yGBIcCb4S1wL7l5x1e60qrFFysURAIFGVwtFEHjckacEJ1ZwOXF9gfxWkSYaEBk8ucYPU+8uGQI4GAywdkH3EHuHgtdcvhuLoiekvw2F6vbYUCMHmgng11VhHq8nBLUQ0dwUW0eB4knU5FkKSe1pAEZfDubbf1fKSwrYQCyF9EHrgADX/nU1PvFmsyLYQCnDr8/XxSzF5ifadSWKAxnUa74ErJG1YAxHS6pSQMTKPhVCLy4tAsL8Di+6fQYMLEM4caQNLMhFkc/nEX36O4RaGWIsORI16YUADzbtjXMmpHfVbNSbyygc05p80h+e88TzWxD/6gvF+f3tPQ8AYIsZpknkmGJkqB0xoVqifGJ/WemJKTRJG0lKZm9GfZ3ITNLa1piotHd6frPCuWt9vfuP7Bdcc47IiYxPO8jvb31Rg42N+3Ya8vWPitW7ft/oN7VkDbYXKcjqEnAWFSrp8PUxaeHZPbCsVt7cq++OJP9h//7+9tc/Om1F5pRsORvnPvti0uz1t/QAyOysSekHOGCybHTYXutk+Xk9ZtoRp8YeenFyoCqiitHp/ZoDu06dKM9rr8uktFNYE4EysI8AXn0fRwKBjw7Y11KRSTmI5N5CW4992zZ3ZRqSrmEVcf3L1jP378vs0VSzbsdq12eWlvX4G8qmnaSmMH72+YYE+239rz7W0hnlivnHOyy+gintNUfcM75n2QhMozWur9rJGBTVMgToxbB9947l383K5NQyVC9R/Aawt1cacBse+ck++FrjeTAnc5TgP1/Nw2R7ZjsrnzdaW9TDJI0UtzHiG2TsdqzZaQbDWaSkEBujdwSxLOhMLkuKgaWG7RjFxcWlJTkeKC9dyo4Jk9FGpBRbXEJycsxz2M5GyiOCUF0f39I3vz+q3OevYWZ1+0GnPxGYcnQp8hTlKYsidBEzDhUmMHVVUp2SKG2JIoGHuIfIW1NjU9pXv15vnQtne27csv/yTIvBB/CW+2q7glFuA+ACxZyLyo3ApEMi31W5B0nLXE3Z/+7FNb29i004sre7W7J9FHvGDH86CiclaYxMaEz6Ng8IJTzaAwVHGkAnkPfQbXiFEKyRrv9OzNmx2rVnnfbSE2JE6Yydgv//4XylMobm/fvOPCfn18SyPf1oc8sfkZJ3Ex9pGnRIG2SA3xuIzyeNPevH5qiQTaJ3X77W9+q5g4Cc1tqmCz05M2P1cUP1xlNFxE9m4UaQxsg1aaAAAgAElEQVR0v+vJsVCAKaHFWPPl03NRAIHoJqEHJmgKM0n13JCzaXxizJXAsVLMjSkecj5QRPHfNNt33u5IEJGvIL+jeEz+DFUAbQzXVAHK7HtOHOMwFYwNV/Yn75kGDUU8E2RieozH2lP9vvLH+bk57WnWYfnkWI0bPpSJJEgXUUkyaTU7EbSjoIdCguhVQ0KsDnmnYJycGPPGGhPfQDmS5glFsLicWMu1rXxypuKQHHJuFkoh01AXPuIMIjcnHiA0trqypmf8zXffuff6GA4DqHv7cEAQ4vy4nguTb+6bZjKUjpPyiZpp7AEXRHS14jR0KuhOQkJ4zKcxHoUZRZOTarI3rIUQgzoodE1LOQJ1DM1mYqX2cb2iXIDfPz45rmsgtyAfwiZM5zP2RAHVyfCAmCWubuCoxzM8UntEOUIAF59x6gHdg9MnuX/ZuwWINkUtTX73uh6owJ3IZ20RRNFUSRN1uQGknBoStR4kzhd0lRy45ZaFLKlKtWk7e8fWbPUljEZjgvXw8NED1TZT03M2Pbugwtan90G9PTSFPT8ONL+ATRTn1i0qnJRL8I4QRiZaXRZYKmerDz+xrQ9+ZJabsDbnqFj3ukRXu2007Yuvv7GJwpSEL549eyqI5tjomM2irlgq2fwiSrEZkz4XggMc7kANAm7cX4oHKCfC98WJPT0+kLdnp1GVYi7m2G5HkNdEQFMQlE2ZRiACERKFqPrmvEbvssk+Qnwf96clqeQCFhbm9Znb29u6/5WVVS04Oqy8+IG8w5x0ra5t4Bzy7KankdIvinPw8uUr98UD7kpSPoKiY09daJJL+EsuzDOQpc383Kzt7u5ci1jR7SfB5TME/Quw4FDxKDGVsmvg3vE7eGayGAgWCkrwOl1B4FggBBMKSL6iQluE2gl+0IckjurpuD5LnfIgFiVVylAYksTy8xQk+3sH6vxpt2kjBw9U8SDGbX19Q50rik46XTQO4EazGYCUMzng69bWLSVBHJoEIyavcBq5x1YTT0KKZedQkpDF7hObhOSEYEnAhi+q4j1AvzlIb9y4YUdHR5qkwFfkWbA2mEQxYXdBrynBvmg2yG4llZbYSLV6qcbM3My0TeQn1DXd3Tu0erNlKZ4/djkUEHhqDvvioMEnxTNsdnpWCUP0Tq3Wa1YjoULgZ5QkZcpWNrZsWd6xGUG2teYjwT90tbT5Ax8sJtNce6/dsj/95x/s8uJMk3D82di3OXnaucjV4/ffkxWQJkRhAvHD4pbJ7VUFj7OqRKX+5X/8s6bft27ftuKUe7Mdlcv28Sc/tqXlFUE0FZhCMPHpYcgnKJbDHtPUFo50h4Pm3K7Oy1Yu77ttVweFbQpN5zQTc3JBkZspA89f3ddOR1ZA3Ptpuaxn6ebsA60lqXvLjw5rJk8Y19fXFQeiB6rmxwM8pKsSaWF9Ou/Wzc35HII/RbRDrLwDTaeY4NpqwVtDLh9hsJxlRpkkwPWliOwogNNVJQlgnTINBmIDF5zEisOnP+gqoQNuBQfMuYQ558WB/EBRPUwLvGCPHU74SKj7DjXNESS+fKIpLIUyBzxTW9AG7icYCuUg2KJ4E2yRiI+IaxArSZg5YOHOcB8kBVNTk4KGnV+c6yCfmca6AHgfnWQ/YN1v15VkSQ4pFoWOAYEjKwz+fMQuryrqXnN9Kmw53EPRoCZk1hMFQgbJEAkcMYtkm/0JDYSinM/QoS5uErxeeLbRbqin98398VlwqiLcmd/HeqCBwr1QjFIkuzgMyad3yWlUkfCSFIOUYSooysLQVDgwuS1Oz1smg3+0CwNKSZXJTRCsiGdMnLBo/1I84gdcudI/22/eSsSGhsvSyoo9evTIZqaKVkQd95pzGz1Aw7kX9nsTP3dgyfWqffXVl/ab3/xaMfDevfuy/qEYWllbtkw25f6gIfnXuTREL99tp+J1xn2LHkL14soql6iX18XVJDm7OL+yRB/rn6LWCJxbCTGm0+KBu1q/I0dG02mbmyra/Vs3VaAyBU1kUnbVqNvT5y+CbyG+pT27d/e2PXpwz+aKRUvod5/Zm5cvBU+en5qW2CTWOZVe175+8dxe7u8JfhgFjkh8CYyCMLbJRrx4p7nJ+S5PaUGcu2oajNMEAwbfo8nRk1jbNEJhYzlNdw3OeQ9kBE0gT3T1btWMJv9hTb6bRLmPsnv4xmLKi2EaZcD+E1atV61JQp9MqvlZRyX77NIuGy1LMg1Jp6zecOXv4uS4TZUK1mXClErb5uamTc+6/RrvikKVvQ0PEDVz1j4aJJnRnPRMsJJrdXq2vbtv29s7ihNw2/k+pr8UFxQgJLoRsUNhzz7gXKOAuUB0SuquxCC3BqGR5U0+UF3uq7u5uWVbt25JE4N8jL36/MUz+9Wv/81OTo4cRYZ4F8lscNogR2DPyiYHUT1ZPgJ/HZU68fLyknjDFFT3H75vo/lJ2yuX7eSyQvfIEome9Tp1K0xkbXVp2sZywDURo/RpkCfn3mKNfHfuQzDF8OUNewQ2W3Z4cGynJ+e2t7dvZyenOkfwucWmbGN9w25t3dEaoaeRRv9FqtCuiu5ppGsP+O/zGECuECtpYhD5ruIaMOU2nNvn4twOuk379a9/rRg5jYp3YdyWFqdtZXnWxnOjIvU739aHE5qSBlXzODlWEi/HChofVds/OlYzAO5hdnTMssT1ocd/CRACLx0bVdEDms7RMwx+fDDBOgOiTXG2t7/vas/BTknOG2gX9LoSUFWxLCEwp47xPNjTxHT2JwKkNIv1GXhAozcArUbNS6dCaUiWdKudtbVVrUEscY6ODpUP8FlMK8krZeNHQwqIfRjw0BQmRrPmRbvJufgULiPkpeQbTGRpvoqu0yTeAquFztNTU474Ozc3Y0uL8yre+IfP4fupJXg2W1tb8jzmTP76r3/R4Mcte7C49Ik+sYaYQTwgj0czgMKSocDRIc4JVUsMAyJEvutoX6R1/vM58It7gRIYvYDjZF7Tbw3fQBvlVKPI2zb4x4Ou4HNoJkBnoLYiR6fgdYFXLITwVXcPb94p9AHFuTG3XnPKmBeAohqF6S3Ph2EWKFGn8gQ6thwQhspPlYfqDPUBDNehRlOvZ9kRhMPSNlWcsKWFWcU4YVp0xnmjKFrHKtdut4TE4yxmmMWgpVZv2fdPXlq7PbR60zUXuJCNG+vKFUCrzC+uqOEci9vrfPZ6GBR56vgqJyzxX3+2xNntHIMQLVwB1bk/HA/D3KRtvPcTW73/gQ1RIZMshDe3RK1LJq1Cx+PJM3krAgV68fK5JoDAmNx2J2P37t+3dG7U2iTzAY6pBxYOLCcDBxGB0EWtVS7trHxolYsT67Xq1gSifFx2pTZEl1Q4YXqO6mZDXQ82CZcVk1ZekBdsvAjgrn5gUbxExT/Iy7x0Nh0b9+bNLW0yF9w5lwImyqNSf5P4E5sH8Ya+fv/s7KwCHnCPWNySZEosBz7rxISuCTVmdf0kwT8lMSq8EfldLFSmNxwK8P2kqAZcE56pxvkOLVDhR/eQYlUTCu53KFiP7odOsw7wUfGQ2cT8bn7OvSYdehz5fOqAw/PhdyL5DZeZ7l3o3FFQ8UxJ2jm4sukRTeXpYLKROOSvSetKODK2vrGhIIl4BRsDzoPUg4euEomHFp//4P4DJcMvX73S5qQAJVkFTs2zhevMfZLMEXAiHBUvNibQXDe2KJDu+VkCEE0TJlAELN7n2zdvVCCxYViTbHbsnSi+6XbTSeYZ8NlAd4Cr83uxTUEVFD4UXIb9/UOrKmHJ6P3RvUrTwMik5eeMdQvQZqaIbHzZC+Xzen9087HQ6iczNlmatbUbt2z1xk2zlIur+dQ9wB/DZhWvLPAhdMhKGS+pQ/Hl8yd2Uj6yXretw4EvCnVUySkcP/nwQ5H9EW3yLe9fkauIojlJKyrVwOnh3KJOTEBev7Fui0vL2tdr6xs2Pj5pXSBn1/6T0Sw9xC6CnIM3BdHt91p2eXFqlatTa9av9P+Befukyi2NOIQ4dCcmCioypBosBUWmNC1bDJDI3R04M57E8jw4OHUfeKJykKHMOzKi5hRrhD0pyBRwQ94TnpDn5+oSE+h5xiAUWIdMg5hOxaSAnwP+B6ejXncv1NEc9gB0rFFUJrZwG3jQMZkA+ljzLm8OAQvUYf29k8wCJaK49akrXFtX2qXhxz1Vrqoe5IFvJVAgpgHkXrBM0/l+DgC6mHSz4cR7MeveuNdq0UFgyznyXuCzzjV5SKZEr+B7+X1uh6a5tmUyTGqBAOZ1YJII0QAA8tRuu2gK089SqaDr5LByLmK0anNhL4eHophf04Sa98S78Am9c/gEJw7nCskwjUCSG76HZDFOsNl/vCverUS5EC0B9SLfW09wiHUkOB6vj8Kk2pMjfjeHoSt9InLzjotK/IbbDAePtc81875oWMlzHNVO1NbHJq1QmrXxiSlLJIlZLmTDc3OHaN9R71SO/XlogpUwoULevn4tSDKTBP5uambGHjy4r2YZypK+L10MxGGIPimS8mySyWTNKvWKYKxff/21ff7571WwwKlfXFpUkXBjc4PemHV7TDWiFVBCCVaEUkvqLVASWDe1q5od7O7b1fmFErlOgLM1621NHaBgCCped494oMbam4iHZUZsfmbGluZmbHpyQsrEPA+a0N1B347PTu3J8xeyGONMQnV8fX3Vbm1u2FxpykaA0p+f2c7rV2rQ8WeolcLnv+x27avnz+zlwb4NseYoTNr4WF6NCXxk2X+dOgUugmhD3S1TBfILEsYOwpX8zGhW6K7ciKuCk3wWxidsYXZOvxPPdBwcoJuwLuWVmUz79ER8Wm+gORXIeVz6/0wggno9+5N9KasQG9rF1YUQEhRnKD7T6KdYu2q0JYCD2BYxmWnGdKlgC3OzUtgn/wAKqSSYiQkJqYpOsz4K7ngK6xoHchGYLE1bJpe38tmFbe/6+ZsbyenMEq9cuUJTRSoNLDVyeQ9ZpksXaqazLuDtCmYailu+n6ajLAODsCGL/dbtu3Zz67aN5GhypDSdfvnyhf36N5wVB3o32VHnCbLGyVeIS5qcoiIs5ICrKrO/f/TRx/b+o/fFa+yw1opTdnByZi93d62fHpGAGXoclYuy5bNJu7G2YPOzTB+ZBInYGriwPlRx3p6L4bg/tRe/xIhUCgGcrj179tLgmL5+9VoWkMSIjz5+bK16wzbWb9jWzVuWZo9Dj1MTy89KR2n4efnDpkZUpme7Ov8XCG8Q/MTYp9uxnbfPbTBoSVzq17/6leL38sqy5cdBKcG3XdfZPJRavXOSVdwGxxJH1zgdQu4D5NvDhLi2KCOfnMM/dZFS0JAUsXw/AmXiA+NPPjGu6S1xGyuUOGFmnfO5IO+OyyfBBtLRC7GBJyuoizPdv/jXOdT0HSnhiAWKw5x4xLxbTTBHRkTzgF7GNfDn/JnW38iI6Gcrq1CmRqxcPrZ99vlgIFQBiEXnfaNhAeQWb1rnmjOxFQVB9DtEmkAeYt9FPsx+6ahYJfY63JZpuPuqE7doCHDO4Eqysb5ihYlxqe3T/KQY3dne1vm9eeOmPbz/QGvoT1/8ScMPrYHw/qMrBOuY/09j0IdyIOCYpF76JFpLkHMTOyYK8XHFMnIHGsXYS5L3igaJFkDQE3DKIc87xqWe3md0AxAEGvHVQN8i32XdiEaGmK4oXAyDEGNk+srFoXPBGiBPdS5z3B/ejPLpqT/vpuKI0E+9juf+wfeZ+CPFd85+Te+Ju658Li63SpOuxL3mZopy8YAax7txBISfj5yXNNbIt0Dy8gxoSiWSxK2uvXi1bbV626o1GvJ5xdTVtRVrdzua2i4vr5klUXHwhn4sbq85+MHVQQPXxMAS/9vPlwVLZkFHWFQoNx3SRdcoV7S1935kq/fft+Fo3rqxuCUIUKhZwq6aLfv2yXObKJSURH37zTdhnD4mOC6L+sHDh5ZC2IDkM1yIOqfyFAwiGIHr4F33tl2cndrJ0b41qhfWbzetjUDN2Znz1eTTxPHh0zgKdDYRm4CHycPh8KJoYYGrQBDD2Ys/NlYUEoJcDvSIz6Y42dq6pYUSzZcJDhyUsqBg+mtw0FB8BZ9uKm4JMBQK3gVG7MoTK66FyW3srvHzPG+CElA8EjSSWwKJ4AbAOIIfK11bwQs4ODRldZw+HGC4qFKMDPAzknnvMqXC33tHlURX4jPZEU1GVQiLb0aBj3E03bu+IEh8nqbCP4AgELwoRj3JSQUSPeIsDRUQFLzyCGMqBPE9mbLV1VUtSnx/2WAk+bwfJa2IU4Qu0uP3P9C1PH36TCRyEgaCMhwJ1gQ8WxUPUr8NSUd/oMKZoo5OtJRcGw29N3mBhgbAzZs3bW9vTwrWMjHPuiE3hS+iNSgD8+V+Z87jYq3yHihSgVh4V5CO4sAODo8E1aXbJD83PDfhaQ2HNj87K+l/4JeL8/Nau7oOpkmdtlXrDUtmsoKVwb1d39yy9c1blsTzFhQvMLjQQRUwIHTIdHCrE+1waikwD3pWuTwX93x/d0dNHRoiqBzTIeX5/u2PfywojgcY7w7HSbBEdIYJOwGWWG+qkPrD559rLR+flG11bc1WVlftxuZNy4/71BrI3Q8bT1G85h310JVjU0kO+4YdHe4KjtxsVmVfBESX9crhoC5vvS5YqHul5tSxFSwM/h1TmFJRe4p3xz7k7zk0XTQJXgd8NIzcsThgKuswRtYcn826R8iM53Z5zn3W3Yonj41WVuubNSPoDNN3+LmttrhxE0oW6CimrFCYkSgahzuHCx1iM5IZ3m9T8EqSa/an7GiACgeYH9AgPDBRL4dLJ8E3qU5GcRXnd7viZk+HIUgO2XDIU49C6VTNl2uuX5hKyFQ9jXe3TxEi74mChH0jRVKOgTSwKGD9COoA04Ty4FYW8gZdmLXZmWlx7difLnzBBMe7q6hQIvZBkSurIPwyNc119WhdG53dBHQGoGk0iTiceNZ5F6nBb3gU30FHzngi5fFeTY4Q00Ca0HjyTnLV3yHN0ZDIeAEJTBW4d0HXwOQ2wkpjx9qnxFlNHoiN6vBrIsJUY1wKtEdHx/q9JI7cAzGZ4jaLgBzc2wKiTYs2ksUewhs77nHrfGu8j+G5aqN6muBT+ETCtt++safff2/zs3O+7phM5HJ2B2/LmRlNbXpduNrvIN5KlkOizpqsN2tWa1St0WzYkyff2/Pnz9SY4L4orJjefvjJByouOt2W9eVz68m40uJgKeL8t6AA2+/b1fmV7bzZtvJR2REEw4S1GkwzuS9Xv3bBlJ6eB++S54NA4nRp2u7euqUCPQtnVRBtVxEm9r1889r2Dw+lGAzMHEVSvvf25rotzczaKKreOAq8eW0Z1PnHJz1ZsoQdVar25fNntnd5bomRrN4vxS2JloCbiPKx1hGhTKBe37OL2pUQUjgfDLpd0TBQcMYWaHqq5Inn+aVNSjl/0RLEELxvNfnPSU3bp34+pQO1IXpKGy69PxvFXP5eoo7oDuBd7QrLnFM0G89OTzXdyI7l7LJet7NK1S6YOOEAICjgUL8L2DTepsXJSXl983uJSewz18LoqyFCs5YGGIJPcCab7a6lRkc15UyOjNpx+UzQb7JX+KIUM9HCh/OXtUVzTbE/8N8ExQ4COewFeHjOxYRW4Xxb4N/kG/BDC6UpW13fsIXFVUsRn4MmytvtbfuP//idHZePdCwRe2MhyLPiHohxamwFhIeaUgmzH338I/v5z36O071d1RrWGpq9OTi013v71odvmB+TWCITz3w2ZcvzU7a+Om/TpbxlUhR8PiH0nCoI1QT4sDt1+bt0H2JXYf/L19+Id0teRuOXtf3ewwdWuby0tdV1FTWZFGgOV0v2KW2EJYeGVoBkq4CHc0mjOug1uJge54HDSuF/v33zwnpdzoWG/ecfPpdWx/Lqio3lmVaZPXp4V+iNeN4L7hF8hH0iHJrRyou9sEWk9eTk3Hb2j6x85lY15Iir66u2srIiKgjQ45PjExU6xFGpJgNPZW1Du2m53zrNHKaN5DhSF1ZTNO8DjyAOBSeWZ8m0kIYvZyVTQRplmsbiUsBACUQFcR3xt15PnxubQ+wRmr7Q1ChmFhYX9PyODg9tZ3dHww4sNImTiQQIkQvRpPC0ZeIqTQQ3TdZ1IQoJfJlziJgjzRhZDL076ygOyVfUEK4y+XRfeOhlK8uLcicBJoxwLTngSbmshtLC/IJ9+MGHOue++PIrNfqlPC11aBeVVWEoikxalmL676Q3aqU/Q4EaGh68Rs4U8hiQcDSYQJhUri4Nmzc+e3wMXQ9vnsUCUNPiQNeBI+80g0ATpWiVYjIFYFVTc9YA+TsFKoiPmKMr7qcRXYXHjId32hEoP7Ccc6s18t/G9dCHHIV4IEExUFPKrz1v5zOUf0bNC/IcnYcMC2lQo6+Ut6XFWQl3ScE/TG75Wd4hkHhyL+oh8ilRW1Ert6Ti2snZlR0dnWqgwI7auLEh+7PZuXlbW9tUcQs02dEZwbdQqGOHKXuzYGDJQTcUt0mHovJhUnkNilaC/zCJyBXkc7t05z2z3LigynIS8gijxKbabNl3L14JJoGq7FdffKEpytzsvC0vr+qwmpmfF3yRgwBYsqsdXtMbHOoRhS+SwIwrdny4Z+cnR9aBr9eqW4PuVBBoUrdb/LOeCh0ePBNCTTxJGkMXFliui1EklRCr02mmRDJa/QBDJhk6OjzQgti4salkgg5X+eRU74jPVecLQrsgcPDo8NJNatJEYD85PRU0kesieZCSMQm5oK6esGmq3GoJqs3vwn6IQyJyWSnAmC4JXtzDVgcbECYyzsfjJbrJvS8uHcRBCCMmOCLEB9ufdxL9vgBi14ZimYky0zImDPOLCy66FD6L74VPyO+F/xN9ypjcqkhF4EfqecBupl3EgkRoMNR/c5/8rJRX4czJ3qfjvEs4d5mMvffwPXVz/vrXb/R86GILpiJBBEj4qEG6fQmTIZlAB742Cp18Dzwlrm1+YUFWFbrObtfW1tZkRH9wcKjkmskY181zJ4H25NsFxdj0/BzFPxvx4vJcXT4SEZJT9gacWzjYQIQIXGwvEAMITzE5JCjAO5wulfTceNN0N1ljQIDzKDmPjFpqZFQewMvrm1aYnkcyS8I5seBX9zhuUlW6DilRZ1XTW1PBeFY+ttevXtrh4YEOn/cePbK52TlB+T/92U+VTMEL5Rn6we9dRechmh2XzzWZYar4xz/+yYqFglAK8Oc49B5/+JGEwTgsuiEA+yToh0m5e8CqwCCDMQSTKnZ4sG3l8oFVr861rxAgcAsabzyReCBswbSTibqUoFG6DAGU9Q/MjsNSENxOVxBNt6vwNeBQJofLSWBoxJV14YKz1jjgaUpQYPDFIU7zizXJu/ZJhXPsiHua+MGdhZc+NiFRKYqbqyo8ef8+usSaYvaxnUHZuCl/vZZsyByeC4eYmESywSK5uri6tiXhoGF/c2h7s4LCKyZRDseMnXv2AnAhEjViC5/HGgCiFPmzPBc+w/l1bgvEPzTWXLCCg8OhUtwAa5RJmw6l5NCmpoqCa9FEomgFZgjkS8I3SWwZ3HeWNUTDic8G5q3fJYsBvAZBdkC/cKEKhJui2nFMRmn0EJNkhxY40E5l8G4yBzTNDfkTNxp6jzSrsPYiDsdDmZ/lXIFbTvOD98j7VecZyggJV9P9FiXcAdQrTH35DCaTOq+qNcUTcaQQoYH32enIp5R3PlGatqWVDSsUHBbOWaJ1H0tZTYr6LmCjQzUgjsxsd3tHtJy15RW9MynZj45KUAr6wsTYqATyPEn3wsont2HKGia3tSbw+KZ9//13dni4r/vjXtlDskl4cMfSI0B02eOcqb4P4/+ia0C0MCGskIhfnl3YgWCa2HK1rXIFxxORltHgt+pWTDT/gAQC8xvJ5uz+vQfiDo8oUepIa4AGD4nm2fmZvXr9ylqdlmzX6NJPyPaoZHc21m2xVLIUkMNa1Y53di1DgQVNBOpAu20vD4/s291tu+h2LIMVyCRcXppePYkhEqdl08bf5SfUbMJ/laYbXLhht2eT/L7ZGQkWUshx/0BR8dQdRyCSxjcNEp3f3ijk4ROfKX54/yh3OuoLq0GnwwBX5f3Kb7lN4Qgdx2xxcV4oH+yeoGzkC5N2VW8IxVaRKE4l6FSkdF0baysS1aGwOj89uW7yOPrJk1/Oxol8QXFqbGxCSrZwklM0rdJZGyTTdsrUvcdez1gGmzqQQbWq0BY4L0BXQeOAuMReZ3qGsCXNFPY9EyPOKE3zaAD1HbVEY5B1OF4s2tLqmtwOxsYLZplRWdBAHwLe+/n//FzJv/IEFOxDUiluNxxeORA4hFUIMKhf/YEg9X//y88sCfKrfGoXzbadN+p2cHpmVTW5XPBrMp+10UzCZop521xftsWFKStO0HRHdJQ4F5WMvQyUm0Tossb8RmJE3b69evHaarWmYLg0tnhOH7z/SM3/leVl29zYgkyi9e+5b9zhHpdUwAQRnFjcup/4OxV1moZRsRmY5u7ua+u0Kzbstuzbb7/RVK8EF3EUBeGBvffgjhUmoAz55NlX3Ls8ODZb+OMoCFiptuz8smqHxyd2cnbu+wtLrrlp8bYpEBXXKlVRYDSxlR+xezRzzbI+Qx1cYmUD5T3EXXj1FIWsozD7UeFHbKZpzFmKwBxwchWagVZHDhSLYbxxybO1loNAkiMHHH3EXkZ4lXPo6PDIdna2RfVZW1u32RkGSwhHXYoLDU0KxGQT2k7ahycUdWiLwLElPyKP5zOFNKpFyo8LScmKq8oUE/V+BDVxAoHzO6vilmfDOqJxJnhuDx5s0t5/730Vgl9+9aXyfnJYmuE0ARh6CV1HDoYTSgcqhFMEOW8QSVRzINAa9JxlYYNQXEmFOOcWk1vOVqGksLzk3q6bMt7sdpFUGgWcyY7a5BlK7LWPjzzxsK29R/NBjfpaU++en1OzOzSqabOt9DgAACAASURBVMBxppJrc+2iXgUPXz8jvcEsSl7arS9FdQwWlE6XMA0Y+DfPjpxLFBzZGZGbQvEcSv9lPJeRevV0CRs5EAOBFhf8qcl7lMcKJi1+q85c2gbYPe0dnNj5BfarDGyG9uDhPQ3MZmYpbm8KSSW15KC8HuHvEvcTzJqNNLAMFep/+dk8Z6I/FC18FHqRxHeoRwvI5GjBbn/yc1u8/dD6mVHrkLZfH6JO5odnsnN4ZINUxvYODuzPf/pCLxpRAoRuUOzLwwcM3pEEUR26QclRQSoUyvKaS5pVLk/tcH9bFkCoH7YadQkRURhqSkkXSYqoeDiO6yXSEXGxFVTovJJHLZRF4pML7+oT5FdXVvViWRRMGnmhr14+F+SCqR8/yyI/ODzUImAhxwkECSwBoFq50MQI02m6RBRSvCwSVxIxL25JtMeU1HKgkpCSYKNqyuf59IHDclG8RxIvAo4XXI4/58BgUcbpSkwKHT41UKLJs9D9slAzQCILuj9NJoduGeRFnk+RpRIdEgw+m2KRz2DhSKxHyrRMKHNSLqUrxGfRXcb31qXCHb7OBpaAF53qAV22nAJwlEF3Ow4OETi3TSnNss6YNhLQnjx9qmKDhIp14TwgJuXw5OgSJuxgHxiuw7ZYfyR4fA+Tb66fZJd7c+EHLzhfv34jQRSKBqbLPHf+P/cfhWiYIPKuSKQoqAg8dBep1QiGFDtswpOzUyV7UrKmaBDPZih7o9WVZUNVknfJM6WjT5HA2mByd0LROD4paDKHO0rSc0srtrF11zKjwBRDcRsmQdecm9DRDcY70veXWXavYzvbr+3k6Fh+sAjAPP7wQ1tcWLTq1aV9+vO/s5lSUd17TwaC4JPEjFwF9qh8or1BEvaHP/xB8CDBVlMp3euPfvQTdYUJSEDSPOgJL+UTPh83aYrlk2WKFDq8p1Y+3rXL87L2B0khwVXqnYiwGF6BzqlkTwpiEtQ7lRyNpK/fA91m8VsCxE38DXhOvZ4jDRBqCDYdrEO4ghIjCtwsCRIlEtoLXjgmpApN/PCDyPmjauTh7YdAF/Zh+Qk1WiTkAYyO4iuTUfNAyIh6TdZPCJ2MjY5oOkxnlKkLBbCmkVAvmJbB30m7XzKJgTx6wzWqCy5+NgrNSOxjpeBG5+zXCPX1Qth5ec4D46B6B8OL8DAld4mkfHV5N7F5I8g+SQ1q0MC36LRm01YsTQqWDMeK58phSQx1+DcCcPDksWFhau7PUQUH3tkS7Qk8fBTRdW8I7zk1IUJ1eZ4UGVFkSs0yFGSBYY8BTXLOGHsbCgBxiWQbYTneKbFIQidwsQKsmiYWe5UvihM+k//m+0jEmFRJbV7NSGegCrImES7E6vAU9Y4/GgKcf6AuuoOhEvrC1IwtU9yWZjSJkk94mIxqrWIfpPgXCkptLxq9CSmxQ8fIM1kul7VPmJ4zuQUNgj8gxeF1b1ew5B9MiUCTNKua3jKl/uabv9qLFy+u0Sxw1+bmZyRox8SHqa2QGWGPK/EGeB6mXPpjYGX4Gqfc37iJHchRWV6gJzS58GaG05qES+4xkonD7t6+oIFLS6v2Nz/9O1uC9yQ+e1c+9vVqVZDWk/KxvXr92pqthpT8aUgCXV4ulWyxULBJGjA0iZoNa6C6n6fYSlu91bIKxe3Bgb09P7UmnTt4YhN5nQ+iIqhA8ukf62Nuelbn+OudN5LRkkBivamJ+PLSgtS/ec8cFA1g4azkTtemJydtaXZOUxzB8nEdkEd0zfYPDu3wCN4cSZUrIiMYxUSsVCioSUWCWz5xIRnOmps3NwVv5nyh6C1MTVkHn8huV1oGIJEUp0pFW19Zueaz725vC3IonQx4qX2oTa4pwHVPT81YsTClJiqJXJazqzQlSDL0kEarYx25PyDmQnFL0nwlCsjF2YmGArnciE3kfL9TzIMyEnQTqD82QLkxV7UNAoqs76taRQX+SC4nPYhxBOBGcmbprPYF10mD98s//9l28coVMs1RKNpbyjHS7hcKpBRPT7jPqO5aQrHzww8/suzYhJ1XanaBzgW+sd2OEFa1ypU4fIV8zkZHUlaYyNnG6qJtba7Y3HRRAngDfGHFiY4euGFaow0UVKwDzQ1kydnphSaer1+9FcKJAu5v/vYn1mm2bXlpyW7coLjF3x4roGjf9w72zK7WEOFa7C1zjQwivhHviIGxuCWZ399D5KuK0qS9evXSUMpn6jg+Pmq5sZTd3MRfFUhnmNMmgnNIOGM1AFGjIKXiDj4iE62z8ytZGzVjwZPDri4rSxsmj0z7WbgUt+Qm4kWmoDg0tRaJk+Se0TWDGMt1U2SRE4szKrE0ppoOiWVdCglEc1I6C+nrhqJgx9A50NFR4ycIp0KHC0JSTv/LCoVBvsaZSvNZfN9+1+bmoBNNSthO8FiUiK+qgvrKusYN05w2BxQ27S4qQg3C/Z8lPluwwnN4PGg0zn3+Tb7mw68x7T+JMjEQ6nIGZfwMIYfpD+zhg4cqunB64RrJ6WlK8CwOjw6sKftBhyIr3AePefY4ZzyNTGKnaDrY5eVyyotBsKihr1y8qv3AoEXWm3pO3pwRrxdaZRBGRO/HawZHq4nL3seNoalnTWxUDptIKHcmr3b+c5heqjk9pvyZ6bkGc+GsdWSK+1bHoZXnHAwYvOHu6uY/EIcLCCs+B0oTCBbxxSUMii7KiI3nRqxYyNvcTMkyac4J6BiOJhK3O0Dtld8GASiGNyiaU9Q+f/FGiLmj4zOr1tr2+MNHakJMz87bjRu3VNySu3J2SBgsDG4E5RAo1zPlDIQQilsdkPA65IOVEdSYoCU+AWrGYyW7/cmnNn/zvnXgDaIeKpgXZ6snW412xw5Pz6yTSKq4ff7kiSUHZrNzczosbty8aROTRRW37pfmxa3MiPVnDvvhc8UtTAztCqXV8r4mt91WQ95JtUpVkwGHpHKjWASgFlhUUhmnGJJrD312ArMM4Olct/HCaulQ2dy8EbpdFSXxfD1/9lRFHtwmFuTu3p4UkHlyBAUWC4sXhWTgSCTvU1MlTQzZnHwvcGkKUk0ceBEJhDom1f3gi+kJCxMTaT4XRV++6AQDl+P7YpHHNImE2btwEfLosMM4gfVu3IigFhIBCwpn/E6SRldZ9UmXYNWZjDYNG3JmGq4wz4fCEjU4FCozdoEtTsD5K7FWIO/pcKBrxUYNahz6fn6ORI+ChZtmo5DAIyJF908TCnFmhjrYCSZ8JkJAdOxev3mja6QbqU4dqnKBryyVxWzWlahRkQSqJe84hxCTXPBOSDjYnOIWjyGWM2UvX76UjQUdOP6bZ8G7Eb82Cm5VsXlistTTtZLAHxzs20gqERRcgVQO7OIKuExdwYTiVlzyMLlFCZDneX55obWJpxrXTNOFpAhLJJTCKZZALWRz49qw9x59qASaXIzf4V1cDxyOvIg8ibQEe3mGdMvazab99euv1Bljksbk5L33HukZYA/0y09/brPTJVcFjJ5jnp5r3XBQHR6X3e/2qmK//tWvvchKJaTsSJeeTvv8PAp1LlqmBpQClF9bLLRk9ujptDXql3Z2tm9Xl2VrNyuC7TaYVArWx8+RCNHRc1iRB3ePByTXBH7WCmuX4M90gYaRS/N7g0c8rl5PXBae9Q+tFCjKWHPsD29Y9IP4nItWkNBzkLLWPTlxWyxvpmSc80o3UkX2iCWwhQKq2GzbZLGoSTa8Mj7fhapYCwk1ayA9kFRQ3JCA8e65N9Ya650ClwKVPU0ywH2SrBPHiHnRDqlQKkhcietCUZXD3tVHnb8WBZsckuwy/lx/bKaxLkEgsM5p3AiCn4d748+PZgeTf4qjqSmKfvx1L/UcSQLkL4qPd/ASp1lDAcOhCtSdz4m2KOwFV3x0uDHXIJl+QeHcioS4CbogNpjkhR2gykx4PSa6jQKJVhST4r5qjcZ1Q0pNOwmC5QJfxw9N6CEkGOxbV1lvCt1DLBQ/Kxzq8KSI0RyM7DcmcvLFlGhVVqryl2osFm28MCVYcml61psKPlsJE+FQKAc0g47UgCaUL3u/rzgDrw++P8lRaXraPqT5ND+rwo6mU7R0j3sqdvCJARS2sbj985//bH/8438K2cO5c3Pzhi0uzctHWWw9xKR8a3vnOkyVRJkRv1q9btfIoEnLxC+TtV6nb6dnWHKgnly1nd09NX6gVEixfnRUSSjCNY8efWTvf/ix5cdpKMALHqrJyfeynpieHOzv2YsXz6x8WiaVsaVi0WZHsjaXHbUxGsuViiVR086PCVaN2FIV79Zm0/ZPT23v4txO2w276ndsRPoJLlajNaWmK9O1tM2WppWjvN1+a2280/N5q1VqaqouLszJlo8HAc+USShFcX5k1AbQTtJpu0Uuwn6QN7wrBQOD3NndF/UE3h85DckpRSFJLvuTZ8F+ktDg3KxEJ1MZLOJQ0W+oKHTKStqSGXQF6u4NPzmhfS6blV5f4olqfqEEHRAkfkZ60wp0wfjYhODIlVrLSjMzdvP2HUvj+ymRJkcSSJk47H/4xJ1WzS5PyxIRROAF3hnnB8iZdrMl5Ismo7m8EksmSzwHniv0iQ7fh5/0oG8LuB3Mzlk6m7MhsMGgE0Ju8v2TZ/bqzVs7Pb9Uc1RqvjSAAuSRZgOFLTFEeASpopLAjkiVHGGsZDZnDRoX7P1+z06OD61ZrQRaR1J0n1Jh3G6sL9vtrQ3BHTWMlD6MK7h6KutfP5x+edPVrVXwIN3fO5Rg2tu3bxUr/uGzX6ohsDA3LyugNPeneEBDznnvVJ5RcCc222MhL4hmKHi9mPCmBNcQi1tgyYMuXN8XoumB7ltenrdCcczm56YcSu5C3G6Vcp2Wx/uhgezFBTzE45Nz2z88sWrN7XvgjPIS+dxicVJCksROoK5us0fszQq1IoG4ypUKNgYnPB4/L7rKUZjaEruJU2oQpNI6M6T9AiKS76URLYcRxIvajpbjd4xkVMBxNotSFJSF41lArk2TCoQgzQ2uCb4oe4nzhHNKTghcs8528oSEpsTkqDRxaG4xKGAPgTbiBjhbiAXYUrpLgufW0gnqorvQD+gcvw9iCecxk1GKXYS82I/sO+I1omwff/SR/v7777/XFBprTgYbUEMYWlB7COnFRJ3aJaj48+6jjV9EScpijOIZWHKxqDVFzlCv8Rnod0C9KCquaCAkGz4viKUd0esKJUjDlTiholdoVAQhoUm5gJjXCY6Aijo5jqByUTSKaN5xFJTSVJjhlKxIfVAgEcZgG+j5s9vCangYPlte3wF5x/vCeYKGGKKZUoGHppHL6p+J8ZzNzhTVzBFKjIY72WFAKMm2KuxbTwpx5kHormovXryViOfe3rEUlB9/+L6aIDh2bG7etuEw5R7iyr8dteuoJXWer+kCo9S6/+uni9fAZSY2Ub2TVJWJTZeO1vi03fr4U1vYeqDitgcPQMkshagHFmAlpxgZJ1Oyf3n57LkCORNRXtBNVFhL0+JuCM4ij8d3OOlo1xCNvhlzo7R6Vt6zq4sTiURw6SQox4fHSmQmJlH39cRCojpDV+rjy2W3UeVkSuITGjYx3RUEZijCgKWwMEl47t27p3t58vSJOkzwA3ihdHQRiSJhI6BIVjsNzGhW0z0sNTjoFvA1vKpILZlgD4eBRNt5t56se2AJynoJU6LCgjk5cYjSwuK8DkrgFGwqL5CBTvihx5dPeZLyUHShFffDjF1EClwSRxasuImBUxrhivw7TnlY4LPYvDDBkr3FwDs9o4gDtLTx6foIDq2pR1+HJM+LRUVwcNP0lJIPAhf3gegHXwqWeJipe+QqdQQwPoOEmY1GcXt4dKjObRZxEaAXvYEORhexcfgN90fhT1ApFEpaU0wESWwIPKxBzOqZOsmCJ5tVw+HVq1cqnvk++A9AYoC8sY6kED0xoSBKwODg5lp5V4geMGGh2yfIDpYl4pO4JD0wcTYYxSPrrjAx6TxSOF3YschKJSM4mAIjDYuJSWt3+zaSQ7U3Kw7VvYcf2Mz8kgTWVOBqGgfsX6VkOMCDarKChE/gW/W6/ce//1aJliC27bbd2LyhAI7n2me//NRmKG45MKIwVYQtcliFopHijeLp//m//m9BkulUAsmfm1+Qxy0JLsEycr+jqJQfyp5EeBxQmiXrn/LRjl1dlZVsoSSMijnvFtl3hAP4fsFJBGV2mDF8dg4hEAEEcCAywMp5rwcHR875kO2A8859rbrgDPufeMAzk1qyYDOpa285CdUFz0+E0CTUxDrR2s0I4sh9sbbg40iQBR4mEH110T0W5vLjVioCOR7ocICXyj/wfuDOyUuOg6Lt0HsVgV2Uo53v5PQEn9D4fvRGHnGNtQhkjvWDVVGxOCVeDVNQ57A5n5KEhL1AbIjvVR69ITbEfU6x6fAxhzPzMx77sf5wf0XEpJhi0fhBwEjTENnAuZE8Uyp+B3ZG3sEHveLvi4bidQIl329PmIirvCefbroICIkbiZUoB3DBiBFBHMoLsqGeE+9CIj8dpj48X/fSdGqDN15d88BtXMSx7feuE4vojcp+9CkyytxuL8FzIz5HjjLTGpquUlrOZP05wT/s9VXAjYyOqelUmp6zEaZXoZnr/F9vBkcUgbruAdVAc4hmICqcJ8dlNUCw3KCx9uOf/Nhmp4qC1gIHBd0RIfaCosdE3YbWaPnklnX51Zdf2b/+679oSvHwwX3LjY3a5uaGjY6NeLKVdOEjDvhrjpqSRBqI/LXHDQRsBl3vmGdSDu9CcGVkBHGutO3u7gtGSQEAqogGF6ilmdkF+5uf/tyWVzcskcwKxaHOexTBwe9QGhMt++67v9ofv/hPCT+uFIq2lhu3uWTGsjSQuk4fwhO3ODttGTiWKGcPzCr1uh1dXNhfXj23Z0d7liRRmhyX4i1TCs41Elf2CRDM0cyI7bzdlugWqq1xakJhC0wTSsnL588VJ6eKBbuzdcuuTs9s+/Ubu7mxIYgwys/cg2y9JALXsvPzS3Ho1JQOsGWoTuwHEmhB82hSoRg7nhevlKYnPGOKtMmJopTeQZV0evhOVl0krwl8m8ZuTc+UdUnyyxnmSu7j7uGezoiqMZJ17iCephPFkt198FDFs559EP+JCDUJLfW6UonuYfGVGFirXhUlBN9VGqFVJrvNhhrPTL59tu/Jr/bUaEbODPQpy+dnVpqds7mFRRsVd9MpDdoDiYSaot99/8zebO+LskHDNpnOBgMOzxO4X0eBuW8w98XeGs2PS0gxPTpmZ9B16g1v4jSqsoqiQcEzpik1PV20laUFm58r2dw0UO1xNRK9Se7QZNl0hbzWJ9FRCMqnyUeHJ/byxSvLjY1LVKrRqNkvfvGp4tTC7Lw4t+x/0eelhxBE3QJcOE5sRbtRQZtSszJC/aWXECa3KoYHPelNdNpVG/Za9l2AJVMMrG+s2OxsUXFXaq5qCvv0y3+PBwDRkyhAVSyafJ/Pziu2d1AWvcmdJ8b0fPlcGoQ0gWlMkpcKPQJEeGRE+Q2fTS5KzkQOKt/wjufHfh8uSESx6Q3ulNa0uNnkgNmsF+7BvYG4TDEnFF8QDxxDyRdh0+Cvyu+M1jGcf1CEaLwT44+Oj1Tcck0uCgpM2lW1+Xt49JwH5KDkW2pIopki9f2gaC4huFS4PlT49QJ1P6DgmNhCEWOa6VD5jFMVJATLueIDIeWYcjPJ248+/kR54pu3b3ROaH3RfJF6dD1Y/bgdlUPw/Uzm2snvaPBFhJwaiSCdigW3HJNIK1Ql9EO6imcU9pwb+t6wvohvTsejQXppZxdnwaLJqZa8B+Ih1AjORdaCFLCF5HBUVvSej0gsclH2PXsyUpecAudQXleYZk27KwXPxLnaPoAkH+es5xr5XW6ryPkxEGQY+zuajXk8ffEfnhiz2emClYpA2hGhckEqX0M+ICH34pzmjCKupDLYAlJveVH74sW2NDzef/yBfkdpesa2bt5VDtnrBz94+UxzXW41IqiyKHxmORT8/49/XBuSIHh/1xPWyDEAbojtT2Zy1u79+Jc2s3FHxS2CUuLMCoroOG4Op/NaQ/yQZ89f2Ivnz7QA7ty+o423srFmo8BqNDLnQnw6HLtu7u9JoRolptt2drpvZ+V967Sq4tzSKcY8+aR8qokwvDwWDZMsrl4JqnioLmHNl/zcwlRMctxSULvQpAWBDIpHFvuHjx/rIT159kSJCBuRQ+7o6ERQYV5sVPLl/2O/Aj+XgwveGkU8lhYvXr7S/VF0/pALJ0uewO3k5zk4gQDG4pPrnp2dlkolPEOeD0qyJHl8iVgeihMWP1BegpfM3oOglBZ3EHEgkVSiiNhSgCWzcXyjuYgNBzlWKFGoKiq7sfnornH9BB/eMdcsUamG858kwpNy/p8CM4spwGlY6BL86cAR5MBOBX8vL2b44tooCIBi04HH6gS5fA4dik0KDngSDjPGssmhHwS0qdK0FB+ZLLEGmJKwvgVTVsFNcyGnYhc4H7Bg4MEUtQgI4G0LFF3qsnTmGq4Wx/vh93Ft8KAnmTDMTOu/+XugPUw8mTyqq08DQ3YwHfkocu0or6pIApKcd9I8a5Z3AH9QvmEAoaSEPWp3H35gSyvrEmzpI1KD2Bn/BOiV0BaOuHJBG3ylgaK1WvbFH/+nZeULV1NBQVJFcX96UrbPfvELibnA7Yud2rjX1N3sD21nb0+HRq3etP/zv/93NVlYxzOzc7axedNW19Z14IuLpeTGRaUkAR9gmp5MOBQWIZPjo13b33tjl+dHgr4SaWT/k8uHqaXD8ASNDUqlbt/lazzyQVg3ND6IfWen54I7ujeuJzUSYBql+YNAUkfJOPdFx5n/Hp8Y19oQzyxw1OmGss5Ytw419yYbRQ2HuzdUggoghaT2E/ZZTFfhgbvVEh1r3jv3Bbea5Ji1jKJ6RDZgW0UwR9SKfYpSZw1/Qmxnwj7kyVHQxqaSRD9EKeDgSGgvx2IYpALrVQlt8OCM3VwSDR6gfs8Qb1wmTihculgTh64O8iAWwSSnWJxQ3JqcyGuN1htV3RdTShILWfQgOEIByLOcmFAjheSC++VZxXfF2mNKyOEYocckNBQDuiYmOiE2ROEkDpvYZPMY7pAph227XzafR0PKYYgoJI87JLrpjTfiJwk7cZrfJei54gqq2AiENa9/v5S4xTF0BAtxn89RU4TCpdm0c9mTpQRLLhanbbxQstEx7MYKOlQRdvHkhbPmnR8178+FFb1pwV54/uyZ7e3syOoGVAVonk8++UhWQssL80pqUI2Wb2tERITGL1uq3qhYrV5RYvX06XP7w+9/r3cGFPby8tzee/TQpmfwa/Yim6RS8x+Bn7wZQxHAGqMclwhsbyAVXqnGJj1JKJcvZCsyluc5DO3b776V6vva6opEiYChLiyt2d/+7BeaaHcE42cN9v0z+WwSRSWfKbu6Ore/fP2lHbx9bXPpEbuZL1ih2bF0o2XotObGx2xiumRjpYIlxkatJ95mxiqXVWv1urZ3cWp/fvPcKgjQ4YfebMkbniYThRaNRsT7GOC8fftaDTlisQvyDRV3N26s2e2bN+2rP/1JgpRj2VG7fXNLU9tXL14Ivnz/1m1NdHsdhO6CFkUoJogpNOHEF8PjvTCh/UWSzVRI1ixSjR2xNrYgobhlzy6vrMk/lZ8ZGArE0DT8TK9e1dSgZZ/ReOV8gAbhPH72rnsqo/GByApIN5qe4xMFm4SzTNNIehjuoynOLI1HoXO6WlsjSexomlY5P7XT8pH+qV5eqNFDLJTi9dyCCiE5MwAfnypZhwk4ezyfs/LZqd7J1CyK4TS23ApIKI0gcPXdk2f29NlrO7+sqTmRyozK/50kk5yFvaemN413/k1Dttu3ucUlW1hZtXqrLdsk6DQXF6c2RIgSEZ6gleLODnCDJ216atJWV+ZtdXneclkXEXIBVC9uY2Hoe8ELBReQQ5DvTPtnYrxge7t7ihd/8zc/llUik8T1tXUbySDwplNZuVHMJ12MLUCEg1aJmqHyuXXEiuuiOOpQZ5MNrovbxKBjX37xR717nmGhiAvHmuzANEQCTyHf3khv8EafptKaroJ+G1ijhWBbS5NyvOkFCx1xsR+mglwH75Jm2dLSkvNaj450tnOWu02kF+EURpxNKEhHEU3yPzX9oMZQaJqpuJUYIQiKgL5xKoxrSbCGQbsRQzk/ECHz5ppPobkGNXDSKSGZ+AKJRV58eHwkzjZxm2ERzdXYqPXnz/3B22aajAI/9AysjII+hSamTilgvej/Z9yqztGNI25xeIJLA/vbv5dBDc+bZ+x8W29mIGjLfb7/6JHERim+pdMTOOMU9fwOznc1ktXMdP9eTUuVD6A/4AVgFAfF4MnFukBDwStF8wCRrJ4PSJiYe9vIoc44b4Rpu+g4VS/QQZLxziNagGehZxKm8xxJst4KgwxH0vlakj9uQIWAZoq6FzzjOCQg5+D9c97KYSUEdq/hvQiOKDiugfclvYwhuVzXzz7RXpJyDoFbXiyMCaWE4wgDIKdRJmwobqwjzXjuEcXFsAffZhAK5fKl7e4iRtqx23fvSMcBK6CtrbtSQXfAFL/Tzz7CsZC/oqH6YGM0ObTE//6Pq0MeOH8h6Ejo5KjK7puK2/zMst3/289scnHD2knQzF7cct+CV6SSUu87ubyy5EhWsJWnT76XBDhS6xw+C0tLCowki+IGRbx14NEr0ZWmNJs+YfXapZ2U9+zi9NCa9UtxbknoKRIorihcxCETd8Zx+C58ApwVHgpCK64wjApiqHVdNS7A1uZnUbV1dc/Hjx9rGvHsxXNJ5k9Pz6j7c3h4pK6MFl7oqvBsIMGfnpxosbK5b8MdrVbtzdtth7zJegbFTjoqXriLBE6wB3qdSqjgipxZkkcOOv4bmxqSL3hz0WqD+2AROSQRjlzdFfoCUTsGYQ4XJmCxEKcok4BNgAFKHEl+l0wyrgSz5HeymThwJVrSqEtQDayMKQAAIABJREFUySe3+HZ2FYwJFC7u4wp0fLHIxaUNnUcCKl1898pjchO8s0gIe2FRa3rkRS7vEVg2CRVQTAmHaDP5BIjJEttLsI9qTRM9ps2aogKxKkwqCec5wD3hZ+SBjG/m9LQ9+f57cTbhAVHwcs/AzM7OLrR+eO4UQyT0TMp80oMw0bmNwlsGUpbL6XlR3HI4AMGiONXPIsLA1LhU0t8x8WMfofzKz0rRNkBI4EWTYIMkQG2QZs/mrXviNyXYtEP8YoF3DTUFkOCMfCu9oFTHMCh1Ait99v33mu6CIKCIQlCLIH18dGB//+kvbGFuRh39OPWLyom8a3xuQViQeNBI+Of/8c8q4Cko4fQsLa/a3bv3dZ8qCiLfMExKrwvlcOgTTuHg7e+/FecISgHtcCWQguBCPUj4VC90PkkwgKqRcLkCpRc8/MM7XF5e0d6haUQHlymICiZZ/FCkOKqADjDrgPcEhIjgKQh+Fg4+/7gyKr+WQ0h8JNmAYUtVs6tLvPk6St44cNQVT6b1HEiegGmR0FLkcAB4QYqYhH+m9jmeelcV/ZsmCQdjsVgSLEmctJ6pKUejg8OM98S7FR9ozKFIguMKUuRde8TI+PNogQWMSciIADviOfi0YCAepRLeMIEG1aLCv+3q0Wgf8D3QDSjKsWiZnER5EvhUys5OT9QNZh0xMeJzeTYUm0KsaMKZkjovwhHuCYqWgU9VKTq5LpJmmoN8cd1qLAROIcUB10STURznHnBvBLmYXOETnNC1qgvd9em91DYDIsT9/PBK7rqAmDjJqDwPHMUiJeFMUEf2SbKrM8N3IinxxIM1jZomf8d9cQ/sCfZBo0nSk9WkB3XzicmSzc4itAe/1RuyxDUXtvFutCgU4T4lnpdMy1u7fHwkWoMac9WaPX7/keDIjx7c14SK56fnE5JyPTTVEEP5e1drV2oEgQZ6+vSpEAk3bqzbycmx3bt/W7EzeE841Qeco6zDvOGkpnV/EGzvEzYEwURx2yOusL7xuzyXoB3iadzz6fmpvXzxTF6sxFWmmWsbN+2TH/9U02yKOc4Xddx7gSjMtDrQM9IpLKcu7OjtK0ufXVmx1rLcVc2yrY4mpcN00kYm8zZaKtiQ7r8mRWmrYR8ETzs/ai/LB/bq9NAaFPm9riZ8PBga2sRndAWIu99++62dnJaFglF8Ya1mR+z2rS27dXPLvvrT/7TjgwPLpjP24O5dW11elvjT2XHZbt/YsNRwIFE4TbhTnGMeE4g1Qk9p3eclWkMCcXp6rgYIyJsRYM1jecGED0FepTO2ubUlqDLCRcQbSyDQhMBeR2iz4/Kppvgk+XPzczY9VRR9hTUh+oiaOGbn2IYl04LwZgPKh6QQCDTxWgJk2iMulsO1gbxgGpjjjGk1rVGrWO3yws7LxypuKeKBCLKnQOUQS7C7oykF5x5O4RiuBqWC1ElR9yf+4P8s2xIEqUCbMCUaDG13/8iePH9lRyeXdlVv2zCVCQWui7Wxz9WIhXrCxCmVsnZ/YOs3bwlyTkOVZ048ujgt02XQ9TPparS6OiOINXhxl4p5Fba3bqxaYTwnXJOoKfKH9caqn0ee7PqXo9kQF9rdPtAze/P6rYYHP/r4IzV+sGFaW1nXs8b/GWEpUWUoxgNBSM2say4v+Y6fVV5AOwKF4pa1pzwqMbDDgx3rdeuWGHTtP//we+UtxONGs2offHDfVpcXlU8lh2o7CSLr/rqO4nEEjdMLWu2+1Zodqzc6Vqk5h1R6BlC2zGRlKCQXWgQGem1aawSEEu+MM4j4y7sjB3Ia3LEEtihoBAUONlcgN4Hp8/0Uh5xB/C6f1lHkevwFjcK1Xov3cW6CYhj0BennHMMGj3yS+M39k89xNgCj5b8pnon1yqs1fXQ9FtYz5zreunxRTJJ/q0jFak1cDn/ngtsK0RHGcuG5ZbLQktpq1jOM0TnAfUgQ1othV1gequClWUv8fvDgoRB4FLd49vIyaC5yZkjgtdOx46Nj5cM0UVlUGow0GkKc6RwmX5LooStPc9bJ8x0dAK0Pn1SoCA/ntwBwnCPSqnFhTPeKppHbkDAbXz65dptT5093XBcEt5tA33BXBc8V4/sjhkmtmNwzIMp47jS2nA7myDUEBUGTaL2HfC9+jwpzWew5BZHnHrUegIvz+zVF1XWCVB2ztZUlKxbGRYtgOq6zKbi/iEYgbryjjXzqmrH9/WMrn15arda2i/OKbd7ackGpuXnb3Lyj4jaiSIRmZcIsCoHHTiFukmnLMfD8r79cGiqw0o0IAgtauDK0TlkbFbnJGXv403+0yaUN61jGuiQJPzC4JtEpn55bmcA/Nm7fP3lqr1+/ssl8XhtqfnHRllaW1f3u02kL8tcxQMSENkJuef8XFyd2dLBtF2eH1mpUzAZdwV2j0imbVsq+QLLk2ei+huLmjaAqCbfKoSlAk+U9m3bFXwJ6s163pcUlJVIX55f2wfvvKyF98fKFul+l0pR8wOi0ujqej+R5oPybyS0JIQkqSSMG5RS3u/sH4Xf54vTkx5NYFjdJGX/A57Bh3KaISUpBnTAgAYJjNFvXiqje26Hr44cZ3+vQYJ8exAKXv8O7lYUaJyh8Ps8s2nDwjPkcGg8EFwo8J+x7MeCqqo7X18bh2rvANhArGKrY5+f4fC/MHSJEh8pFo/ACBmLgAk18qYMbps/qegW1W34GhV6KW5JUGgpAEXhPKnTkn+bFKok2QgkUCrwfIBsUETxDkjC+BzU81hbBkedLcH327LmCHFBjNiQ/B2yN4B5NuVkzHMAo3ikQZTKa8CL6QIKjZ5HNCtYIB5AGDUUZn+8KwGkrFSYlPibxiByWJjkV5nxVgjw+G5hngq+jSPQjo3Zj645tbN2WgBGvk/0hwJ8UdIOjpsZdFDDe3VNg6Xbs7ORYwe+bb75RAbe0jCXAuB0e7Ns/ffb3Ns/kFqXK0MVzZIR3teEtvNneUVFQa7Tsd7/9rQIiDQEOUKTXHzx4T39Ps8ZbGXEEFBMIzyXU1R/0rF69tP39bVl3NRtVTY3ZH+Izi2PrhyTBOsJ1JW6RGQkCCS4UFfcJExAKrf29fam6wrWiuFWXE44HsMauQ/446EbHxlxoQtD8noIe038EXVhHUhAMPqIkAERW9gKqzUjUs884aHXAAI3SFJGOKIEZbhMq2A7JorBFJITO5SjJNYJjJ6eCu9MgZNoJRzdaZTVqTfFnSXQzcPJC44L47IcYk46MpVNwlzzBAmnAOmbtx73K++Pg1jpiWqaJJ7fikGBBnmVTMubWIqIotDWBoSBgveD5t762ovfSajeuESMUo6xrHazdvvaDeH3JpLwBR7J0bSnEaaDRrW6oQGRvEWddrM8RI1xnRHi4yuKI9p4X0KMBheKIDMIb6xaUAHoKSgLCVJ3EgwSOe2SfEsvixJp36/ET0T1PdER/oEmorrpbndE8gJcvhUp47/D+a40Qy1n/qGHD7QQ5gD8jh3xOe2SyULKlpRWpZwt+KUqOJ9fe1fYC18Ut3C6I909yCSzZBfsG4o1//KE3UB/evyvPTmlMBMadtpZ3snSv74rbgXQDnj9/rrX20UePBf/nHWLRFKdV+hwd9K5bQaLK70iwHvgjEFOdvmDJ/F6K20qlaW+2Dy07OiGxO+x7uLenT75Tkk7hyJl94+Yd++DxjyyDcJPQE0x/EWmCb5lU4aKiHth6JmnZTNJSrYa1Xu/a1bdPLHt+aROoMdMgxdgnk7I065MpjThmGeuBeGFCNJm3827Tnhzt2WWib1eDru0dH6vhMzfjnrAo7NOA+t2//7u9evPKGx3yWPVG862tLVuan7dXz5/ZydGhJte3t27Zw3t3tffevnplBaa9WLRdXWgfiCOHN6r0JJhKdYUEml+Y0xmAtghqnm93922ItcnMjGUnJ+2sUpPIE4Xtrdt3NMGSCrumvjQ6fW/Wqw3lEzRlOTfQ6cDrlE5DA7RJ8KWVYCXICUFGEZeBNzlqfUSH5BPu0w6mtaKLhCYz60VCKkyyaHT0OgQWWS9dnJStfnmh9cAZD+1BjUApb7vjwosXzxWzRseivkdfMRtIsqaOU0XFWBJmqDWX1bq93Tuyg+NzOzi5NHzTE8ApLak9rlzFSPZ5AEn5Eg9SaVvfuiWPWya2vDM4wH3peFCEDEXdQSWXyTECe/kxqGAjtrI4a3e3Nmx2alKwa6HVwqAkDjW8eIiTW83DFMcuLioSlmIfUSh98tGHKhQW5xdtZXlVQlKyJKFpHWyzAn0v2HMFGKRyQNTcvWBSjkIzFkRE4CSyby7OjgMsuW2/++2vlavRiLq8OrMPP3xoqyuLQm4k+q6UTnIUYf4+pOA++PykNds0xppWqaOWzBSzft30dIuuSDfxQQPK4cQQYu3MLHoBqNtXNL0DJUfsZB2+efvWKpeVIArpgy1xLEWP6muqKrBWhMvmXPGYd0kxx9MVhF7vrmOJtLsNaGpPjj1wsSP2pivK+5kt4TT48JeXamw6j56JuU+xGfpoessZSRNewlCNAPl1Dqh+d9CD8QTEG3m8C3m6BncBzhIa0bFZTv7BA3dtHtfYIA/m82gObN64IV0DGlDk0OQC3AvXSZOaX0UuwuQaGDOxRmdzraopqwZqomd01JSUjgb2mwyugD/TBCVVGgZodLQBgvYkNwbu3alKyq8DhTHWEZo+4wgQcgJqGd6nIxtdGMpzckcWSQCXhm+kD4YGYKTV+Dlrctfg3RH/2e8+gPMGQrT6IwN0KhGw43HdDzmANwi8pqEQVixNDa04mVdxOzMzpaYaeklewEuo6Xpf6QSkKFUz1mx759DOzxkOJOzwsGw3NjcV+0Ag+OTWBUm1P7RXHPUQkb9+JNPkS1niv/398pDKWlNYKbg5Blq4b/y14NxOzNh7f/dPVljetI6lFcgUU1WFu+QbEuVnVzXLTRZk63Kwv69ig07H+saG3Xv4UNMqcYKCiIz6a+EFx0OaxYGVDB6euzsv7fzswFqNqpJn/ERJmEgESajE4RrPCQ4Z8e8kWJOFgntjMiETTt3thzwwOe+k1WjokCEoAc9VcdvrSezhxo0bmu4xhaWYY5Nwk3EhsRERELqER0Y3JZVSxwxhniMgzAqQdIc671QQQ1eKg1JecMmE+I1np2cqZknu1PFCaVLwzL533QbebdGmCZ1aCPxAcfkS3j4YaYuQju9tmH5pM5NkBsJ4TDr5e9TrnMuW1gYmgRRHWAWpd8/cc5SCICllaQ5SRJ0oKp2r4QkngYVrirYqBFg2DlAZwUuGdIc8IY88QxY60ySmPLt7O4J+z87MBhEwX38k4lwTG4lnENU8KW4RaSKAs9EoNvg379OhoA5N5n7fvnmrg5RgxAXDt97YuKGCl68I3abo4jMRqWJtwZlDiTJO30lGuG8gcnSu2VyIJDi3OSvbHZobdC65XjqCi/C2e3gnn3tDQGJfCInAK8kYHcaV9U3bvHVHtgtw4IALM72NB4s0pUhWgIGHqQzrj0QSLisWLp9//rnW+ebmTcEs9/d37J8++8wWZoEl+yTcmyDXFap1+wN78fK15RBjaTTtd7/9nQ4XKSfCa1tasjUmysBvQhIRhQCUQJPQi3BPEOT62nZ1eWr7u9tWPj4Q14synUKTRAcYK4cdB3Cd6SoCSfCPRzz4sjakoCwBKETPRgTvgxv05MlT8dDi3qCAIAmkM02xAJdIVmCZjKaFHAriiQ8Hmrqgms20r96sqzONmiuQcjqk/B6KGuyQ2IdaE3i7SsXXuft0f3mGCwtL+l3sPYo8iihiA4cAghTyqKYRBC+fBgTd0OBH26hhqYXvJBCowDvt0ul0OBEFqGwBYMMFpeRolcZeUgzAC3LMURuOrHGbD5oDxNF4uKGMWCy5qjGf611vOC7uZ06hCgWC/YXSPAk8hzv/TdeT2AXahXikyYIm4cBn+zY7O2XZrCdAPHvWDGtOnWqmhOFw5Fq5ZhIT3jGNCJpDcIpjYsi9+Nk2lPUJBS2JA5MfYhbrwmFSftgLOifl4bw+G60DF8dgz3ljjvdLA4O4wWewr0FYAA0UOgbVSArtcyYH2IH5tFJG9Sglj43r3GMfgjSanp6z2dl5NZ+SoWssr1Mfrfie+mGRK2glyuBtxTQoERKYOj+3x48/kI/new8eqNDQ9DZwbf2ZAC+msejFLbBg/v67775XA4vOOEqveBPTaBAQWb/bnyFJ3rWxiKghXtiChOqjjtnpa9qaGPB3STs+ubSd3bKNjOblT59WIpqwo6M9TV9pOpLwrG5s2QePP5GqO4gSJVBMq/g8coAQr+hx4XWYH83YNNDvl9u29/vPLXtxaUWaeSRh1hfPNpUbta6KHg9KI6mkjeZHLZ3PWd0Gtlu7sov0wA5aNXu5u6MGWwmYeHZMlkpw5r/++mvb3d9zziiey/I3zlipUJRoVbtRV+HEs95YW7X7d+4p2bs4OTXDfaGGbcqlBO9UJPLeewOJJCHMw1laFN/crcqarY692T80pOMKi0tWZ80kU3bn/gO7eXNLDUBEd/gH7iVTbHErg32Xht2guEhimcQmh9ZrNzW5RHwKKzWGAd6sZnWllCtF//rewJ+WHBijgBETTLQwgkorK4CYANpnCCKp2bSr01OrnJ2p6KUhl835pFuQWjjrl5d2elpWTCCfIw6w72hCChWBAjLcfNAbI1mdF5e1ppXPr+yy1rb941Ord3rWo5jkrL/2vo6Nd7N6p2O5Ysmml1asUm8KJTEgZsCnDhNXRIm4V6g7dAVUVBfGbSybsoXZot3aXLVFiTE5J5WEOKSh19QFTVp11jnKDeXYg/1DOzw4UoOJCdvHH32sydvc3IItzS/p3XIJsbi79roNFIQ4hPFCD7VkFGw9TkbObbRBYw+AWmo1r6zdqNrnv/+9kADoq8Cjv3fvpqxS0hR7Q0c/irs/jDvBVXglvDhMSFDsvFJXcYtaMp7rUSE3+smqaAqwWwo3YgLxD0cPigma61Aa0IXR5LRes92dPZ15XpR765pGIEU/nweKjRjPVJkYREOSCT9nl+Cx0qEYqBHO73JtG1egJ9d2GLELJMlDHA2Ioat7E6NYr6627YUqSvw+IQc9lVOThmtRgd9sWfn42O3i0l6M+rsI51CfBn7g1Y7SMHLBStkXVUEtOpKRJqfzPZNqWDEkQriMuMGZCl9ZcP1aTddNHoQQ13G5rPyY8xkhLQ3QZJvjrgI1oQqrztMN57KeaWjqThYntZ+I7bwb4jgFsERWg8BnfAdcqxB7ocmhpmUYVqkJoGfyzh/ePcy90RJVj73p4rkH8U7PGA2S4B7g0HcfsPHFnmAaL80cJuEaSPnvcdQfuheNQJF0xCkIGdFwRFNizTA9ZviIH65ZEaX8pQVbXJhVfSRtGnZsnFJLZI445/oVGvz0zXb3jrXOUU/e3z+y5dVVA8TNsPHWrXuWSdN8c26t3BrE044NoWCrhz4Kk9v/9tnKUFV1EKqRcFCwjSHAanJbmLX3/u5/sdLqlrUHKRvIWDp0m0ISt3d4bFfVhgQDvvjiKy2YpaUFe/rsmd24sWl37t3T4Sm+XcCYx8618NeBe8AUlEd+sLdjr14+scrVifWDaAuTNAoMihCKIhIm4B4cDJGUT0EJbNXhAi73zYtCzIAAAESU30v3CTU0klEmN3CDCcpAEm7fvqXP2Nndtb29AxVPbB5+HwucxAqOH1wCvLd4cUz8KHyArqbS4MK9e4JxOItOCwVRK8mke/cVGXTEhryAGxHkl8SeRIvuL0XW/0fXmzdXll3Xnfs9zEMCCeSclXNmVXGqgYMG02RJlES11R3u/irddnRbHdH9iTrC/7kjHJTblmSZokiJQ4ks1pjzhMxEAonE9B4eXsdvrb3vvQDLyShmFfCGe889Zw9rr712qZuJfpiBTKn+WuGMgJhklHFBrkyDnvDSovMhFKC5YOL+u+/AisnbCvi4P0SaCBo52KBdJGwgbTxH1otknoRhbe2ZPpsEjufGd3FtfA5UPa5Holv9vkRkhAJprinJBj0AVBs4nDuiwJIA3rlzO+4/uC/lZlBQjAK9GRwU7lF0UkmfU/meVZ8w60ZiQVILesa9EmSz0TGOpjAO9DxJiiv4Ze+ghI2RInivNeL50afCe0FZSX4xgqbAjvQzkpcNZoll/4DWmwA6Db9EbFIohzW+evmy7sFVZkYrGQkDRFJg35+IS9duxq23viJVVoJnZnuJWFIUjqTasL9d8Utqci+EfjIv8ac//an211tf+Yro8g8f3IsffPCBeh4URGf4K0pI9vWxxz7+5PM4sbwcG69ex1/96EdCay+cP6/xTFCc5+bp8XQbAUZPRijRXFGdUkUbx4R41LO1h/Hg/t1YX3+mObCEHiR52BfOPcmPqiyAaGMoRyRU7iXljEqUYXs7xwDNqx+KM/zPH/7aYwGyn5yqDeeKcwS9iGo5gAoUONSqdQY4G9l7DV2dKiSJHEkurwMAw3kxogWHCX2N5zsY7sep0yeVAPLcrazoRAYxKZIixg3RL4fwmhMxHBUjVPYV9AtUSlQf8EBz8F4y5B0xMMaQUQlFJXI6emPmN29qpiYgHIGQBDXU223hLM20FfVo5KBzONRZxnYxiqXElsSIIEFLGnZVUwvNxZlqbjY9fvSuiTY4oeSWdUFdFooniQ/VFwJ92QH1tfTi1daGklsCpelZ9wqaqmQBEJ6RnbLbMgjmsS38nt59AV4Mn2e0V999z6USatE4esdeCxAlOAGsIiABNFKSLWQeEZBpJcnYDjv1veyVs0gFCHLZLkAm9pdt1JKeFfaWCpqop/Ou/hO04dPo1yJ4J/heXFyKc+cvxurq6TixfFKiF+qtI7lTDFp8BoM9GQk08zLp72ZPsZavNzfjm+87uf3q229b4UJAshPTphdZaqWMs9iSjeR3P/vZz+If//FnCvavXb8at27diNVTJ2XrzHTIUV+iKjqAEgWMCgdBxGHEkGRiQCW3HzHqqefu/oM1JSdT03PSA5A6uOKdkQCyR48fKbk9c/aN+NZ3/kAz7LFNrNNwbyC1ZQXHSakDWJia7iu5PY39/exePP/ZP8XC1lYsAlDw1TEOanrMbR3TvwgAsstYj37ML87HJONrJidje6oXr+en4jfPHsWnD++LAc2IHCrnolwzT3krxwICyCTTh7UgcTx/5nScyiSX8TeMB7px7YZs1j6iLjvbqmZStQBQUXLLOkHJV1vErPYAAZuS24kpzZl9fXAY0ydPxXh+MV4ND+Kdb34zrly7ZuCIsWvut9Iz6NPApbiG4G1SPbMS/tLDHmkixGB3J9aePJLQjJS91c5khXGr5eZcegGJtr+qaCWgbaEWtyZU/56DfxLnvRjC3Nraiu2XL2PikF5IWmrcP0uyDEUVlhJxFG0s+DMSXY8yoV/OLVVcE4kR4M/rnf1YVxvaq9il3eLlZmzt7seOKon03HmSBXoQYkns7MbaxsuYXV6JqRMnYwtxMeIoRrbQjnI4iinGPy2d0HXhI0m6Ya/Mz03H1MQ4Lp47FW/dvBJX3zinvr7McLLPvGVQVJyFLVUicBjx69/8JtaePvdYtM3X8e477yqJoS3tjQuXzCTLYF/FFc2eNoPCia6TKf44boJBRm+oCxGDfYMAcmqMVNp4FoPdzdjbfhW/+Pk/ybdcfONiHIz248YNZh3Pa1/Qc6u4Th/t56fqFn52YlKxwJO19Xj+ckvJLQwr0bCJZyVSxgxt03SLOi37K6CGecao1bKniS9dcXPLyFhtGSgSU7zAJnKORT+XTot7Og/GFFmoQqKaTAV9QeumFq+cV/7goSnfVPyIi14A8MIYogeec56jMJ1kuZWlmC6sHWvt1hGDtfwMe11iplSHiRMeP3qk6y0KelGU+W50NlSlnJtXjF9xDp+1tbmlZ8vn4ctkHzSmcVa95vhKBE6hx6OnobY0KrpKRnvx/MVzicq2M+m9D0aag231YrRoiiFJ6yC+C1CFP8Q7p8+eFtNELKp9Yh5o1owztQpyCThqLw0QssozzwpmHiFmmpiU9AtbMbnygRoNiC+2rxfko+SbeynxTkAvYvyaQ1ziS7QukXsAZGBLOCfF4oS9yx/iMo2OImkGIJ4h/g+3KdUc+aTmM+aO1qVzZ0/H1StvKBHmuVMEwXkU44mYkr1InEEsDFPl2bMNiUqR3K49W5cwH8nt6qnTceXK9ZidBRB3a4Yqt2qTyxacmklNsQHCyF/+yeWxxAjgz3T+iEZA7ypUjSUqt/8qTl66GcOYDLoTStREYzP6/bh738p5CHD83d/9Nzl4FIfv378f7773XqwyqJnAA0RDc42s/FWN5Ka5Usqnbj+Kxw/uxWeffiT1VZwEfbUozxLQUwmjUjo/b2WxwWBPwZcXjYoayrU7Cry4TgVaUi+jukH1xKqFp1dXFZBSub1y6bJev/7yRdx6881UzH2m5JaEmkNDdVWVzt1dVYPoBQT54b8JxDRPDLrNlOcmcjkEZ3xuEcLZoNpEh4dK+kkWi2qHQSmRHPr9qq9MfbLJ7+dBgjhRiaigruiUbBS+lwMidTgSb6o+CEAhh56UaCdOjq2gTJT6H31vpi97pFIJ0oCiVU8g12jD7wPI5/MMZJ55fqjA0Y80Na3AlteVUBCvxcjwfgwSariI2ty9e1cCVigXUukQ7WPBoxFIDotuDjqIkSHRpApE8EdQXJVkzwJDTMooHc8a5833mZoxIWAEBLOMEe9RxSfn5ZIgU4XmdaZneNg0qLbELzZeKZhz5doBNygw4jDOgUxh5ufsEfar+56t+AfaSlAPMghyeeXGm3HtxpsaUj07v6iKWdrFNNKt0xPww/X0ocL34vHDB/H44aP46KPfaI99451348L5c/H48cP4o+/9SwlKFSpeCa6rTQQ24/jww99INGTt2Yv40V/9Jz0T6PU3bt6Ii2+8oUBFdoHqrT187huLXpBk19XHAAAgAElEQVSggMSqUra/HY/Ub3s3Xr9GyRtKGLRk91rLie57bAdJIu+nsgWVm6SD58iZBXQoJdw3b72tER8ff/ypgln2NoARz4vX8FzZKyQZ6tns9SQww/7nmpegBi8vyRGsv1zXdSoOYNzRiSUZR5Jb+ik5189fPIsX68/izJmVOHf+jBJPEncHp1BeZ1VBVpUkEUPm0IIon1hc8hztXTsdgg8cExVg9QztMlfOvY6iy9K/L0qgA1OABN4Pi2JxaUkVa4IDEF5X8R3QyrUmOMVZQFnYzszjCUyrc1WmmB6uMqTQhYBLK6ZPTUOfXohbb94U7Wv9xQt9j9s3CHAYr0DfPD2xC7G1tSGRl5UVqjhz7p9O5eCimVcgKIrf5JRstcTGMmihCkRfHWvIz7Bt/oODOpRqOpsNO8E5JKjWTOAUjuGesGe0IjDvlYSMs9z0PiuAoPLELFn3mpG4us0b1eYN2dsSETPl2TaVvc4zos9UIzemZ9WfyBgC6PoFWsr3paiaUkjlHU48MAEErtiAjz76SPsZ1BvK+O9/5zuau/r1r33NfbrpjFUhAYSq6QHQkklud17rs3/yk7+PX/3qF6IVvnq1Ee+9/66EpahcmLqG+x8rIM5iUyP2hMhQj0oKiRo04tFEHOyP4vHjZ6rc7g0VHoiqCthDkHnixELcvv1FPF17qv17Ymk13v/md0TpPlRf91gzH6Hv0o8PEAv9mf3cnxzH3MxUnJmdi+EXD2L7N7+Npb3dmEdwEIYHwQz3PTUtSvLWzl682HgJ0VtiU2LdMEN8fjYGJ+fjwyf349nedmzs7kitvATPrPC6p+tgHamkkFyyr6gavPO1r8bJxRMCoQ4QTNndjYvnL1o5GxGyjfXYeM5M2G3tJ82sTB0R9gk2m0oMPgbK6tTMbKycOR8xOx97EzPxahQxe3I1/uUffSCbBmiBvoFqMVlBJ6ISQ4VqDMEbVDn5FI9QnGDc4fp63L97WzRieoItwmPFWokOCSRy0FnMG/WpJQ1We0/NZqabi95JtVjJ/n4c0MKwsyOl6JH6YKGTuphwMGZu7RP5qDfeuKjWGmbNMrGBIBxfqHnmYr0xa5OWjXkJQzEy6+XWduxA+93alvAXo4tWVk/FG5fo5z8huiLnj/7Nh2vPY4NYa3svtqSr0Y8hgDf2CzBBCsCLMYQRor5BJ5eaB90fxdU3zsdX37wRN69diqVF4iEnhRJjy0S0NCVceXFCChPlw3/+tUBJrp1CxqULb8j+M9f90sXLqjw1MU2dQbUJpGJ2Vs/YcyQGbt9ABMzgHj6hKrD4DJJbxuCR3P7yFz9Xcnv5yuVAS/PypbPqs2afTFaRSOUs+3kn51TViBWG8fDJs3i09iI2EWuNSfV2wyqxPsOBzmfF0QVsEeslxpLAJ4JKpi8TFwlwloCj15rkFvslrZJ5mIWeY85ZlR7JgUcGKUElpqUAsMp82Z6qmmiITDMbHSFAJk8Qd0sUk/YN+06xKwARMgEq5hd+iTNZ7R0CS5WELWZCOqf+V+I4CXlJNMjxh/zscKD4T6yCZElZRd+MqJ0tj4nDj5CgswYeC7QgsVBGYfH+hw8eaE9cuOjqtkCCfs/A5DZKyNvSy+A70ZRhz1pEjGSwtID2NV5OtGTp7ISSWkZ8Emej7aCJCJsb0uqhH5c4UP5R4lVmTWpsjzYCiZ9FNAEq8GO8TlTwHJskDYmiyKcP4ruJA9jvEqoT4ElSPyHQnvu06n8ImNE0B32mKebsLcUBasP06wCExWBTTyvzl/k9omZMpSCB9lpwL9wbeeup1eW4cf2q1np8yKg/2EopmJa9xwZjcO9Y8cl4vr4Zd+8+lP7D06fP1XbYn56IU6fPxnWUzZlcoEaTHCmbGjCsUTEvxDwGv/vLH1wGHrDMt4xBVVEPY4K5iPQZLZ6Kdz/4V3ECQanUX9QQez5YDd0T8cWdezqAKCr+5//yX3RAoCNTkXvn3XfjwhtvSH3UWmqu5hXyUJQsjLjmUA0G8eDenbh757PYePk8puwlhGySlFLpYPYp/3BQNzZfehSHlJ7N16+RD9UzxsPEGKpaR5V0c0tJEiV5DB9UVx4smw9asijDL17G3bv3lEhiAKsCQOB6/fo1CUpxvThUxgqBLD1eexrzC0vayFbmpIrrAJbXYiCgm7EBGRpNtZCDo5EXKASLUv1agbw3F71+J7VWGFXTNhgbsp1URahLDqYqkZSzzmoun8v1sSlV7cnKohAgDemmcuHNTcDN9+HUKiFl4xJh1X9742fAn39TYeYPQabEXrJaYiol9GxTkivJ9Gu3Rf0mkKI/jaTk1s1bosrs7exqHUS1VBDsQN1V3L6eW6nFVeVZSWXO8SR5pCrPugOuSD1NiW9fSWvdHwei+kIc+K5rrQmsuSbTIScVOJDc1jB0UMpK7jGkIGKSNU+KIXuR72KwOtUP1gwkD0PmXpZUXe1NxK23vxYX3riiw0uCwyHnLLLmMkCNaI0Iq1oT9an0e/Hi2bO4d/eO5vcBJHzj6+94nNTa0/jge9+NM9CSUI9pnD8rb1EczuLP/vHncfbchXj89Gn8+Mc/0TM6f+6sKsvfeOedOKHqqEfhEEBwPTWP2nOLPXrBc3e34t7dz2Pt6cN4vb0ZExOHCkwssOMAyUZ3UpVJgj6rhxso0MipFD8SIa8/Ee98411VTz7/7AtRtOSwJOCBs2L8DHuYubh90VYIshEmM/I4o+QIw8rsTpBZCVVo7inVBZwx8+Zm4/RpFCWn9Mzpizp1ajlOnV6K0QiV5xmBUVRWeYZSYgdZVzWTCpvpOkrYNerDQm8aZYO4mM6Ie7P0PuYca0SO+1RwOOpBUV++qbEkfOpDHA6TGmxgTkixxLm8L1SZKIn9rKSXeqTbBZzc6btzBqWAsFn3as4tuB/10hvQrTcV5DMWymqGnpfNWlNhlqLlIRXjWVGyARM9h5lAi5nCBPZWRhcAox77Q9lr7gXgpFgRnDGYF9D7OL+VkMGwIIhBWI5kmoovyHOh29gCzec7gEb+Ur3zJKeATuxLzjL3RdXTtgyhJAt/uKeJfjGzQdznjCL7Ujx5sqbvcwXB9Gd8GsEBoAnUKMBL9ohmA2ZlVB02yaRgf3MuHWh4XNc/f/jPEjgD9YZy+q33vynG0Js333RVSCCFBVzaiQVOlnke3Afp4I9//N/iyZPHce3a1fj1rz+M9957N958603tZ17LPmHeu6B0noKuC9qj9ShYLzQmDvYO4mBwGBvrr+Le3Uca89ejUr27q4oMa8A5hOnw2Refyh4SlCE29bWvv6NRflRn3Otpyj6AI4AdCST/jMbDmJufjpWpmZh4uh7DO/djiernVE40UKwBOYDMYSp2EG/a24ndfYvQoFUwQ885oPDibPzywe3Ym50M5AkRb+IZLswBDjKrfFd0OoRSAFRJYLnPm9evxfvvWryLQBRQXLOzEdQZW/huAyBr7an6EatyC3iIXWfvAHpjj3he2JXFEyuxcvpcHE7NxKOXr2J9dz8uXL8W3/3+97VvqLx6rFDeJzQ8gjb2S6rH0ucvO8qzz5mo925/Ec+ePomV5eV4881b8k34tjpL2E/YJAa2VNtrxgnaSxhUFgsuxTRlc2ld0RiocQx2dmLt4aPY2drS3pAGBkwcRk5pUsCOxkwBTmy92lR8RYLrWZzMDDY1GeV2mB2wfja2tuLV1k7sMEMVUT60Bian48bNW1LcJ0HnLIjqCCNjdz8+f/AoPvr8jgTCsOMC7qje0fIFnRR/L10RC8Rh7/Ah05O9eOP86bhy+ULcunE1Tp9CWM+MB5Inz8p0zzo21rRe05K5hi8+vxNrT5/JFgCmsg+uX70WqydXJSol1gwhc07wUOUv2VNFlRUwqSoj7ScbaZMmmnYpT+c4lGL11qv12N/bjI315/Gzn/5UrJYrV6/E4uJcXLp0TtR94ll0GsRI0cBbab0moE18MKFKLeqx9x4+ie3dgQTdDg5R8R8JlNEoJ0RJlQQ5viqFXycRZitKGE0Kt9Coh9pP2HduGp/DeWY98UUubJjmydru7O3qHolb+T1gKiAQY5SIJ2HPSc2cQhj+OX00RSyxNKWe7NE5KpJIubhGWzoG5boUZ2WPKRVHgTtoANFKCPPpFcJvZi2UyGrFnPgeicpJWJZxYe7zxS4S50uvIkfYsMc5r4h9UiAjuSUHuHf3rvzT1WtXteclOJyTFgDUWO9PP/lUbE2JgTVJNuD9gfIGtfEAGkjjx6cTv0n1EbCHtaDd5GUKuVEdBbzCD9R6q9c4ASXuj+KOCk5o2czNy89V0Qmfw3qIXaixpxbFdOGBGe/ueYYOzd6UDs/Cgqq3VhM/FLBh4cl92RI+g+cNMIytVSU8xyEhxOvRje7NhrlGkst6C2jXNAJaqPZV2ABkvHnzeqysIBYprpNAUHxdxQguwJKJoomCoOR+3Ln7UFoPFBZpPzlx8oTi45s33xS7UXuXnER05rbIZoEqt/RN8de/++PLEi+1mcQZujdPXwrtEnrH0pl4/wf/UyycuxwDZc0EVw542QQE459+fjteb++pR+mv/tP/J8rQzZs34+Gjh0pur9+8mcltqiVnv5JL6n4glK55iHs72/H5p59IeRXBB5C6gebEWXiFxccRM3+RayVwqsTTFTXTPzkwVaqfJqDT7NXXOug4L6hyfN726x31fKnaMhrFW2+/pWDm8ZOn8cXntzVMmUqknB6boNeLt996Kx49ehhLQiXGqnY9evw0Pr99W0kKAbaqO/TR0bPARtZQ5An3ku7vq8+XuatUTNgce4OhRAAIFrgWo1rTogjgyGu2LAkhFZEK7AUXULERdZRAnO88VMCC8jH3yjWrgiFqohMEJ2hGZtjE3F8lr9XXzDpLXfcA+iQCM+7xqaotBwzhGz6r5krWnDsOVolBVaBdCnF8PhVUEnXEXghW6cHl+ZSSHM5PPcUYZCnQuWGfgJQDzn8TjBF8EOhjgHHWoigjxjMxoeQWBFmVsplp9dKSvBbtl3/3M/EoIKpK/IxrAoWr3mIJ8gwGSsLZdKp85TxdlCcJqgS2JeKGUNaly5e1R6hQcr7oOQcJRPAMw03/wIVL12L19BkJOJGg4eAJ/nxoMSx5zkQ7I7G1k8W4vtrciI8//q1AD/pq6EWDVvxs7Ul89w//0D1UVHU0eLxm6dXc1sP4+5/8g1D2x0+exIcf/rO+j6AE+fnv//Efx6nT9GCVwp3/riqhHCBBhERM+rH16qXAqOfPERx7FTsSgTuIpWVUdqdN34LKqP4e0+JZLKGsuRf5NJ4BhhpDfu3aDQlJ3bt332N5RhYtMkBjxUgSSJwVQAnAwdMnawZt1Du9LFCJ9WF0D8qf6jvPiogFSVDsPitH/GL9uSrNZ8+sRvT4PubIEZwJahBlHvER0wZ9rgnGFFAhpKJZd7vZDjFjYRgllqXm6IoCypzcd1X/uR/+YK8Inop+xJ6s81itG/V3F6QSck/CMabqxsiemVRTN6tCe3XKo3Y4w1Znxl70JJpz+fKlBhknsavKMskuwJdsAAH6VD+WT5pOXUPiSfx3tj1yyOCFq02i6IMID6jeE7S6P5dzQQWIPcn5LvEuFsaAZCi5rT6joplhq0WLAhiYmpINZY9wVgEYCKHUdy12DjM2CcbNynB/MPbO9hFnruBbbJzlnJNtERfN45Qo4Ux+/gmvKZ9dbKMKnpuZmha/U3KrComBW88VdO8y9gjmj3yX6P5m72DbEIoyDd2iNqwT9O0dxt+NDuJXH/5Kas8k8599/llcvXJFIJbEgFL3QGZHbBwDTmJAKbn1LMBdANP9ofbn08fPYmPjtQTtRvIBFiVDGA0RPFSJb9/5olGPn5mdj+v0859clV9T9YLkdXJSya3EtUhy1tdj49XLmJ2dipXZ2ZjZ2ovxs/WYHdGjxjUlpZue+P2hgnTq1z3Asf09BWHc00xvQsKIw5nJ+Pjxg9jBRS3MxQhAhURoAiofI7wYA2YqHoqdu9ue6QoIcPXK5dh8uR4Lc/Nx9fIV+V/OiOnzO7H1cl1jgkiOObcKvqf8uXyHqloE6uxbGB4nljWPfDjux93Ha7FzMIo3rl+Pr77zdYF7CEJpZi0zfwV25gPJehy2ykKa+E6esqv9a08ex3B/Py6cOysNBwLgAuAdtLryi2aBAk4Fza0giyq0CV6R3Kq/dxp6OMDQZExSoR3sx/Ona7ELiJ6sKyWCVNHzvQTfOoPb2wqoSW659OWTJ3UHFqdx6xPV+levt0U3Zv+Q3PDvsK2uXr0m8aJG3E4Jyox6qx+trccX9+7HxmvmCDPz0n3nnBkqNfgGgVeagDGpJMrTO0axvDgfy8sLcemNC1LylmqulPj55LaNR6JbjBjRzFsSqUmJRzLSyvPr12J+dj4unj8fJ5dOSuejWISKglVZpy/UfzhG9XvW1sKSmwmEeUQKfqGqbv3xKHZ3AExexYtnT+Lvf/xj+QfUsZn/+eatazE7O6k409eJ6zBo6k3jAJ0dsrW9G0/WXsTDx0+laD7JHt/DphIPeQKBfEUq2SrRTwV+fDNnirOBXVxZWZatx6YwjaP+1AgtCapJyMlCop5PbrVgzoB0YrhC4r/hgVSFsb+Ad6ok8n1owkj9fay+c/w1/877AZCI1QCasOX8O7R4RvzVrHda/GouOaJijCB04cU0dQt+9bX/BOqqJYWih+NZAZgBBdkJHHEo7ErOuMQESeyIAaDAZ2sTvfk8Q/IUckBiNlGIc0+x3zlL3MNnn3wukUCpIqtP2CrLYiJK8BRRKWLtpP3TAsTEjZVlFeLcxkaijgo+bE4/cRVIRLXPWCsFp7DJrC1nST2zqsKS8LrFDz9BTFu6FFyD6MrYyEnahuY0kYMbk3IzWiawFDJfKDovYBqfSdubWr+w5yOePRMLKEbAIthVgq/WE+wbUyKmPc2ANkTsNrYVoIA9RpV25SQjvC7GubOnPJ96jG6MpyTIN6mvHN0JgHISVlS/h/HJZ7cV962vbwrUv3DpQly4eCkua846rQ6OiR2YGVBWYSkBBbXY8qv/448uU31PyioVxhKJ4JxNxN5hxNTy2fj2n/7rmD93KfbHVAKcDOsDOUwxVuWW5PbkydX4j//R/XvQTje2NuPbv/cd9UlKEUtIjtVX9YDSgLDQLnn3Y2tzM7749ON4+OhubG28iBXmzEGvBeXd2lLwunTSI1oO1NvnyiWH3YImno9VQXSJ+WimZ6qZKrCaMWWY4AjHglMh8f3qV78mOiPKaHd1X9tCCzyP81BByqXLl+L+vTsyjmzg6zdvxGdf3I7f/vbjpmdOjdbJgWdT8F41VxPUDA/ivXfficePHktUCnoJKDYGWJXb7KfF0LBInn/pXgACOiocSsazKqGZt0lDrr4LPtOiLh62zXrVXOJSWqveVK6J7+LAsoYEwXxX0XZFv0EEIPuHFZyl+lkdXBw3a8wzxQFYMnwie1T8bApt4/303HJ9VAj4bKrnPDf3kZmmQyCuZD+rvxgOVaAzOBS1giQ4leHYW1bP5FBOxd07d9yPPE3lfV5zTgk0nUyUYJRFNAiel04u6/NRvrV8PAi0RRBITIXOVXILCjg1pXFXz9eeSaiB5JT9iCG9dv2aKgNPnj6Wc9gbDNQ/uLTEeBhTfi9StT17Ls6eO6fElDwIx0BLgBDk7FEQ/pkD6x1ARzy4fy9+9ctf6j5YA4K48+fOSbzmX/zhH8RZkluslKyojaHmgyXN6m//9r/GlavX4tHDR/HxJ594tNHBKJ49fx7f++ADUTGt0GnlRr/fwZUsQJYOoO6CUkNJfvr0Uexsb8brrU0Fs+rPzB5SggaCRp6nKfeeSW1rQtWPcTg5G3liSjTIzY0tBSTu45yWYBdnh2dK9UZiYosnRNmEcsZ5qj3Ac4QhoOAVwQwC7rm5RviMRIbh88yRVKA82I/F+bk4sTCrxBZjDImS84TR5pmp8qzEyEJLnq09Ldo551jUVmaDT7klwKMBLBbi/jXbPZ5ZE2BoDBpKxIsKGAo4cl/VblN15edycCWjr2SKSjBVcoNOnHGeY4FwrDN/yj5yLrEj6r8dWTsApgpCcVB9SbA111caALahUJehGpHQzy8Q4NoR+zprvp5tWvX/pp9pEnzWwUkRiRRnGFtkRUahy+q9cTAAPZFghrMnYRUYPYlOC6mu5EGor6nEqhgnRR5VbVXIpLzjc641KyBPVR4nMbV+uh+SQtFAUbUEwHWwaz9qYMceyzRxqhA6HzWrMvvRJd6VfywaAgXV10CwjRAcNo/PI5Hw51Zia0dtgRGPHCLRhTLG/lWAUXNR5VGTai+xOQtqmOGRbRIEDyTPChIJMtlT8K8YK0NvNyrmVPJNb6NqwR7SLPghACuq7tPy6xLXS5ohtQsrqXu0xTSCS7s78WqLWeS9ODE7F1P7B9Hb2VMjkwgK2vsey8eZ8AiIvgJi/9wVJHpDxfaAlUUiengQB/SIZ5Wjf+ieGtG5s1+ZwJeqEiBDBbD00xJInz19Wn63xHOoBg739wQYAJbBCDCF1dU+AQNZAZDqac7YXV49E4ODQyUcjLU5eepUnDy1ouRWe079vlYaldq3UtgcKlOjChH5Snac2puTUkw1q6q87p01M0J2IwM3Vecygcm0qPERmlogoUqeixlfgFdKhCXeN1CfIMmtmXJObtU3TpAs8clxjGA1CADYtYKuKmoGvzkrVtM9dCKTcytJQNzLD8Nj0dWZIa0hmazBejnsxf5oHDt7A1X3VFHR8XQlGl9dNM8CiPneipsEjvRhvLga67g2R3up8mO7ahV6B9+AaxLDgcIrvRMDZCRWSpxzFqtWKXvpbdfSXnT6bH3mbfOa2CbZLSSaYpVlpXx/73Xs7mzG+vOn8bd/8zdaG/pdKUq8/943YmFuRmrarvHnEPvskS9QG7YUM20fP12LtecvNSqw16PHk/acnBOvdbPAkqqkUuM1cwRfoNmrAhBn4/Sp1Th95rTYMvRU870uKHkMlsSGJCjr52iGkxM7XgslV/6L9iAmWqRq8ebWpi0XrSxJlSV2URwDdZ69ggbGPsWkWQF7/KP2AObEQztPNgH7y4KAEwJDYZSQ3DmJm9U6kiQ7meVc+qzyGvagR3oh/HheYDfA4IP79yWYRixKPHDm9KpiM/YzAC8JNWdt7dkzgXMnV1d1fvh+1hTwFaBTUxWer8cLzc7d1V4iCWYP8Vr2FTECAL7iJPWOe2IILS+svfUy3OpAIchMRAtoyT9nq4sowAJG3XMLsFVjjHhmsmPZwklya70KGKybKvSx7tOTPEPGeHmSAUwJilCwqWiV4VzwPmwXyTYghXRpYEtkfsL9U1VnnZxHvE4dGtOyKe4sn3D7EP4Z0JAZysRbPF8YFogf8vfMDC1MnrvuONJRn1o26T6forVxKnZ29+NXv/qNxPsQ4MROkGvRtnf16nXnVgdmusk2NZ+V7RnpD6cBQv/yT66wy40mKqC2mrFQ7jEGCUGpU/HtP/vXsXD2ipJbFi/DW6OREUrsmF0GlfGv/+ZvVQ2FWrq4dCK++a1viseuDVjGGsQxm/CLDsI1YHSoZH7+yUfx/NljzWsDTYKvj+FV0orRm2VgOJ8BJWleATQbho1CgEjwAAWNB8pG4eETtEEbxGmT3NYMMB42ynIaLXPiRNy4fkMVvLWna3Hv7j0r+0GJSOorA9rp14VSDJ2HhBTa9SeffaaZhBJL0HgKVyjYjDgvKs8eWSQ9cAkb3L93T4Zj5dSpWH+5ofWsSiUGSvQ6VQygBqEIOqHKxsOHD5oEmMAWh05yWnRdbZ1ENDgcrJlQsRRBqASS6pYSO0YxUO3I5Jlkkz9FezCNz9VSV6LavhZ6S9377H5DXsN1uL/W4lFcuxGmUKUEh8DIBmbQulqHItpKzjt1n3Q5TNay/lEVPBVU65BUzzI/5x75I6R5djY+/vjjI1VaDBABnPpSUhVOQdLICrsLJxZlaNgTHGDQau6VSrGqUNnfwBrISU5MxFtvvR3P6R+lvzDRVIm/XLuuXkaQQ9BWkjqqXIg44Qkx0hcvvhFnzp1TIknFhM9T4q4eRFcP5Hxx3tBiEwTirDCb8NNPuD9N9dNoK+4Np/b1r39NSp/qqMtkyn3H7CU7w7/+67/R99PniDL4mTNnTBc7OIhvvPue+h10LYmykQzyZnr8FIBlUIpTp1fryaMH8ejxAzEvqNwi4kIV0Y4UWhLzUScEthQQpUrMNJRf02ZUacMxZ/8WCStAA0I/iHDxHIjHeC3Pl8/imePQQOh5bYEoGnchqryFzvhOBC6KQorjXlQw7xl97MEFUWzYfyTTJVRg+vNE37PysB/SiZdqrmereV6gQQSSW/XYqf+bWdVDAXMZaja99DhjJ8AGYqpaWIJUEtGSbbZIBQ9aSpJCer33VBGCFZBgiO4xA1HdcyLLdf8Ftlmp8NAtBItQOvfkRGsED7YDMa9K5JWkiZquiLxJ+ASXaG4yCbaTQl+Dr8P2wFVTI91ZXUy6OmtQZypDYSs7i03SAio107sFBZxAWMHbVH0F4coYHFTxPKXmreszrVNVewXD6WBTvdH04mRJVGaev8PbKdlKoY7qr2uDU9PuXEto/Hb7FUrWfE9cP+suXYSs/pculQUWM7VJhWivtZPfGvtiijWX63vPJ2LGlcCwSt5ToCbXQuuRg+51PUm/TOxL36weS32Gv9M34WqS3q9c2qmVkHcJBCRYk7RC0XMBD0jQsV853sjPI69Pn+mM1wrCfI0TeqpDoutLS3wce1Qv0dTI7wYSQySLP6NMoFyp7oxjUtsESbVbSGwD/Qw0X1gO0lBFssy1V6xY7j3dHVmoCQ8kqpqVbPYZ0AKKwr7U9IlW2kztEK+VVrK75bJnUPsnQVxXZHN6RALWdY7cc5vrlnT2qvIVcCmAq/rOtMdkdb3vSR40GgrabNEAzbgrPQEJJzbjLMsAACAASURBVHENyQLReLecm809F7PPR8o959oTnGfdeupwsC7EGyMzzyz6YuVfiiW03YgFg+6IlLZzxFEGu61fMUhjhpX3o//GJ5LkGxjRmiWDQs811amVvKcWAckSf3ifkjJP3FK8qGpPrr0vwWCW1i/PQbFlOLussduXVsQII46pUYtsJtqF9vdfx87rzVh/8Tz+5q//WnsaKvTZs6fj7bduyS+qP1vnz+e4+ZPjeEhCiAefPH0Wz56/9AhNWgRlG82Sw+dIBE6zQn22q9+bZKzGTwIsQk0mRpS672uLELIeACL4VdoB5IcPTAvnPYqnNOKxL7ALgJO+fb5HCej+fjxff6F7INErINDCdGYisjb4YNaNeJDxoIhRidXDKBnU4WnPEKhI36mZUIARGuGZFVSNcIMNs7Mbr19tq0iFn+A6zbQ40P2gCQFjFCV9Xvvg3l0BO1SviY8ZCyggKc8BST17DiYkLWsSu+x55vn+oECvZHMMD6SMTPJGnMU/+GJVKxGmS9aT+4G931gjZp1ffONCw/wEOGJCjZmXntjB9zr2T4GqPebm2o4o3kgdB+9VgOmKX9HDWFTuBtAP7ZmebOKD6RlXbqmGwuFZXl6VYJ5bj8YCMNgXxOd8B/7I41NtS8xwo73FvnRLM8GxzbatFC9Or5yMVQF8zIh2IevJYxdzqNzSb4yGydwccRcgmEd92o9bZ8NOhTWejL3BQfzil7+O7W0Yum5DgSoOu/Hy5SsqJJT9tWpyFlnLZ6udz+r7vf/rh9eU3Mro50BcVpwE7VBoW1/J7e//+f8S82cuSy0Zf0YwaGPAh03Gp599rhmgBHM//cd/UjCPIXnnvfckTsPDsFNuAwgOpJLqrHYpuEVl98XL+PzTj+Lli7V4tbkusQXsJGgJyqgKDKAzjumZmxYNgQ1G8nXp0iUlkCTBQqVUhbRCJwqr9M+qH244jJWVk9pM/OzalSsyWpTgz5+/ECsnV3SgETuimuReK1O36MOjbww6ERLvqpYsL8fHn34iCiV9WjwcjdLJag0lfKNo0w44D8fx/rvvxReAAq+3NON17fnzxgG7UsocMPetVODPep0+fUZ0WwJeDi2vLaotQksKYBORlXPN/y7FONYJg0PCSUJJXxy0A76H9SBZ51pxXjoEMxi6OSE3vK/mR/L4uUaqPzxD90/4PrknSdbLECNShWIqYlpGjgim3/7KV9RLxn9ziAFA3Ng+lCEgCVEwmLO7OIAV7BfNsgJjo19WUuX9gBQkPbe/uG2Uq2+hqVKctRKuEWNtYwwG1XJ6TiYnTYHsJEU4EtGic4i4qjGZwNBby/2wr3gvCYNQwjOnTYXD8GbPIwmSxBXUL8cgcifkUGZZr2r0F70ng5pWwdFBRFFCNd5mm/4sN/nDRDC6TOV4Xs7CPRt2GDxDJ35GvH/yD/8gxW6SQmjY6mGfnBKL4MLFi7oXKmIKiNVgyL9nMJuVIvdyIuy0I2f+fA3hB2gp7E2AGWT5ax6zAaZ6ju49NWDDv2uPa7C5abaMaoA1gdEWc0LCZdmvLGDCVTb+5mxjtEWvyXEIRiHbvpQKHrFBBHsacj5LJZJnYRR9it5W2gEneY2fgYJMofkOftUzkpUogiBbTyp/E66uJy3U/ciT/r1YKU6oVFWpqmsaZedWvJ6ekqKCl1BRq09QSWO1OyjAz6C2zoIDvqI4JQxZfd5ZOVbVNfvElRRJ0KTqQfoEU9FSRKyee5P0JKWqgsmiBaW4twPIrGApyMzvNyiQNMKM6Oq9JQxTrRJ6v8tbtr+M58mKtxIwh4ayHaUY3LALlET7ybi/x59Rga6TYf/MlfScW9nM2PV/u6qaob2Se4MJ+p0St0z6E0ispMLX6bXX3lY1yeMr6C0FYVffcgbTHgvSBrlmKhwVeeT3Dpxyti6VoqRA672es+DBmU2S7D1UPYT+CgMDrnY5ELMrzyQ9n49Pert/dC+ZDDTJbWe2qJ5Fw8jyGjlBhnWSDxv8PoW+dF4SICsWGPuDxEeAN7RNElsqignwKTUCaM7rNa3NSYmqnHk9/N7/nv2DsuWmX7f34XtXkqT7MgPAgkYJ3jnV9XJybjVmhOeeytS5R5XwZftBbtkmOPV7azfkmlt5xO+RuJiBF1EFpX7dViOdgLfU1donBpzMHLCNdnxV507Pt559sT188372mVwVAFZMOiXcCQBpD+j42jYIzKiqqYdR5V7LXaXMEJ0Hz6925u/RkW6m8flRvyzPrmJOMZNqb6Y9LeBG7CNZAa0DFX7TEV1lKtDHz9br5OuuTWeguM6AwGDo2jmJoc6+k0MDdRqJWMJUWYgxPRmtiNdxktFZ0PIHg2YEG79j2dBqoK+bMw6zissinrl2hX7OExrjx7Pyc0zbw/pSlU3lc/YgisYA5i9ebkpo0sCj+yCtYzJ0xSuVhuV3xBQhcSdeGSjJwVf4LOiEaH+pIiuV7bFmcRN7UDWVgBEJbgqxEhOyT4gPGZ/pCRMwe2YVWzxZeypGGlT0EkBl1jNsDxJEaMGydUqulpTo0ZpCJddjhKjEDmTruCdRbtO2M13FrAHHwGovm5lV3/TjxwiFGixkTcomkg/AGIWdB5OOOdewhE6tnlJcC+uStcdfiAIvWn6qAaONINYDo/AYZ4RgHrGT2zv4QhJmcg0+h88jXlHC/dqxsZWiDVpzTdwPeQZ5AtfOvQIwSIOEBLXnJJP7qPY/jejb25WvEvMgp52oOJFMQirejgOZDkIBpqdrQAgOuwqIT8yE2BeiUdMzC7G0tKqqJ7kZsS/P1ICo+2CtvG2/I1ZDjm4UE+CA6vS2pmBY9Zj7G8Xp1WUlsdwDbXDsv9u3b4vFBohx/tyZWDkFG9JTF1rGCc/OLC7FexKkwhZPxseffBZ37953LDQxEVeuXo2V1TOKSdl3NuIAa+mzswAjm6kzPA5Vbv/vP7s2VtClXj+oDR4gruitTwI5GZOLp+L3fvg/x8ypC7EHJUgziXL8QKrLfUyzNfTe5ZPxj//0c1GdmPv6wR99oD5S0a8SCXZg4qDMhth/uA4OIg37tz//NDZfPo/1F0/jgAPA+J0z54WU0ZDNCAtVHmanlEySiPKQ3nzzLdFGoCrQcwrCQ/JEAgFlhv827asdq0HlkCqi1UJ7EilhoDlJH0E/n9XQ3zQvalIznDiE9KpQ/Vw4saC+xYePHonCZe47A5J3FTixMdm02jgSCop4//1vag4rlUyazuHMo2QGRUAzN9PZstGqp5jPBTGiGkjCBd4hmvaSka1qNjcaYifBxiXBkgGbsYoxh3thAVqCm+UBK1gjjHD11ZZBpKKEYWKdrKxMAueh3lDmSPRL1ZjPQIQDmqcoiiAtGrExqT5IKE8YAA45tGTuHVCBjVniL5XAio4iQasukurAWPNylVy6od5jk0AMvZu4Nq4bw2ralRNfj7NxZalogur71pDxDPIkTGFEUUF60p66o3AqeFSwypzRBCxYTw6k5rSRwGYoKacrBTqQVhyUKwNyWEl3StaxnVA6KSPirkwp+EhqsNVZcfAObBygWDBN1f5eT4aOvhutX44vahKLXk99SKC2RX81pdS0VxJcgB6rdWaQ7gg4z2xeS9LkQM1BSIXuJn0u2W8NrbuZJYiiZwVs6nN0YOrn4kqLhZVI0BmxAT04aWH53FwFTFNJ64QUEh1qVWKhe02b4te2s938YFytsyJ0JrKyQ1qxFINyZZHXYIAtEIViM8luVbdy41DVkdhUVS2zAqR+dPdI6Wsz+lWCKWOr1WgS93rOCnSbynlW6HK+cFUreG1Vpr1uldCVVa1g3oGfTXC71125SfAi7XBjkFOO1GfKgVgtm4KJDtBQCVI3QfNrvW+rilu/r6sr9kVdt5OmQtbrez12R9Wa9Deq0uWX1nfUZ9m7dKtybb94vaaS9trbda2OYUrYxfdr8DWTZR3N1qnWmuuac/00dzIVa/25nmmpn4nq2YudHUaDpWCdDr4TLN+Lt2Ylsy1bxM+23R+mINY9VAWoKm0VPLtK4bX0e9tE2hXhus8U5Mkguk2I/T7dY6ryNuvVfG6uS/U+cRaSdpqnoznznBGdqay4aw01QcBtTk7S08IqmUkAqQCTJmdJBebOvqig0nY3z3gDRLidw74xWRZZLa+koNamqi/CqjIjFhCfSbDtAIq9rigr8cvEyhVZkjU/z4p7yoY75a97TLueQbzPVXtumuedy1LX4ltzbyOf5xFJTpztD7JqX0BI2e3mv0v7xHbH568S6NzIed9tYl1rl3szwQvv1wY1SAV4KOMUZJzcej1K7MygjuJNViKBAbxCC0RZeVXXllRu3VviNvRzlp1o1aTtBz0aw5MMih0gICtTcd+FW/DkixO01TPM/WYKdl9kgkpWqj0JcKOdEOFEphIsAGUxCumpZFwVgmfZTy9hswSfxzlizj3YjkfwX+rhTUBNVeHd/dje2xMrppgjTdU1x3BV64PsQGdUX/kF+fQEAbykFKRqJJVjM7OqLE6GH68RkOnhmvY2Ej6KTAg44dNevFwXAE1RiioosSpq/8RAFHiK7Qcjk3tk/A7MQ3YLIAFCj8TF7D0SSZJK4mM+3z4244wUTeW7KVZpykhOSrBvcf+19TfcR40q8fbWqxSPOqOkmuq1dF9GIwnCSpwqk1bWmwo0cQesBitFe367GEZSIKenekdJLcUaUXb3h4q7qehKg6AZ38hnDAUerKyeVNFDhRqYB2W3Af6yZcF20C1GZhn4Oon5aSnhmbkvGto0e8KMF+I0aVwkWGNwgDMNtZ1Zxj2Ne/MUl5xrnLTpojfbv1G1dwsO+wGgz1V8CkxcD5oZJ2I42JO2Acnt6slltZ7RrsTkE7SN1p48VV7DdcLqPH+OUUhmQOYMWUOGyf5wZMK9u03o3v0H8dFHvzWjbnQYl69c1cSC8+eofs9ly4jjZ53zqjQrNsAPj6Tx0Ps/f3BZ/oQZbBgZoWKSwea/p+MgJmJ2+Wx86wd/EdMr52P3YByHiVoWigTn5pNPP1Xf2eLJ5fj5z3+hvikSvX/xL74b586fMwUi1fxYPM/HywBSCYcNGxubrP/255/Fq83nsbm5HgNGN+zsSOSJQw5ywzgPloQ+MOiUGAUeLjNMHz58JIoAiIa44q933FOcAQqJpqq/k9PaOCAYt27dihfPTWkk4CdphZYMzVHKxeoldZDEIb1166YoHVuvXklMisTxF7/6pQRtNFIHatVUza5147X55e4742C+++676utlpiqUVAJZen3p04RuyWeo4jk3pwTSlTp6rqaVNHNvOFKLOqFIZulyEmPTNj1mA/SIzwZdIcmjj8sBpyuyrAXfxffY6IWSWZ5XjRTivi1i4548qB28nuoxVVIhflnNlzFIqpqU71KoiPeZKmODRSVZgl4o/2nQvUVvjEb7IJfhstO2E/XP6jWmf7ImroaZfqr9lEGynL8Et6DRpfPXuWjh9IaGpuTEB1zfo6o3Bsh0yu6fQs4aqp0cpb1vBfOmezmcUeWIan7HCRUiqJ4+AWJZDcpETFSfRDKNtFadMIPmpOo5oO4LvROiWIrOE6Xg6oCioWpl0OGqsKt4qgAW/TDBEdM7HQA1QZdQcdOllR+6RKC9ozOmz8lgupO48QEyprxOS2mQqZBzB0ltEqdXmMnoAC7norUotAMqqxDbWTtpyXEBmfxUclKBYj1DBaVFa63ktonRnKDUcPUKtPze2g9JD5XIXl5ngRGZpDipqAqKX1TUMScLphvWn7r27j6r+yoWQ3P9DdiRVMMOYFjjAcrmte9xlV8xYFUBG5XOSl59zd0kqJItBUbphPXkOwGw9kgz+zX3RSUkR17ndaiE6chzqVnMTT9tOwrLW7JT1U7acNmF7tp1r6OSw+OJN5/XBQla8Kiz+npe7qPsJk4FSCiN7iTZdQ0V8FfMX32W6pefoFLArEyqDjApOmW9JkXOFL3ohrkuRxP5lpJ1NLE34FWb0vd19DqdROXz7iTMbaJ8fA/4jNWcwkp8BXYl7FEVQGc1UIoNSnCi0wxm5bdNPCvB5Xm56m10v55FUXe1xsLgPR2gKurFpm0r0SUs4ts/uj/bCmidfdvTVKYvhdxM9rr7RfADPiN1QrhXAU8CzawF6mt0HKOKU4Is7inOQ94wKNq2nmJ3lc8o+3bcFuT0jOae5JPV62v/xvrIxyQoq4SmYyO0Hp3r1B5QS8txUKxVBM+Nk1WXPO8UB7L/vLGhRbFNBoGAGWdamptd55174PrMHBnHgQBC/xH5M9eqKXzkuWvOcAP6lH5BYZSsMT8zBV2f04AeBoFEhS4f0XbPm80EPV5Kv0MxEReYucyoHhTsiWcK3OkAX+VLufa6PlXdM1lRC5pGCVItZe6wR+7o9fI3JE4jrYOqwjy/rPxZqdexWHuW7Uf8nL1mut5stXA7UwtqyC0XRV4EAb9XTArZcFe3dUZqXjIQAFVFseR4zsSxHq1D8sc5ldJ/toSo5UZtb4fSIOCzpI+g32c8k8+Vz9L4QGkpiDqg71L7FZ8hoMh7zxRwj8Yp3ZEC1klIiZ+JG2VfqiqR8X21NhHXQv8uui2JMQKRAuxHqOqbLs0aiU2m6SbWndE+yUqm9kCOsQFEEoChrMl0ed0HgloAE9lnLMAwgXDWwyycLBIoD0qABz2BvM8GrM9oC2BGQlkp8MSZs7I0o/r2j7CVrMJOb7KflUS4hmNRwwEMDOBMpJ1K25iaGcr/su2G63bbFefTei1iRmlcbMTiwpyScwR+2b9z8wgvIhxL8cpth4gWvnzBvOND9XpLiX0GsSrrAnCdZlC1M8HFxJASMyMZX8SdO3fdZz06jFOnz0ipX33Tc/PivEjbJ58TdwPY1cQT/RKU+uOLY1VMSCz0hZ5DO2IhmMk4noj5U+fi2z/4i5jLyq1QswxkTVvsxyeffBqbW6+DeVe/+PkvpRj88OHD+MGf/omyd2T1y0HpAGYDvwyBTVJz0yAqd+58ES/Xn8fOtge1v0YRmUxe8zL3hVbISEwwKseqqBzuCxcuSmwJFIWgBJVE9cvR8J5JXgnNQOMkseUz33rrrXjxAlow9FWUmJfi0aPHErMx3Rb6pBMnEnCSW76TsSs3btzQz2/fuaOZXJ6bFqpUYhBAeKD22ug58WHTXrt6Nee17it5LcEoNhf3yCY1nZf5cjxoG8NSn7X8OwIVIF1UBFsUo2jMrPnB0ImLqpxSwUsK6OS0UaykUUiIImkeEp3BUKG8WNRdElAqkzWKRAmUq2ZNUtYIVrQGX8FD9uJxza6EtUlMJU8VHJv5VrNkq4KR87GyAorhK+pjG7hbtdbVjLT+TdZgR1HORc40Kc8VAJVDdFBoeoZUHYt6V6SK7G3L6NF9VVUBSGEQjZ6SGFPC+kKEO9WERHCb7C2dsdNg/1FilFXMlGDzvM88L00VtaGX9VUxx6nWc1UiVhF2U5JrFsXJQibkR4PgTuLSoIz5M9l1jLqddJfS6j1YSbKrRM231QipJiKtkVLNSxIIyL1zPHlRjOSqHNUpJ9CV/Laf0Q1omyJPBrptYtypjiR9tnE+mQwUZcbf53ttMvqs1VTgkYRMXUQFJbWedZG6rk51tZuIf2lilbfU3Z9dcKK7x7v3XMBOBZTdwEyBcCnUCyzRacnrboNwnc9cf4MayWDoPqomKTf44Wtok4tKOLrPvz2rba9be39avewfqz3QZv5HEpUjvTYt0GPwwEBHU8XujLfrXkutv/dQBh6dZKB6ov1Ma6+11VX3+9oHNQFoJ1Gsz9fa6eyPY3I6BQ9fb2W1xKPWlGgkTTxNYyf5dDW3C4IU4KMgsyiHye6o69X31zPsvvlL7rf26tFKtqtaJA21lrqPWvsECE0ndbLmnWB/LrHJnN95JFHLF+k7lVgWAJQ0cadFDVAlFlxqD6gSKEXW32UodJ9hF3DobNnGXrRW1r810NlV3a0EuxKAfMLyby0TQHeeiUKblFKpd2VVd5b7sZuw1TPiOuvnXXplVZibZKzbG152oZL8Sriy8qiKiA9vc66bc1d+sQBABa/pozrJr6xsTc2Q2fPDbcCGDNWPJrf+Ttk/JW/JgO6owPJ7klslaFnIaR5Kkc06CZorcpnApxK51tlv0j+tHfUsYMVZ8pMt/Z5Xaw+nfkR7mIq54/c5aR9L02WCAL+pmHoFuza3nk3ZGvm+BHSwQRQApGKflyoV5uzJtqk0uNCeX4PPjhvShtE6pb7SFhA0GJIU6gSkPT7GyauuJ1so9O8wJZoVS1svpommgOpP+XHFggi72ZJnHOZYWzaqWhbSDlANN+afonlZxXZBwCPr/IwMoPMsE3YTS7N8uJigyVYz3Z6EhRivfEvanUyIqt3O+Ue2vOv5VHzgv/28077m2rs/OW1UE21pFY4k0lrL/Ayxb/IM1HQDtUzkKCvZyQRkxTbLWcN8huJ9ia7RY+zP4brZL4PhfgM61PxhPshzz7N1RuvuVRN9OQtNDidSXK0gxvwZiaXe0+8pua09USxEL2O1QOQ5UernPVj7sEByFTOSkeT4Dr/jGFx4I4rfDVsCNfDaK1T08SFUq90G4hY0M5kEaCRjpPY8Ca30mbSvDIJBRy4QkPxII1/FgszPSHMnu99H4JBRQH9ymacfh/3p6DHvCxlqStf0u1C9nZiOE6fPxdd///sxvXxGc2/dfpeoUqKFd+7ei+3dHRmHD3/1a/VPkoF///vf1zwphBd8oS6LV3JTlYAy9jx66K9rT5/ExsYLzapjYak+JtXbMtwMRM++PyioFVzArX+x/kKoDvcJ3919hlbN05gQaAcaO0QV08aHXl36RJ2IeXYTvbZcC4uKgXE1zL1+Z8+c0cFBkRFaMp8DEmTanP/xzDBTZ1kvaAk2KO71hK5QSVGNBqmqo4V/ihLZCZ5wDplkGzUyLcGGOwMCzVs0MtJcTwaNMqqF7GbcWN/JM6jqaznchq6UCZRAiZy554ClS5Uz1byeZRvw2YHYiNvedR2D9mP1G+X7yxl3g6KjVcdu0OuE9nhA44CxDZIq8LItbimq9R3Ndxn+lHH2IbYTUsiQlTc72KpZmL7sJCArnOV8ZZNKcMb37uAoxXKyGlsO2lTL1mE7rMjqcQbJzkXKRWQfTtIiMZbsu+pbLKfUBQJ+N/Ar19cG0E1QVYFsOpV6LgkRZ2Bh83TETxxLpLtrXC90IpwiMu3jtLPtzMHuJkltRe541bC5suZfmiD8ePUi7+loMNkmL8f375HAPD/d58hPofKGWtfjwE3dp5Pjll7evb665y//rjbprOfSvfb2ets1qKChErAja6HAqE0omipcJ6hsaXbFdLAN6ybhdR6PX1Ptue511WvantkSF3Lw4T+ZNFRVtwFlao3bTeIj2gI3zf4iAKiRPYnKV0BQlddKVI/vGJ1BX3T2ITmpK+aEnlGyM1hX9eVl77ephVXBb6+r9gIKstzmFKq/jGTaehXTU1QJpjLIL4aEWQEF0KldIvuSbM+KjpliQJ1xRLUmZecaE9RZxyZJreSmI+hVNjQLkK6lNYCFAx4l89Vvmi0R1lKy/ylqrquHNbIh67GVbOXCt/smeySrp7iS9azwyQZLqTWR/rK1GaCWT5HORNng7CUuu9rdk/XcW1+UoiYdEMOHuvZl0nVVjSwaYacaW4lDBda5ZvUZ3Ypsu88z4C9mTJPY1Xe2+7sBC5RYNDFvu33zUqvyLf/eARXaNfH+aXxvJWK179Pv6ZQ1mGynlYM1qYw0EZvac7KFZQzZr1m5S6dYyEAzks7Pg386oFEyYgzYWKtCXykKcbac9Dk/nIkUWKv76YIh2RMM4KhkLO/HYF8qrBcVP2nJ2ickiDAIgoQye+tlptp1Ow6OKkGoyRG8LivSFYvx1YrxGoZQ9oCnGrr9QWWY2TtaNOfsT7e4WgvMS4At7VTXbrpa6J/ITqS9rham+gxtlwYI8/dX735RvKX9keeVlW9Eu6oPuZhxHWHFqb6LHAYoLUhUIEQdJydtvkYqvcoXiSkTUG6uXxo3pmxXb7k1IhJoTAaRmW220RVDqtKaQGHN7FX6lgw67t92sNh9CQZojcXLbZKuXEytV7Hsqj3NOXILIFUcW+tf/811sUecDGY7XFKuuY66PzPabFfIT9i5tJ35vW1i69jcLRYFrlZvfTEqrCPQBilNFTyfPWtROkhO3P2/ihupypqy7IfF/1OxdXsbrEoXb3z9bBU/V7cf+Lt74eo7PbpMnXAc5PVlieUvJYZG8p1LWT6F1tcUIGbvVasZ924hOLN9WSOo4KJrT5LPCV6KKT763/3w5rg/txiT88sRU2THh7E/GMUBQ9pROJ2ejcWV1Vi9eC3GU7NhooA3mDZQBvzw50HryLjX1zc8NoD5XmfPSvRJFcFUwayHXgqfTSBdzioDeilyKW9J45CGiQVR70L2LdbNs0lAg7hZrlI0Z6kTuzFbzi/78OS0C6nN4dwl5FAIuqkRXviiuPpaU/mVxD4T9TaRctJSAVQb1Ld9T6antvMQC7mv3o+WmlkggCnBDSDwO8GBBVXqTwXbx+l43UpGoY28pw7f0QSkg5znBi/D/rvJUVZ2koJYa1FVBRudSm5b6lGb3LTf1b3GbkDSfa36LTuV39aYtIbmeOJQz6QJuDoVnrYC6Pfr/vSccyxEYcSlclmllTa8SATJxq4bgh8NRitptbkoo9KAEk3AKbzJIER+dwVuhjkq8LLx0lqkkxwMmc2KsFRSa2TIu2IaaayOJVlVdWk3UVUg22CoTHntbZ0FX2b5gObtXXpxN1E+4pNrrTv7+XhS3SQinefVBUb8eW3CWIFI/bwu6Mg1l8E+Vv2r17Z7q+7N4EVL2fQrjyfP3eS29mtdq51Ap2+2oc07SSnHfHzfdrbYke+s7z9+X00C1IASdkyNaE5+YL3veLBW91AJns5jsk2638XHdKsYdb6a93cShW4SWmvQJFmdDtiBeAAAIABJREFU01Isgm4AbkgpfY16HDtg1TFqcyXyBQx2r+U4GND+zlWu8mldUICWi6KNt4mY+9+5fjM62mSk2iiq0l/goqoaqSlh0Y6xRQ6n6Nmixz1FFnsazpKCPc4XHaD87p/j+1z7LVsuCrjoJvNHwYrWn1VwlSe4tX/eNUcSvISwsmA2jjGqmZkQocKroDGBualE+xQAeecmEpT2NQ2bdZMS8eyAK3oLFd0628XiSNNXdtF2tE1Aju/RAit0rjKwPu6/vMXbIK6JC2rGePUR5z004sEyiJX4dlPhqno5EGzB405CrCi9Y0M6FEe/vgWBtXpJg+Q6qwW+QOLGFmUvr/1PW/0u/1KVuCOJV0PTbSubZdBTo9t9q7qGqt7VzHQ/V8eBWTVNA68iotgunqbR4LF536JBKji24reeidbDo4vqfMlOVFVIdjLbjnSLTgI4p/R0FpAPE0D7PZ0aImB+dHnOpXWQlEu1HEBLtu4Ggk6sXxIEDGiTaKXwnHsQDVDVGXSy4/2j5CKDfIsQJuieZ9xxp/cH1comQ6lKqJKDVCVPkK0KQBmdWFuiI6jna8kzlqJbTdzRiRfsw5KanJUu1rsKLGqdyv3cmrWi12qzpz3oaB/k6ZYfGXvflrq3t8LRwoO0RDIxadoY8lrKNzQFkgIpkg1mn5EJc575Ao7KjVTs62U2K0FsvYrhU8isnlnT6pOxlgpvuZ5lJyywlsBnfcGx2MWmoO0D7+6Psr1K9LLIU5ovdXar8MNry263oLnPiVX+nShXK5d7uP0zPT+Njyt9BO+JSp45kL4n26wCbv3Q/GwF8Igq76KDwYZkQWkdqzCTDMmmDSlBP4ANksdxX+PvRDfHNuAgyg/oe+xbLAiY4mppL+zjJ5oeYo+2y32jfnYrdlfll3zP8YfjYG5H8Npf/sXXxxdufSXOXv9KTC+uSK2qqrZISvPw6U0dMxMPFE1ZuKlf5ru7HO95jzY8Ti7bINpfmP/d9BK0CCg87CaKz/EsEm8olFIGMC9aJfkyTE5yugGaE1M7DTsJG85uYFnVom7A6nmFrk7ISGk0SfU8+PMKsSmEWwZagjCFpuYG6QQ8tenLsDhIap1XVem6qE+9J3dDIh7lUIzkdJO1WoPjAVy9/8v+7iaLdTjqoNXn8d+tY+7QZ44Fru11OoHP3LD5Wn9XB4nu9EV2A9/GmDSUZB/AbkDc7KNOctBdr+OBS/e/m885ZqCqt/bIPklDaseSvaRS2TNlyD/L6klShMxsc2W7AkErgrc0bKHHdcyTDuu+uxZsUZ9n9sUUFVaIVKKbLnRZkKXbg8YeGx7Qa24mQ9PPmaMU6nnWeh1POuv5y/l+SVD9Za+vh3wclCiHe7TS2knY8xl0nRGfVWf5yxLWbgXueGJZ19FNjOo8HN//3T3X/K5zIUcD5KrKp/BOVvB9xLvVG3+S99DxCmRb8ezux7qH7nPp3ked0e4Z6CZTzfM6dh6//DklbfRYFbs++/h7tEcrMOvY7+asdYQAu+e2rknX2WYgR5LA5jMKrc/ECCemUTRHEmeDhe59b5Pbrq3r9rXL6WVvuatcJdBUz8rVG9+vn2EVjmvv1N9Nspj5pfxDistJeKYQZy2VK6/0kxlM9b6pZ8iIEPxFiaeR3E5NIpqC6JzvGTHHcW8khXENpufIK/HKlopk8nTPmpg2aVAyJk5EO6tNGdB3Ky+6Lt20qYy69kyG2rNSPrsAGeyeE1EpvXLB+axYUKU/yVpxMo+ysOeowo5TVUDnxX242gOZ8OuteQ/Nuea6pUPgz1AFO21S1nl9/hpf2w2eciRSHJoCa+QiW64yCe9UbmqjOkBPdk0GS14bt5TIF+ZYqQJStPcVL7a6ITWXtm6qCbwSp3e1qhKYfDv1Qn5GLof9qD7vVPSmCuLAxsCng/a2rUP7MtdWAk0ZnNY5UYVLSaMB1gqKdQ7quTSUZScGqpiKIjtljeP0XaUZofMqiriGDunaRF8U66anUVAmYVKmQUCq1pZKjOdsy172GL9UwlG9GO27d1FMzGw0bgHUtmwv86I143t8RkpPwJVn5kpPSOHaSZ33CN4Z8RxNhoI22p+Ow4NeTPanxFpk301OJMCstUkNh6yyV0zkiloLTNpuJAMj47xKinmmJfhUMSAinuwr94gajCj6ffn6BsbuqNu3SU9WHDtqwfahTmAc71R82hGf08I5DtE1l+6D1qxtL6nYlEVSQt2h7TdaEjXnu8QcEzjo+ufyCeUnKmGqRN82pwXx2tcd1dDwXm2BkGI2KknqVG/TE3sPd5iAXo+kxFfvc1badU5KmKgD6nmpqrfWa1lxZPmx4/FE9/lUTFkxdpuvtPFwN+7h9yU+2axD+eIcf9UVUiwgzDGnsdCKocaqoGLrs1gjodSMI8sW5fPmPs1irdeyzggMJ1SmPmODVU6MW0DYz9eJcAlkVvXWhRXDW/xNwisgKVv+pEatPWhQwee32gPcZMjPnSRzVkjkLchlX9y2MQn4qOS2R3L7P74zvvTV9+LqN74dE/MrUkjGGB2iDqqVGsUEATsONjcCJWtzszujGSQoQ2l4Uj2uCvLz4MtRdwJXNdM3VZ800OkcG9S0QSRMTdFDdMTVSTLbjeZnUOIsNgndTejktB3d8GUBbhOQUSpPNK5JItP4Nl5Z4halMmr0v3Ec/53KXhdJ7wbQ9e9lNLsBcDeQqWuu++gGkvzuCOXvGApe7+0mq1/W69MejNawcH0NQtZBrLqJhK+5+htaQ1VoKr8/7ggqkKrn1H0+BU4cNyDdpKfe3zUC3eC/e331HCuoKgpP/bylPWVttAFJUsQkHWlD86wERsYi92EmtzVDuK5VhzbRXu+B6ge2gZDkeVI2/B5/ZiH7rdJp3bHFGLzHE1XPgJUh4YxESnvo13Xm6B1N3NKtdMCG2t+V3B5//fHn0n0+xw2/aSqFFFepxs4zAUE7pbytSgSaZ9Ltl0nZ//q+7rMvB9L9Xfczuufpv7dnmh1bJZMmLGjekUvTdbgO2rt/fM461fukodd6HhfAqDP8u5/hn1RwVM+hu/7N/abCoYOFRGePJaRZLjhC3a+KaPe7u0BSgZLH94BPuoVh6txXcNK1q90z55jiWACTjrP2An8LSc+Epk1cWgZDgyY3xb4MOBpRpgResd8p7KL+7PRXSsyqz7BRZ20DN2yQgaQ6G/UcrIKtPz56TtgZDaP3WP8AFXnbynyZBFIASt1fxuB73sa89ckJK6drtmb2P8UEgoN+DbQs6VuIhVGCOaV8Du2QkRUWalSAWnoxSgpzHFyjB9BVwm0TwbLLjRCO8XtdvBR4+V7Z/JHQduXEqfDdo3UmMQzFNqq0IjqVQUn1+2fVoy/JIEGCnv1awUx9Z/mPUmeHkhcW3FGQltUAlGZRxFRMkSOUfOayh1xxiyKFTpWTc5l6udoLVsatRA/KIM+xEY7LHjd/itXaoZATfLHmDsYSeKmqa8Yf9JvxTGCNMce1No2rlCSEpQ7v5KT+p5XPOEaAaJYPUREluXWiTZUCnQ3alpzo1T04/rEglwLVXs72zUSLiop9osWxTHdlbUs513ar+k5d6c3Z1XquKCA7dtMWkfqxqYEShupTdfV4EwWaxFt6DmrKi4OGQuy9PDr0XG0zWe33JgFoEcsRHdkzdcsnlaKw2tNKqb6UqXOVDQp5z5RAac281j7Osvfuzmasri7FiROLHkkSUzHdn4nB8DAOUf5VmylgQOsjbY/bKq1i3BzDVra4YRHkHvbeNdQts5FJrpOQbDNIhqCFvUauTTZsAccWVUX3z5N5kQKC+u6My4770LLtFYvU869Fraqt7q2hBstxp0lvK9TdglVV0nwtmWB0WiaKDt5Uz6vtjB7VUhCXSORkVg3bda442QB/9mZmtbtou/ZNlbgTh7cj8eyvvEerP9axfT6DYrkohk/qelbb7c9a8cCqLldc1n3eLXje9uB390cXqC+/WvbWe4l2R7MAKqHldRZubVtcvP+LhqsoO8Eapfr5iFPTpXqpdfv2t1UZ1T4qcbQCCWQ/bMcOELfK+cuaPoHgWVOEaMFgvlIFxipCpd0RxDU6tJaEKMl1ePg5PbS2R4pv1V9tu6E9nYCMqdElfOpngdfwupG/lRZO5XKZNjdir3ZIU7jV//0vvj6+/LVvxfV3/yBi9kQcjlNVqzcRtJVjgCbEp55QcsufSlozd7fBLEXaBkWyAfqd5CEppe3sSxu13FNHRGKK/tXEE43wS4uIV1WsEpkvS3Qq4OoGXt2AtwxCswGTnlF9CI2B6AS8JQ7VVOLSUFXw+WXf2d3sR43N0USygvXua1oENimYjQiJ31uH7stQpUpMvyzI19qWemEiV93vr3v3jDcbY+6j7qV7aEUHkPE+Ei431Yv6rvr7+DPoPsPjSVRdU9dYHn/mZRDK0dRV2OFnUpWVfFUPUi21EtaGYdAAJT7Q3V5JA1slVHBM2TcPudfHzASJe2QVoE0SslqS6CnJbRc8aNDWBl3LQLpTQZIzU9uIHSFOnTx3kDOguxX0Wuejz6plU3SfltcuIcBORbDWtAvANGctBaIaY1q9YST7nT6gOiuF/pVDrefYTeDavVKVpZwj26US570XaFLCETLrDVUrn5c9ROPgKimTc6YnvuiPnXOVpbcmJSt0Uhsn0fzu2jVOtYJdOdla5wwSZNI7I0mqkio7Xr3Znh3sS85ZoBW4Zk9K8tAczJawV7FjsmWkkl0LhqVis2ktrsQ0a5Q9oqlc2gCRzYgCizrYpvnfWXPT7lxerOChMeS13M0YoSQFtm1heX9NyGS6fdPu4n/XHqlqlmt1HrWR6rqmVFF1mVSFRr0/fCfAKzYrHe7kJG0y3AND5E11VnVJ92MmkFonEOBLapr3E4Eyjlypd9Me4gJuVcuoEDioF+NIgJNPA/1GSpb7KHT6e6ThgNr8jNXs9fuca8q1Iwi3+Wojnr94Fr1DVOTpJcoZt6oWMy5i2FS4ZY6KOilKmiueqMMWc8nBg9e69r6uj+prvrdYS2YecO2T+Yyzesooipzza/V5z411bx8JvNt/SHjYG9y7Pov3ADDUlFOur+9gTNoQqdjLszJgnBZQ9+FERRWBHCfDzEWSUSdiWZVTVd8zdIfDQ1cplYq1jAWeT1XL6vyUmBLJoNuSXNFmcdnjBHhkaP55G+hrDF22O+n6s+8s0zrdAy1SUKtdPE4wkv6x7CMsqT09GWIyYiOxcVwR1bnNiix/+zjUeeMLHdpW9ab8hu491ev1u/yfelibBK3tUZT9zTFnCNFopEj2SzoncNuTR5ikaJLsCdVXkt0JtbBRKGK+ba9R4OU5WPxP4mJiPhXV3+0OfC/fCTBCZXhynHM4K0Gn2gOz6dC+1HEjZ+FAzxfWkyvCujNVhDlnfK/0TiYdpFsp2XESr3nx7EHcvH4prl27akCqNxlTfSZaAGb0YgZFmhTAqTisG/eUf2oSsXQENSe3pbI62Dbd1Q9an9NccxvLap/wHPKMVhvM8WpfPfOKxbx/jrbmdP11+Wn/XUyWqkhWMpGstLxGv9L/V/ai8XUNI8Wv0vUphi92WRujlr3Rnk8hpMbvZ2uhwbl2jm9de62x1j+TOO2/PKfOYVu/1OR5CSLINdS0i+zbr17iiks4b11f2o3bFeNmzO/YqZ0zzrVVTK4YopmlbltR+6JbTKrnWLFz0Ysroe3G4bXnag08tsoJIVowBUDJAiQogY/Qa5pCieCu5lr0u+xBlwBWFmZsoAASPe+Wm8a2lf6Ot0FNqDUoI1spm5GxacY8FSOkVGAyhGrsVjITAH9TiKwBsHOUE+uNvpHsTbFrUs3eitWodaMI7QKq4oWM7ep54L+Vvf7b/+Gr4yvv/F7c+uZ3I2ZOBPcGUngAlUO8DV7IYSTRbcUsZOw7szerwljJbB2EamqvZLZLLexukApsFTQlel94lw4xqFBnQ9XD726e48lOXUNt2OPBczdB6yae3WC7/t0bqJ03yqIWbVmpvZDz3+2ra5L7jpBD917rGutnjQHp0B+6SaBDlFawpILM6lOoBKb7HU1vcypUV7Reh5BPPJ4AdxMhvv945babMHXXy06+DGLLz+/uj+491rPpVoy6z8sBesXBjoyV6HYShzJCZWRd9XRg3CRgqcatYK9B2jNA7RqwTDC8v4xOleHyZ2bvVqf6c4SGUgILOYagGuEdLLTKwXy2+tFUkbQAVNPXIVpZGpSqUDVrWmvg39tgHcYEAbucx0Bjr1RgGWVvRUdo5fg+ax1nJWJFhWyRTq+jqZeF8tV/6wznyKTueauzreee1Z1iVqTuoF6uPXgEHfRza89NVbqT2FjJrQJnU9E8Coh1LCfIOnuMEz9vGAFJZSllSDmrRJtFZW0fZFa8vY/02FM8Qvasw+LIq20TYCU97b5TZS4dh2/Ma6nRMOylEmCT80j0gupM34DF4SG96qyxMoAElrz/1UuWZ8Hwory6/86kudBOF7+akCXpggk+JIuGs8vcTPWC5dqYlpg0JB5lzmMkgASF9Wivtq1ET0mjA5JmaeZQE1QbaCqcIVevIyqjQFCig6xB9s6p34gqoqlLvckJXefgYBQTKL73p5rkaZyBLDZP854nJzSbm7nrSuJGw1haXsyxFj0rkSqRMBotRDrBPvU4CaAh3HUyLLVpaItcw0HSEkv5PDxOhH1Egqr0NqvGrDzzmkGwN16+iDNnTsdiI4SYFEFlEkam7z+4r1F0KPtT7VUvlRIFn0MFIVV5FH7P2XcFl2uuwK78pPdhq/vgc5s0a4ECTqYAVSxsYl+mudM5U9j37f5EPk/JWyawRRMrNVV+R4KmM1U0WNmrVNUUsyv3Y7Yf6XcykW0PYRPUqoxnH0tyq0C6gr3sR2XtpMg6rFporoebuAo7SvdQZ8ibUXhe/pP1nUzGnDApSS+hHCX01BNc2dYZ05rzfKzRQbJEUqbxc0k5NuVT9bnm8wyScctZTiWuKAqw7pGqvvPtBpAS+yeNSSOCVqJHBrFK16PSavYybWbekk4Eq+om/52ADtVd9rAS95zXrTMpcacESCYnY3vvIJ4+24id/V6MetMxJPmUCNM4elV9zFY+qu/5VBWcytMofrQKr54Na0ycoXFxnt8rmr6oxeylyZjsM6+VA4BtMD0Aar+CeX0Oir3pp2LCarwTkwY52NKwIGIcy0tzMdx7Gf3DnVhanNOMVlgK0xOzMTrsx/5wqBGTOgZNL6wnTpRvUgySoGFbaazEwz2L1b/Pe5TIpL9qklKBON51eUxaAax0psWikLZLMWW8gEfim6oEV8xTsV03butWoX0NbYtcCQ45/OF6UvBScWgrqNVwkmryQS/BVwH1HiNkQN9P3L45Ad4sCjT+Pu2drrkSmbyvWue6n0pkKrnlTCoZbK7DD8stXZV4tlUWnlUJMSnuynGV7BHZ9kYhOJ9rfVYCrseLOLqehiWVdGf52KywFgCcFdhuPFTPtMvAzGNw5JnmFkjqePalYj+SGaQxTQIDrTRttWyS22RiACBmpdbWLVtDarxPgoX1PQKfGvAr35Ftec2erTFgJdSW8Yf7Xx2T8hkleqZ1U6+HwR2J6U5OxLChUTs4KL+mKBkmgyr8KeqWekkZfct+2OY62Kr9VMmtEm+A3f/th2+Pr777+/Hmt78X4ylG7bBJJ2KgnhqMA0bHwgi1eKbSFLRzdKRKJSbdQ1YO9rhBKKSiTcT8AI8ovSY1L49yUzv1iIKiaBRttoI/oxwVuNf3Fh20pcq288vqAdfflezWoarqiOghVfVLDr+pOfmEMpL3d/px1MY6/h1O0rKqInuVIWr1oHVmftY9VDDuNfUhdY9Xa4irF0EbLdXYioIoI5oVCSvN2Zg5EGv7oF1BcSDaPNMK/o8boIxRZHwdxuaGM53qeAJlqltmrJUkHqm0VVU1h7rnZhN/n/4BgiCqAzKsibAqkTHCLGSTwEty8lbvk/hYk7imb5BxB0WiypHoeYqI6L7Fl7IMu6o3ukb+QRignEAlkSXWgLFBIc50w0atD6S/R/XGY/+glok+RsCac7tmCMa1ZbJ3J/uVlJBrzty+Dv1hDitX8C5j5gozzx0FvOmZaa1NaQJUqNcFEipQKdE0rVH29skxN/065UT9+RWss5cNWNgZFHihu8m9o8QzxwJ5b2SW3BWuyB6dZqREhpp+rqZH2ZG0BgdsXcdMRi/RbtGXElFUCOOKFGeKNVPALBDHgbsrEiRSnc/WQ3XVRz4tx4/qewAKSGwYPaAqRKe6msG47z1Bh0xUq9JpFNTBeyG9sgcNCu37NSOENS1KoZNu2eFG6ILguSpHWlSDa6r+uB+8AnSjzalkmOvv66w+Tu7fDpLbB8REM6FsawnFOIBLWl0mrpynQpDTK2fAwQgN03tL3MVob9tn6EQra3lpIovCznOS41cyVUlZPya1J/oxGB3G3pDklrl/s0aZD9xfOR4xb3uoxFYJ2PS0FpzeHoVfo0P9zuPdpoJxcJq3PtGPnZ3t2Nt1z7pHeXjsDGPZ7FBLVyJnMI7HGvdGYHgwZEYmMwsdUDHCjX+wFwyz5xkMh3txYnEunq09ifPnTsXcDMF6q1QqMFd9nT3NV+eZrp5aSZvGFAPPK2yqsRlYQHN1VSoFYTp0O4fPsoi6Ls77wcj9S6y/Kc8FxnQFRFpdBycU/hwlaw2owmea/lpnlKBGlNecC6+EO71gMStcmarewBT+6XvP1+QwvqO6N5Tbpc8pNVfjl/av7gf1Lcr75FlQdU+9jJ7l3WYQrkOUpocTQFebNLqo6a3NaQRUVJPt4PBPpZqc05k2juRzIqnkCHFOzWhOqhNwJ5uZGmZFOwO6QwMTSjYTBOJ59pXEm4WgimjRv3WvHRZIGbJOcOG+t0xgGeqYYERVUEsbwv7AFanqXbXdSyCRL85WNAGoeX29qZm4/3g9/vN//Xk8Xd+NYW9OUzQ0u5P1STqyiiQEumPmoHIdMritfxCDxcEvCbCiBRWmx5qdCmBr5gXBqivVJCPqSwfITDGqJh7NCpNtUvmalF8U5nMYvcNBXLt6Lt776pVYWezH6ZMLMaOkPGJqgnaeidgdDDK5LZDF9qjrM1XVl08eNCuvPak59m0V00kBlWQA6GpXaOenq/c9E8piPrEm6s/PfSff2qFdAgSUv5ULyXi8W6yoZKSNDbOC3oCe3pMlcKQiVtPGgR0xoiIMQqYjK6TFxEkdlRoLaYfZ8fc5ArG1LblMjTBjsYCy7tYIm7WU7G7eoL3atDdiY1rmWQGm+q6it3bHoum0Z1tcKSFz1rFVqQqtXueMD8VIyopvsSKaPvoEItrjVm0jjk80RqkzQ/7Lim/dRLmeH2tf8Vm36tvEWQCaVr5T5ZY9AiOhwBzZDzGcAHPY6Y4vS2i2Ynyb0QQYZderesLJNRCpmFkgk+NAzpxZLGgtZDRZPiGvSeuY01nsv1PpPGMtg4PjVMhOMbUEzV34yfvv0Kmdp7TAeCYjneQ2E+pOC1bp3cRoGL3/9U/fHF/+xnfize98IFoyzih6k3SrxLjHsGXu0lm0H16pr7YoRRlI86ntyirwZSnpPXElKXUTOxQKbYkGVa3xBmVUssxeeZAjqFxEc9J9QJGmPkqbraDbQVp9TjN4TUlNbUIflJRh7wSATuy8jT1ax/x1b+BCo3CuhXKlqliDSCWClbx2bYtCP9NZN0EmwbKU0csFVmKclY/cJN5LVh92ctw+4EI/lNwmFUz3UJVAobxJr5B4iSmS1VvlaMIHiI2NjzS9zCm683c79gIkirqdQJ2vX8IS3gdcawsy2ABUH5efH06tkMG22d+OEkQ595P2naln9DGpYk3inP1LDTUjE/SiBlZkpeAkpfFFVxIyXXO9LEWvJJfKFcG9DqqNJbnRcMBIKlOoLFFvdJnPV7VGFS8nUQRaOgsKuyoYkvyGqH7uXcsKiZaDsVEzsbCw6MSrn0Pd1WuV63dwEIPBLlPe49XGRpxYXIzl5WWjpBX8iAI50sxjrbH4Wngn76muc+b54ZhFQcukqUlu07B3AR4/w6y6pROw4azg1YkKiQXPTn2IosfZ+KuCrQoQFacSfXPAXQJxXvMMRnL8SVVrmvBcAJCrIz7bSbvL8qoQPwFfVQW10ddZz7NllDgdRWaw6stMeiXBv/rJslLaEyiB2EwyGBItbDuh6qwWYp0Kqd5FHlWQ1CEdVxlz7zc+0w6rWA5OOkA3nXwQ6Jgl4h4/kh+qElMKWp3k570SEKVifGXvzXB22Z3aB4mmJzjntaogw20FShl08G0z7dzLFnlMg8933vsxG11qi107aaDQVYeyycU+qADbey5tcSX1in97OiPj8UQ8fPQsnm+8jr3BOKZm5jxK4mCkWeL0/A339mLhxGLs7OxqPt7s3FS82trQucZuwpQ4GAxjYXEhk7VxzMzOxPr6i9h5vR0nV1ZFfcKp7+3vx9bWjhDy/cGuEt+ZmdnY3d2N2bkZzUNnUsDO7n7s7g70HRKNQoF/Zib29vY1co7nfXCwFzeuX4rh/uu4dOFMzM1NByOCin0hQJZz0u/F2toznYvV1VVXatX/lKKHmcxq/2eAL7PaAIYGWPKR2gRmj5MACZ3Bsv01w7JE7ApgdfCpbZMtFqIeVuIjDI5qQfZYNsBLVkSlpNzqUFhF2Q616Mku1riy6f4698Vq3mTZJFHHE4zMXmxvolaZVXuMdqoChxufl1RHXqtgzeCAwZz8TLKpFNNyAor9NYvG2J3PlnqK05xa6bOSc58/Eml9jowxgKkFtTwiw0hZVVsNbOZ9qg3MAC0JHs8ZEId/ROlV33FeAAkgoG62KlRrjZOjYtpYGMfZPnayZlIqijFAIbtmX+y9lwKIWaWUebfnSZYKfpjKo61Wf3o+Pr/3PP79f/i7uPNkO4YTczGiBxifxu91zKmUVS+u11iUa9VJMpBOCA786mDM/vbcFE9WAAAgAElEQVSe4ioH+7vuPVfFOefaHo51pgb06ioB4bk6MbcdMqBsSj7fSRTrdVTrgpSYd+PW9XPxZ997N86tTMfqEkDwgaq3jGpkjfZIbjVlw3R77qaSW76HWHNzczOeP38u4Eu/SxOcBINMlNrxXoLl0lGXfZN9J04T4Op9hJ+ETQIwBrjGuBxZ7mx7UwU9DNbxvVDNFbvkWUtHrzimAZzT9rfgim227bnvUVT47MN2tc1tB+WHYKJUkiu/kExO75/0B1mZ03nMZKWSwGJwqYLaFXPKf3cRRpF0E6tUcls+RAWtTBxrTmolgsUYqmSQ7SAGaDPtxMxT1qmq2Y4nSW+yqJbAtH6fDJx6bRfc6MbwZg1W/G+2XzOCKXuyq6+2C0hUnFO+VbiP1JSPztqVbVERy4CzZgeLUWFhJc7VpMTZaBvg92gm+ZzDcHDCmdXNTmtKxWhNfCkWYRlaPtb0/mpVqZzO/jkh06SSVwteMfsE4qQGkWcVe28rBs9+ZwsSZ/yvn1krQHGqQGTaCRxTF5O3CnpVrbc/bHWXuDblBTpPo+j9mx++NX7jq9+OG9/6fvTmlty/IBPFBSKCUUbS4JERV8/3Y4H4Ys/7w2jaURLYV7M8QZA3ogdaF2qh95d6WVZDmwqhfKAD4JK8LrGmCsRr41vV2MFzS33NKlNzwCro7IpqZJrcBJ0+8M3IlRTBcPXSVUKHh+4/anpSEmlw75LRFW3QRBGdexalqQJqV4WcLdrJqNcinYeNTgYnUkbMzaQ1aQPpUqzjs8S3r2CT7xSK1VZKamyFEFBt9hJW4WBCPasAt4Q6SN6MmPse2rXronE2hHmPFbjmgXelJ0U3qq86k5naiDSwF0pGhZTDQIXSRbsaJm26Sa0L/TOmWzrYd59SJgwYtRyQbdQJB2keP0Etyz09M5f9Yu4DKfSUJ8E6eT+bpmcxxl6MSHipRqnS6udvY+nB5MPRwGfn0Mi6grZxP0bDfR00lDL4byIV9+URZBLOOAHCyMyp2mQKGFUlJ0aZAI0PYqJ/GBfOnoqnjx/EyvJSnFpdTZClKu5jjeISmJSJsZzMMUEpOZF+Pz777DON7FpYWMjKSwakmaiUg5Tjk6PoqqBncJcJywRGVQEkPY1W2iMoYb2mqWJMeoZ2qed5q2TPYipQy4kdQTC99+uPHJ/eaKNmkMSO1p9nNoOBhfyspMHJSWWCr2p6AirMmwYkccWCoNrn21UXgwWwALyeWYKq+ZtVVc6Es4bQG0F1D7SrXqaUaYxFgj1W/DPlt4mei9KePTzl6JUQVBJZlTgFFzKirjilsAk9kaJnKWDluVmwowJAB0FWKLRgjZ2MkXk2u/euQalkLCgQr4AowcWkqmlMSAalVX0nTC/13bJJnFHjXe0DtY2sRS3gr2WLZIm7ebYIMEVvOn778e14vLYZ+0M8Gz/rxfzCfExQ/UOQZm+gWeaVDO7tbcveEQjOzszHcOhAHeG13b09rd/q6orO8ebGq1iYX4yl5SWt+fr6euwPCDp68erVhua383sAJEbc8Z4XL17G4okl2VGSXlUup/rx6tWr2Nv3aK7pycmYnurFlUvnYm93I86fWY75uSlV7msMQ24EsQOYEU9ivXr6dNOrZiS+aG/eT6rG6elRU3Siqf182IuxBIQysU06aiWKAlzEek3GQIK1nklYlVjvMbN6OGY8WSp47qF1uzWBffpX/dwzDE17NV2XT5BwSFZgSUhkktSLaSBKtHsBJoagLPxTVVknvUrmtRtMmeXfJG5ZoK2uMcFVfZY/Qf2rGbeofxM7paokVVFe56qh4ocEVGR7U21UQZuS7KI3N2FYw5ixIqjtv65P4Cmf14LIfr6Z8GpBuXcKCMBknBkC2JGSQyW3h30ltoeyiyKeu/I5nsopFTwcSw0ZEHCvt65XlRwn1gYmy1YS3Jcuhm2Fr13peAMCVpHC5XALi2pvUDWdno8v7r+Kf////iTurg1if2I2xrKv9lVO4rl+rgIhMp/0PtcwcoI84nNY/+EgTtMmMNyL1zt76qGeOBzGlHqy2dWwJMZxYp6+2IjheBQ7g2H0J2e0fq54GcQQKwp7lvEN5k0AID5XSe6hgKU3r5+NP//eO3HuZD+WFzktw5iaILkloGbiwKHOK36CpMHgRSs6hy95+PChEtxK1szoS1EfzSfFx7R73m0VKWCW9GSDWRYOK+BQbQA9gLxpxzRJW1e8NBrF3t5eDIaA0oPYH+wLoG6v0YBUJWL2t3We7Wvsf0zZ7iZp3CvXDKCgVg2YZgCozA+dAHxH/I61GejcAbwNBiTYrmBzPdhCzU7NObwV48kaNFXHFJDNayktgIoh1fqQwrQVpxALsS7YXGKb6rkl4SZxbKjP6U26SQ6xFNcjhlppxaRok+xJtS1lbNGE5Zl062xm8aKS7AZMrsCEPCUnxfCjAgTKLyuW6xS1tJeq4t6MlKtqpwFLxevpGiu5VSFPwoS22dKDAAwTG8fjW7En0aPNjXM2VBtO43N1DJ3EOabDFuaeVP5kEM7ih2kbMhZ0v/RQa1+tdtpnpdeQQBAvN0OhpbKr6KM1MsNI9TFisGTWYaew0fhJRBQNGOhFttHZEibr2REtqyp07a/6TjEQiK3+zQ/fHl/++u/Ftfe/GxMLJ+NAF9uLQwIcBayjODwYZMBYaKUR+EpsfPAzO0/hA4tUOPEsUN8oQSdaLUOc1NKiwXbin0RC213U9P0ZUM6bteNxAlzBkgOyqjh7c7W9qq4UZHiVyRv3JHW17JOSU5fioA28fF9WlowAV5BdIh6uVAnLyYqiqsKZw1YirjUgOMymafV2qaGuKitZ3eB+RKctA8Vmzr4rbWQjGxLDSCqlDg0D0AfZC5fJeKFWpiE7yajEvdQSS7K7xGwsLlY0yVKfdlhRY5+ckNj4saklNMKQ5zwg1TdXCJAAAK5Z1Ma87gws7KCc3PK+Bi3LZ1uGWdeefUsEePWMS7zJya0TI1F7NM5qUj0+G5uvY59K7KGDbe3JrBIruU0HRYAiEEABHId1FKPhoK3YhxFlKMKD4W4MOcDQI0l+D3tykFD8h3v7cXg4iN6UDcfu9iAOD1y1HR4O1d+jpDdBFD27nGksDFugNwj0MKYmx/GDD/4gRnubce7MaqycPJmgUvZkRiiY1rPJXpiqEXarZUaHJ+NHP/pRvPPOO3H58mV9J1VcA0pTrrIm7TiZPKa45M9VAcokrnqz7DxQAKxh9AYlEOzAWdpOgJam4VaA58Cskieus5yX1kTYSZ2LDqNDsakNsvtKStTFSVvZHBnKNObqW0zgQGcdARMcuNEeVxRTAV2Bniocicq7rOCG5LQr/s+kA1cvdyKWMh3Zr1nPFrVYKcZmb6DUXRvFdQRoStlQ2GxW37yGxdDwzEeV4kylT2CkkHLbx6KnZh9limb4M7y+9h2+FgOaTm6bvr7MQwX2JcKfiFMzd9K4hsV3kmehUXGHvaRgN7CegYGqFDTIfjqrCjJUuZP/zephIroaHSCnOyXH/dFv78SLl3uxf9CP4ch80JMryzpnsvEMvO9PCCDiu6Ab0+vKH8baDfYHsbg4L3EpkqNXW6/j1Mop2awXz1/obJxYXIo5ktfRQezuAbb14+XGeiwuWF11Zm5OgRbsDSrE8/MLehYbG5tyrCsryxKFkkNn3+0Pot87jGuXz8dw+CrOnlqMhTlUJd1a4v3vZlmey/MXz2NvsBenT5/RHhUToul7tA+VDypqPp/TGyjZIVyfGE8qV9T+F5B2oMS0aPMkUOpVUjRHYMu1WACrbcHAnmUSKsSGoAuF21LKzfnaSnpMlSfhcNrJOT+IvhIbgFInpg7YPfLGeb0rnQRoE+qZJEUfhUjkWejvZxXO2SrnYtKsHYHRBx5PqD1sf622hRwf5FqQumP1rE3tFynZ42l6Nf6CpVNHXwaGIrEmbS/bUxQ/WAWUz+SadYY1y7egmk6FNpN7VzoSy06BKlWhDjEQVDzZI/hj7xHWhrvjGhm/KGaHkvuhfWvMRG88qXtnjWVPBb7zj1s5bKirRzRbEIxSK7m1YJYLFc1wh+y7Zg0tEOSKMN/IM5PUUp/kdiG+ePAq/p//8A9xb+0g9nszSm4V16iX0bZJlSiSa9U8+tqTowFgocdecU+7Wxvx7lduxMFgOx49eSbf3BvuxqWLZ2Pz1Xa83hspmbt17aJ87drLTb1mYgqQKoP9prBgu6d7TPaLW3+oakHzPozRcDe+cvNc/MX334lzy71YOTEZkz3OhTUOnNyOY3Z2RkejRHUqcPa566tqe3JlJVZWVrJYMJb/7ILwieuY+VIaBGnzKtlTQpxFjurBJGF11bjtnzYoabEv+Vkxo9zbKwA2nTT7skZWWjAvCzICab0RdQazlajsvYsDLmbIfzZgqsEx9wsT01gVXuuZftcV5KESXK2/fLosfqN34YJPyy1R7pBCiLJ5GVd7lmvLlDSLKWM8AcSdUWJaV8ex1ryhon1glp2Sq0PZ+kOBfI7NfVY7NPNiYVVekqV3V1BhQKbCe6IPpRlUtHGuXRX2KSeUFVsV01MmK4W0BDJVz2pHnFU0YIB0gQRO7lhngR/JHqtYuOLdymdIBjWb9jBiMGLNp2McUzExhcUbSnjQsUg7ErUqqbTnFGhDK5uq2hSBiKmVMfp5yc6NYVMABNu2cLaH+wAa7Sg61r4o+bVPWJ/hwC1BxOn4S1egDZiJlzIaxcrJpbh4/nzTKqJ2NgxHMgYVmyWw60KmC6UqEiX4UFV2+9Rh9P7tn39Fye31978XvYUlVaM44DidHr1CGGjNBAPNcbatvpt88EoISvKZ4IGqUT4ol9lrhmdWyDLIMZroGwXpUEW46L6VlGaQU5VCIcGdfqJaaBv/VgWukLbqKXBfQc0ltJKgg0H7AVeJjTRb5j/7E/S30WdTL4xvViO+6RyJXisCtBNTb5QQMg4pCn8YBCMllQz6kNrZEoSVelmhVf8/Ve/5HNeV5Qn+0rx86X3Ce4DwAAmCnhQpW6qiynd19XTPbk/MzH7ZT/thd2MjJiZi/4yN3YiZ3u6ubm1JVVLJFUuiKNF7TwAECO890nu3cc65L6lmNKPUBJDIfO++e8/5uUOSEEakLNJIymEj8wWNIpEXWLHI6J1sNiJrogWfzSq5jOE3U8WMsKGyGYkcVHktFaosfj+R0FDBwynZfCCKFIIWPRWBDoddwkVg5uhvh9NZWyOaxQo7NbvUNCqWkNaMsRjlKok8ROThdNDT4WJIQV+PmuL3p/zVgjKp5EYqQlRyp5GCaPjKpMyRh9AowGXDtuD+oxeYW95EvkybrRS/fMCrjZ1CNyrMxBH7RzImKQJofizJP/gaKGaWH2TlvZQ+Qw3Y5mJFyfrJP5TPUk0Ou05eP7r2dDiLn13M8LIWuWkn+RfNvWNpBqHTIrHQaESItYyzJ4ZRSu+iIRxAwK9kyQqdp5tDaC4jnOqaMWOhWj0DcTSUDtevX8fAwADq6upqmyrXuzUJncE0yP1isKoGTpEURvzeUmmrUIayBAbICBNhguV7jENPnhOR2whjQvdNwBcVbGaoGGqyE+WlVy8hz5Bcb35ZdbAJc6q0swYhWovxkvRUWvfS/BMrImvLCHCRqp0+h0p3NZpNtV5rfmj1npmJMKpWo4A1Qj/onSippdiUaDOXwebMlphoX6G1RutPJIC0vtgnyBuNAF4kbZRmkApC8Te+/pwisTRYJWPfkyZAmgmpjSWJtJbWqXw2IoVWahxmuqW5kVAc2cO4QOKvCcqrxsSrZtgiQU6K1eLnhdheKtBVAA81DHJL1FpQhcxra4Kg1Axx8DKR59Y4gCvUvMrTyQVEuWLBzOwqUhkqZDRk82W+huRNpWc0n8vwtaLigvy0tNgKhRwfzNTg2kmp4HTBYdeRycTgdFqZYdU1B4cp0pql/ZobWJsGp0tHKpPhPYrkigRY0br3ELNrtSCdySKTzfG5QfJjOsh9Xh/bBijIiq7p9s4W8pksPC4d3Z3NsJhyCPh0YW4Vo8njXpQCgJ5PkTxmEQyFZf9nz64KEmJgQm6ceA9lT8+VMsjlM6gUyVtogUN3ctIyFTosb6UzhBMuzdB4jyJwtCABPrki0vEkS6+JbfP4fbA7PLBojtoYI9pJSLLPRR83xIKsU9NM995GUrICAXpUXJIyoQhQ8E8NiFb2nwqNiyAmxs57crFQRrlQgMascwll6ryJKbKSNJOUB3Qmi9y7kC+pz0cMpvjwzDYNFmK6TBZk81nkCyl2ndH7s5qoaZeGT0YYKsCbWWMTypRObXcyq1ctUNJvSc4OqnX4DKDiWuT5ku6s8efjfZpDXIrMuVKwmVXTxS9akLVmJJyS4oDUQnQfymq2K+2RhXwZxbw0KWUGZiR0yOkQZQA1dbT2WIFF4GqpwECH2xGEZnNws1mu5GTcEBfOAhLS+yoVCshlMigWCFyVwp5e0+l2Q3fofK4lEnHkMil+7ninYNUG7cVEdcpzS3sTKRLoD3lg3V43bE4fFtdT+PjLu1jaLrDnloACaYCE8ZZ0b/Ha0pbHgAs136Ui7Bp9TwHFQgapRBRHR/sQ8FiwvLKCnb00bKYS+nq7sbETw040CU0zYbivDbFoElu7GRSKtHI1ZIukkLDDquuyj6pmimtK/lACubHgm9kjEzO3/Z1hXLxwGHVewO/SYGMARtYLWfKoLKL6xTjzBDA0ZPbk89ewvb0N3WGHU6mejIZE6kSBVtk7rRQIxr8bTZcAt4bVr8pAmTHrVsbCiHJB/sr/CD9j2JlUo1qb86k0MGpDf80uCrNNZwef5spOYjQFBgr8QzksXzWloDLON3k9o55SY8d+wELRmjFG2Bi1vToca7WeoaSpvTejyTGCmfhIF/UAg+dG9oVqtEVqK4PEanYsVRMY/nx6vyKFVT2BILcCMPK5ZvhNFTGlriuDvMprShebbY5K+ciAMIUH/hvWUH2PapgFjDCUmbViQJ2Z4PpKrr8B1L8O55VcGDpXjKwL2kOESOHMCYP55vclfQHXtWrkG9fEJiv2oink8rTzaTBrxOAqkI/VAVLPyrWVdUc1Mdlo6A/3YEawrPJ4GzY0Wits1eO9UUDCGtBCRIyyAhB7zOubSSsBXmqhk4q84fFvnKNB95B0GVWU8ll4nQ401Eega2KDNMA1JuCMGlNdO1ZLcKCl+NKFqZf1LaUofZIyTP/7j4eqzQPH0Dl2FlW7R0YsMEMpSCA3KKCgDPGrqOdLIaWsAxJPhBqZQhdJCjRhGaXnM7gXhWCq5tVobvmgVgta5EGGREY+BBfVio2T5ktQFYPhETOzPPwi+Xy9IAx/qoE20OHMn0XJoaQplPfL/gU1N5ALLtUwyigIQ+5khAG83kwMORM1onRzadwAvQdOWVRsMP0+lnuoz240eyT5oM2SFxePrxBWjQ5LfhCUfIOKVfoe9sBywyhyQAPeNpL4jKAj0cGrAkQlnknSqzCazAazLE02AVnw8u+M3HIohHgvGOXmvU28MxKQoXx73JhJgyJpogZQIFI+PiAYRZA1wFJHHmdhND3CihtIlMViSCp/UOArf7HhDRJuXCGMSk4qAIswPFKYywZo+LoYWLDa8OdvruHZ9BJg9cCkOeTQKpMMShnnOdmW4zBrMjWRXpSg6SIHY08tD6JWMnbFKpUZuc2zpIlAHZKJOB125PJZfkacDpeMT+B0Mgs0FTQjD6ag5fTitB5yyh9I3093jYbKa5YSzhwbRD6+iZb6AIKBAD9ZDKKQugDkC6QwDPHrGGizca+M54I+M20KN27cQF9fH8LhcG3zNTZg8WKrsS+MLCpuiRtIOW1fo88iM5ElIsUzhRJRASsspSAEhmqjtg5YGi8jfmTsgRqjIr10DSVk6ZkR608/oZ5vPiQVe8kSFxUaxkW8QsOpyGFHGylQqEBVaY7iRZZ9g2WLyvfHcmYC9pS8kosC2nOMpoz7VGF+ROFjtJCCS4sXXgW+8GMhFJXI54kBYT4AMBPCQewW+XuoibWQCUQkxko9wEAKAy/GaysmRwUtCPujRkcoO4QcBoo9YuJJyalr/huSQZLEnBoU5aGWqBUeWyLFDxWC9HuFaebnin6Gm3IqlI35d6q5NVIY6ffRQajSG9lbWQPyheWirVqYYxUKx02XeDMZ7FFgkVHgSJNPv5uAUzuj00tL24inSfZuQ64ozabT7YRVo725iGyGZshqPGqH9oWD/X047IRICzjj83jZU1UqpxAIOrgBqJbMSMQycLucyl9vgsNpg9lS4SaWCl4ae0JnYiKd5eAYumYOl4t9tcl0kte3lxhf3YVySdYCyaVnZl7CRYWw3YqWpiDMJmp0rYq5FRBCgi5FEkYA8f7eHjfkPr9fWSCoWKCzVu4ZFQHFQpabk0R0H5l0HIlUFAfRfWTp/VUt8PqCsDs9CIQjaGrrgFV3sLeJWc9KBalkFFvbq0gl4sjEY0hE95BJJ5nN9IcjsLuCCNe3oK6uCQFfQEArQxpN+xLL+IVppQfdYdOxNDuPpfk5fm8syWUWVWwzxh/6DB6fD0OjY3C6PZh5+RJ7m2uwEnNZLaJK4Kk/go6eAQTDdfz8EqNLjfvM9DQOdrZhLhfpaeIGNBCpR+/AIM8Ln3o5gZ3dFYC8/7RvmqjppX1MeZYVyMo3lBo5q46uQ8MoFcrYXF5GJZ/ieodm+JZNVnT3DqCuoZ7xFatmQzqZwezUNOL7e6iU8wL2mC0I1zVjeOQwNz1z8zPIpePMdopazY7u3n40tbQwWC1siBUri0tYXlxANpNCuZTjPZmCqIaGxlDf1ISVtXkszM8im06LyouLRzN6e0fR1dULi41SRzPcvHEzrtQemtmC5cV5LM5Ny2sr3xs13+2dPejpG2D5/cSLp4jub8Filj3GkJpTCjkBb2JLEEcy/SUQoLd/CB09w1jbzeGjL+5gYTOHssXF7DNbIpSMWBpCkU3yblkhkxvhFDkEPDaEfDYkojvY39tFa1M9jo52cNDay+lFOG1W9PX3Yml9Hysbm+jsaERbUxALi5vY2MrxvXG4/Yinae1pfK4Tw00qKLoOEsQkKfMCuMl5QDthMRNHb0cQP33rMBo8ZvjdlF1A+zs1mALmE3NrU3OpeT+uMeDCEtH5urm5CYfLyaC+waoa7JqRxPtaAfh6Gqk0zEY9qSwFJEMnQFvJPIXBVR2t6m1rgUaq3qmd04rRqmVMqAbgh9JZYbONDBF1LZSFR15HCA6j0ZUOQV07YxavspcZTaOhRjI+O0tnOXBOWD8G/RV7y2CYEUSlmnVmJWsBpGpcjdHOG2N1OB3+h7k7oiI0EokFBFVJ/lwzGL7z13tNLaVNhUDyuDElM6+xyer9/RsFKk+KUdY+1Vwa76V2DdSGxmu9NqrLYKxF8ST9iKFaU4pXJmgknLDWxCsJu3HfOKjMIC34Hsn1JFaV99IfqJvoeShVLXj8/BVW1g9Qgo3DgKneobVE+xZXkSqUSuovKzfQbGNTkmoDeKFGnu8NEZ08VosrYslKYfWb5LSw9JmVZArkV3YtCe2QIo6eKantqalVs96JVabPUymiLuhDa2MYdjMBSkQzvG7IhQAxRuDJ9ZIeReoEYWoNEuu1KtcYVmb6X98fqrYMHUfXkTMcKMUiHfakyOFNGvxCPoOlpeVag0sXV7MR6iySOSM8hm9k7aFRDYsxb02N0TFuJj9QRjCRXLnanDxpwESWZ/hbnXZKsBSYhQ5Z40mUJpKQbZFbUEMpHl8JhRDqQqS9dMBJihdJCeSGGzJZZs54c5EGzmB3Weah/s0ICpFFwLfLcAXJg2wEsPDbNGYeGhHkavyH8okSQkgFmLEBSOPBsRuyt6jZYQZwx7IRfm7ErySEkSCywqYphqU2foEWgRTvvBhUJLsSOEuj+gP/OCvFFMPCDa6SjtXAAb6URvCH3C9BaUTGKjMfpRkScopoENUkUzgBe1B/iKwYfblcQ5HIERurpKBc7NELSeEvgKT4yji4QnlHDHZexAOy/hgtllBzNcuSNhELKOXx8tW7mJzbRNXmg8nqUABMEZrRvDBTzd0ij9WR9Fxpbkm9YCY2m1mwCuwO+h7yNZAnm7wf1FjKpSsUyywRbm6qY0QuGstCszh5zRTMJZZx6RYHNz70GrRuqZGiz0+bQJHDmLhbkCAjUwmapYwzx4aQPVhFe1MEQT/5/GQTMdY8sfEEkBgyIjlMf2gZkPVFG8Xt27fR1dXFza0BIhkgkWzMRmibjFLgUJAf2A4EEDHYAmmm+RkiNK5YgpUCQYx1Y4xOYDBBeU3pmeSD5XWKpMjrjOZWgoIMtYawJzIeQxgKGQiu2jcBapSMxZB6CSsrY3S4CGfZqmy2xkEisztJ1ikeYUlGF8+tMKC0lJXAkd4/+3eMOd5SGDH7z2uIrpkoGqQJJhSzqNal+Efo+0mmXuGii16bmg0LTCQromVLhQ4/a7TRF2AxDjaLTeTuPMNRVAfyOymlVQ5DAe+4IoVF02Em4Iz3FiruCXSjAs6MAnlNiwVua0lKSqPfrHYdmo2KkzLy2QzLAElCz2uQRpvYrMxWsISKf04ONatRqCgWIZFKIJ/LCRPHgUHMozHb6XDoONjfRSGX4aKSxtxwUBvLGRUAxmykBM3J2jAz2OcP1aECG1ZW9xBNFBBP0TPp4ERk+twU8ETnVTQahU0j5tXGKpZ4NIGA38NFPDU9Po+HGwaSBze3BKFbLcili9jdPkA4GOSfSacyKFcLqGsIIZvPIxpLwWSxQ7e7kc4W+XplckVodh3BUEiNjSEmju61xuw/vWcqIEierFlMcLs0dLbVI589gM9tg8dF94JWpMghDQUSrcfYQRSVYgker5fPFZpqa8wEJGCtnM9iY3key/PT2NtcRiEXg9WmiiklxM3kK9jcTcDq8uOXv/n3aGzt5P2H5GS766uYm5nA+uo0UMrC4zDDaTdBs5qRzb19860AACAASURBVOeQLlSQylGv4kFdXQsGBg+jrb0LVrtDJMbEIqvGgZIDqKh16Tr+/OlHWJh5wZ/NxtI4kRpJsyN7eipbwuZeEj+6+HMEQmF88dmfoCGHxqATmqmMYtWCtd00xs+8jdEjJ+GwOxjcm597iT9/9Tl0cwFhjw7dakU0nkUROi7+/NfI50u4dOlzAEl4XcQSFhigpT2AMhEYlmUSl+kdlKsmrG4nMTJ2BvFYChtL83DrZehWmXW6tZ/BhXcu4tS5N+D0eKDbXZiZfIlPPvwdUtEd6Lp4hTP5EiL17fgf/sf/jDt3buP+/euwmArcpBGgFY3n0D90FO9e/ADBSJiLTfJDf/nZp5iefIxqOQ2bVcZdRWM5vPXOLzB2/ARu3/kOr2ae8f0xs9fNit1oAn0DJ/D2uxfhCweYeefmljdaSeSn/e3rS59hbvox3C6q4aTeicez/D7ffv8DzM7O4/GDWzAhC5e9wh5XUqIoS57kGjDuLCxetlDF2nYSfYPH8M6Pf4ODjAX/32c3MLeZRdXqUeGjsr9xvaSaW1IcuW0WlPNplApZZrX9Hg1Hh9pRyexjcXaO94oLZw9DM5fx5PFz1IWDaO/sxMzCGhaWV3DqxBjbcl5MLmJjN42uQ93wBOoxv5ZALEnPohkmq45EKsP/rTvcco0VUSIKGvlsxWwMPW1+/Oq9cdR7iLm18ZqXMVQCMlFoJIEPmiJNOL9AFdl0XhH4vLW1BafbBTuP8xI7mxTdQuqI2kbqMuk3f6BcVM0y10+1cD2ZRmIERxlgv6EGVIWcOhhV4aYaWWmmFYlUq02NnJnXMl5uMFUYpzRq8jNS90kdJmpGsQ6xIuCH56vRmCo1Hoe0Uf3PyhuZcyxhTMprXGMc1e9S9R83Q6qRZfUjh9zJz/CZTF+nS6dUikYzKinBKolaNZZG7VAD8jmwTogaAk3FlmXUq68VL9Ic1t6EJHkbwYlGLc9ZunJfpS5SADx/ncBO8ZK+Dl1SdXtZASKquZVmWN6wAVL8MATNYHNrYjRDulyzUSqE2KiJ1b9zsCZdLjpnKlZOL5+e30ahauOAN5olLuNbiYVWDbJ6IywR5okGynYpK7U2rofvEcu8i1wHcPAlEwvSk9UCdo2QObYOiWWRJcPGfeKSRhQhpEalxpjdCzTOrUR+eweOj/ajKeSG32mDyQDhCRBQ9437MZUpIn5fwzInNak8YyqQjPsmOufLMP1vPxmtNvcfRddRam69jLrTN9PhTQ0Y+Y62ttYxMTGJ1tY2eH1+ke6qC2zIFRghUDOjXst26amR9FfVesmiqyWYiWxDGt6ySJo5XOF1RLmxUUiS3evCWNlHVPEj7KGMnVBMpPpfaUIF8eHGiFk9OgR0VeAaTIIUiaJMpEUhi9pASuinjWK9xlpx0SeJvcYFlrUj0gn6Qw8f0/Vq1IYwWfR+NEY56ehl6bMY12RzUQuJC2u1gUlojiww3qRUByAz3GSkj6S2yfXjxWT4Blg+pWY1cqFpeIuMMQZqU1PyP27MmfmidEaRikj4jEgtxb8gbBR9m4R0qIARQSYUUigz8wS9FgCCX1s1ZIJe0YIWKRT3E0r2KiCDYtDo0OWHSHxcIp+UzE1hqNU4C8NbyBeH7jWtU/rd1AhYubm9cu0+puZ3UNa8gNXJG5SpWmR+Sg0UFWCEfAzU3KrZPfx9CkiRxr4Aj4eYcaCUK7Ecj9ihYMiN3b04Mhnyn+TR3dPMo0u2tlIoFzRoFh3JchZmXYddc0pDoyQm7J1iC2OFC0gjzINWF0mnTNU8zowPIBvb4OY2FPDUZisazS2H5fAYDiO8QsmZVDNnoI60Sdy8ebPW3L6WyyjlBu/j4rWhNUuv/0N/lkioqIkTWTmPYeHrQj9P3gsZBs5+GoX6SlKejIihtcWHKDXmDESJ7FSeLWUBUHH9jICztMZQAUjyNK07AhQk6ErNjuSDUZIReW3yc0OIgRkVFTxnYg8WHUzSiBvvnQAN9kgqr4mRd5fP5mkALMxleR8Veq6o+LHTHlJBPp9BqZjlNUT1gHilZXPmEB7yl9FvYvm0zFaw2TXoHidSqSRK+QJQpCAZKnDADIk74FUetwJlkaFSKCOZSCGVSLNckW0OZg1utwehcJD9TltbG0gmoqwUIODM7vAiEGlEMBh63WiYzIgn4lhdmkcuGeUGlJrHQsWMQH0Turt7WE64OPsK8ege8tksvyd6hrz+IDNkDo9bvP4KERM+UzyMmWwGL19OIra3BZu5zM2ryWxDOg8c6h9EU3MrXjx/jPjBNuzWCnRNAjtom6PGnZaG3Wnn+yM2BQvyRWKSdAwfPg5voAHzS9vYi+aRK5B6wgaz1YpMNg2bbmV/dyqVZSkpedTpYCYm0+NywWkntUQZHreO6P4ucpk4WlvqUBcKIBlLchPs9bj5kI7Hk8jl02hqrcfWzj6S6TxsDg9c7iCyuQqy+Qry5PnTNITq6pFMpVlKTPfFYXeqlGYH77Xk1fV6XHw9GsJeZNP7CAeccDvF0yu7rQIoac6txYxULM6gGgVYVQn4EnEMqzSKuSxePnuCR3e+RykTRVdrAI11brjddjiddlZt0P2KJfO4+2QGT1+u4u//8/+C/uFxBndXFufx4Pb3iO0sozFsQ3d7nZJJS2IsBWilMgUk0kXML+1gYyeFYLgDp86+i6aOHkJNWBrMCi0zt1aw2x2oFvL44+/+b9jNCfT11MPloOdDQFjaYxmkstixfVDAp5fu4OybP+Zm7w8f/QvGhzpxbLgTuqWKXNGETy7dRN/hczh7/ifwev3M3N6+dQXXvv8Kx490oaclCIfNio2tBJ5NreCdn/waW9t7uH71Gxw53IZDHSGYy+q55UK3pFKZldwfQKFiwXe3n8KiRxCLpRDxO3FkoImbL8pkuHr7BYL1h/DG2+8jEKqH3eHCwzu3ce2bL9DXGUZbawAWmwmrG/uYmtnExQ9+iwf37yGb2cFgfxPCXvLG2nDj1gQ29wv47d//J7R19bB8ORmP49Pf/zOcthw6mt3wuqQuuHLtGdq7TmDs+Dlcv/G1fL3JC91a4mv84OkMsmUPLrz7c9Q3t6qkXNU8wQLNbEOlWMTHH/43FPObGB1uht9ng645MTW5hq3dLN56/+d48eIF1ldm0H8ognDAyqCClQE8I6VB9m8+hqwWJHNVfPPdC7h87fjlb/8npKse/Otn1zG3mUHF6mEvvGi6VP3CCpkyNFMBjQE7PLYqkokDxBIJFPNJjA+3Y7AjgI2FOUw9n8Tx8UE0NwTx7MkTtLU0oaGpES9nF7G5uYOzp04xYPV4YpZzYQZHh7C2Fcfk3B6yZfK/uxGMtGB7N4k0HdkUMkcFvRGWpmpgUlbl6Hlp8eK3H5xCo88Cj93EycgGI8ixXRSCSEFKXNdIDcPMpJHGarVie2uLgSebnRLcDZBWjctUdZ9qqYQEoIaHbQF0uisJpbJziIqPxoUZFhtlQVPWK5G658U6V+OgxQ5GZ7001MIUMoOrRi1K+yY1G/0n7cV8SWpBiKx/E0CX6lgGi0VBRqAJ1+5KZcD+S6P5U3OeKRyMlTbyW7iZYvbeCGOqjWKUdyIAg9SmAuRJABlrQ6lmMGpZ1S2IUNAY2SW1PXuM2cst753qQM4JqlmATDCp8DQjDI8lx2qyg+EtZjKL34sU3awrIoWayBqldqZ7Rn0N1Rmq7uV8GibS6H4S0SLMLH0OUR3J15nkqU2BkYAkIyyTr4W6loYdRcaZGZYchtp/EMCoLEX8ZSPdmq65NLdUixSqOr6/PYHpxT2kSxpK9J5IWq2C1mTUkVJmCoxQyw6QoCfao+mZBYPhdK95tB2RC9Uy8rlsbbQe5+hwUCl566Um4rXC4zlFVUvTBcgmxHUzvw/yJZPNTgCTYiHHzC3tkceHe9BZ74PNTGAkJaELOSlKXLF3Sl1pzF43woPVdJp/04uK3ZNVM//HB2PV5sFxdBw5jYrNiQL5jYiyJs+cxQqnw4H19WXMzMxgYHAY/kAIeTIWK7aILhixQKK3p6JaCjTjJlD2O/8yJY010AsDITT8DCz3YFmI0tSr1zR031wAqxER9L2yuJUcljv318W80SQazZegU8Rc0AFL30fywNcJdcyGGqyoAsVep/EaqJLQ6q+bTfWwqnEdBmslhbwKp+HNixhLeiCJneNVraSCRPGJbFj8LurwNdhqQ36pmgxOmuYGhTYpNfaIu2dlFjeCpoTc5YeUDybDf1JLxxSfFD9o3ISIv4NbZzrceINTzzzPtXo9M5ivESczG427irCvoYYKnWI2l66D2oy58VV+HCWjJWkmN7eK9SXW0tgM5FYIY8reX/L8KDSvVKVNt6wknNLjG7JoYXpFbllFQdw2jEzpsNocMGt2XP7+PiZmt1C0eAAr+Zb4MZfyUoWeGIeSRc3mo9elh5RsDHQPidEtldKIRBwI+53Y3dhBJlVAJBhAXX0IM/MbzPYEAzo6upqwsxfH1k4W1RLJmq3IUoNvJxaXkH051Dhwg1gsk6Bl9ERT488NYInGQ5BMPIdzJ4eRT2yhpSGISMjHDz5dZ/F8mNjTS02iNLeymRkjPYxnxPDckiy5p6cHkUikJjNn6YoKBTECulj2bJIDlhq5bDYjDTmpO5RUk/yGLreTpdu86bMGRD6XbPgUvJNGMh5DqZRHhQIo8iKhpq/bnU7eW2y6XY1nkXWmlpqaUyxsoYlkN+wFAw52t5CI76JYzAhso5pslnbBDBsVDWULoOmINLVwoUxN2972BvK5pKS90uEIM3yhMNq7OnlOMF0DUqfs7+9ibnoa2VgCFg7noaLYBN3jw9DhI5y4O/HiCQ72NwnlYIaFPKi03hkRt8ombyCLJZLRkh/S7UN3Xz83gulklH1mGh8I9DMuDI+No62zE1abiZM815aWcPfWLWRTMdisVG9q/L3UwJ4+d579c08e30c+G0O5RGM0bDBZnKhv7sbxE28g6KdkbXl+7z24jcnn9+G0FOFkIYIJyXwVvrp2XHjzPaTjCTy6dwvFfALVSp5Ll1KZiggbzr7xNlo6uwU+UowG+3mVTWBvfxd3bn0HFJMIuKmZpGbdjbmVPXR2j+BQ/wgePriNaj6OhpADdo0qATlzyM+aKxTZF8gyQZIDV4B4Ko+d/SSOnXgTDS19eLUgzW2hTLkQVMgaXmsCSMWnTnJMwh7M5gpymTRsFuLQKuz3a2rwA5U8UokDPgQ7Wpuwv7OLbCYDj4saUw2xaJx90YGwH2vrO0hkCmhu7UDVZEOhZEUymUecmuZAiD9fNldGOk05BxRGQz5VAsgAm8POMzvpOqTj+2wnsCCPoM8Bh04ezNrk1Jo3nZr6dCzBDIiDgqrIM0sAEyWFlvOYfPYI17/9CpZSAiePdKOvsw5uJyHxFOoiI0I0CnHTXLj/bAHf3ZzEX//d/4yBoTGsr63g6rdfYWftJQ4PNGG4rwEBn4PHFNHzzeFOJgtfA9pcEpkcZhZ3MDGzB1+4GyfPv4f6JmGA2VfKLD7gcfuxMDOJq5c+xHCPG4OHQtApcItsl7TPm+jspWfKg7W9Iv77h1dx/Nx7CIRD+OTjf8GFE704PdYNu7WMfFnDP330LVp7T+HshQ/g94eZub127RLu3b6Et88MoKeViqEqNrbTuP90GWff/hl2dmK4feMyTh5rR2+HHzZTgaXLMtKGFEWG/UZsELmKBZ9fvgeTHkb0II72Rh/Gh5oQ8BIYpuPP3z5BoHEI46ffgdsbYn/lk7u3cO/6n3F8tAXtbW6YrBWsbsRx4+4rvPnWL/H40SPoWhbHj7Qh4qP9Xcely08wv5bCL//uP6K1sxdmiw2peBRffPKvaI6YMdIbhFvPo1ACPv/LQ/jrDmN47Cxu3vgWjWEzRntDcNuL0B1O3Lg7iY19E06d/ykaW7s5+FNsEFLU06xWsjL86Q//AM20j2NjTQj6NLgcHjx9toKZhRhOXXgfLycnsbs5h/HRZjSGNWgkTaaUVQq4YmBQ5kxzG2a1IFO04NMvHqBqjeCDX/8HZEx+fPTVXcyspVEyO1FVShKSKfLP0wxqUqYUk3DbSuhq8sLnJOn/PjbXluBxVHH+eC+8WgVP799GXdCDgf4uLC/Nw+/3IODzY3FplT9Pe1snFpdXsBVNor1vBCWzDQ+fvMLaTg6hpla4A3WIpyrY2M6gZHahbHWC4GqeOa1qIBnHRqFSabTWO/HXF0+hJWCB2yZNn6iDhF6jPYcbR3VuSbK9qm2Ur3JjcxNer5fnXBusoVjqpHEQkoXO8jyfe3s7e5yuTBYIqrl4lryJ7GgaAqEQGhrbYNOdbBugcWbUPFHNSj8fj8WwsbaGdCquGlwCiWwIBiOoq2/gZHdOdi6R0omNPtIckb1ESEyuo0jpkMum2bbBo2W4UKbmVtRTMiOVrHFmOMjmQQoyyhnIE8smYCOtB6vdDpvdAZSJAJDRKwziss+cGguZH8vTKaSTU2NfDGKDGiI6eKTuov+j5pMaSCloZK58LXOCbVky9YFDragJZREhvXdRFxDIRoAmT+niiRZ0/2UMIfuLqfY32EmydzDIoDJPuBmTGoXBAwXqS8gO3SeyY4jsWpxjtB9LyrqsC6VYVYowA2CQZlZsPAypsTJAzcdQijBRoQmo9DpQRzG8/NLS5UgquCK12Hqk5O2ccaEhV9Vx7e4kphb2kC5oKFk0JlA4HJg9uirtXHmvhacVa70oNSn8jz5SieevU9hULEYKrALsusiF8/kCg81Ul7k9Lr7GpMIRJl4mmPDnqEgIFYV50T2z2DTOi6DPQjkW8hzSmsqjOeTG+FAXWqkWsJS4tjFAFAZ9FCtryLhrz5rKXjKAHYNdZ4CByFTav/7LL45X20dPorH/KCo0JoGTWulmSrFMqXGbG6uYnp5B/8AwvD6fmq8kSaasu1YIDZud1c03JGsVyKFmUPdGwymIrsh7RXZgeHolbfO1UViZxw0mkvbNkkgRRfohi0vGakjDaciGeaYoP8ASXkNR+wLmqWZLeU6liBcpgTQEr+XM/OMcqa+kzur1DL2/4VEV1kox1KxQpibRSE4USocuOrfu/MTLzFNZ2pKEqDIOaxIGuWGCUAmtK++LZcjKd1jzDSg0jhFGgTwEgSJhFEmgxUQh6KFKnGO5JLPd6uEpq6Rc5cGTcC2RBwoJJ+y2jFswaGaJ/jY0HnQNeGwOmco5JIO+lSTYDvbKSOPIo93FH6tCLGhDzWWzSMaiLINnRpRkZSYL/P46eLwBlu3u7G4gl0uSJoSTGeWy0P1USB4fLNRA5Ln4LhTpQQyisbkDDq8f3159iInZTRRNHpQtushfaANTIEANdTNXoRENx0m1FkbDySfn81qQjB9wGE19xImezkasr65ge+sATfWNaGpswIupJW5u+/qbYLNb8HJmBfGUCQFfiCXA++kCUgUglZIUVvIS0mFFyJa8Z9poyHctgTOUFmomcKaY5ua2mN5hlLuhLqjWjhww9OwR0kaFLbGRMotUmtsf/jFCy27duoVDhw5xoJSRblcDbxhUEPk/NaJUjO3vbmFnZx3x2IEEM/HXJTxLd3jR3NaO1o52HpEiDLwUk5lUCttb67yPxA62CStmRQixahSaRXJCm92FULgBoboGhCL1HDZD14YbKHql2sgHYoltXIRl0gk8fXQb+3srKOTjMJuMmZvyLJLf1maxo1zWkC6Y0T96FAMDQ3j68D6WF6a40CH5DD3e8WQeDa2dePO9HyEQrmNQxON148a1K3h49ybM+TTsZkFgE9ki8tDxwS9/C6fLje8u/xn5zD5cegU2cwnEDNPv5hAXO410UocLR+9TCBKwsh5HZ88gpqZfwu+1MPtGUs5CwYS5pV20dY/g3Nvvs+eSXuvqd5dx7fJXGB5oQXd7hPflvYMkJmfWcPzUm9ja2mE29FAXNToExJmwtZfC1l4Bb5y7iJamLnlmzVX8y4f/DZnUJk4d6UKE2CUzsLqTxsZ+EWfOvof15RWsLEyjr7eR1zudVql0GU+ezaOn9yj6Bg/Dots5EZXBR96ThHnf3FzFw3vfo73RyYyT1VyGzeHFtTvC+nT3jODp43sIec0Y6I7AYS2Qo1YdB+QhpKaWwgtFkVKsWLETzWJyehnDo2dR39qPxdUodvezSGRKLBWlisbhtCNfyPFoKwJaYgcHnBbpdJjhdVo5JTWfTsFULqG5MQS3E8hnU9zIB31uVgCQx9XvdfM+Fz2IwuV18l4Zi+d45JDT68PefgL5IjHvbhSqBMr4WR5drlBavCS4JlMpvhYUbkTNrdPtQGx/D16nho7WepQLCQQ9pNwQfzKPZGCfmYB69OymkkmW/jpcFNYjhYiu2bCy9ArXv/sSldweN7at9R72qhaLOSRTOaSyeWkmNQ0ObwjPp9fweHIDv/rNf0RDfSvu3vgWc5P30dcVwOGhJnicZKEoIRrPIJbIoFCowK3bEQ644HLRPTUjUzZhau4Adx+voGvoJE6cfRcBf4QL2iLbEMjHHMCVS59j4sFfcP5EE7ra3PyM7mwnkMvmGMhw2M28Flb3q/inj2/j+Nkf8agjYm7PHW3F2WNtcGgV5Ep2fPjJDTT3nMTpCxfhD0agaWbcvvUtbl/7AheOd6G3ldhMYHUriTtPVnD6zZ8hnizgzo1vcHy0Hr3tLji1Ckr5ChJJGtVGYSys2+a1Run2uYoZ39x4hkBdFxKxOOp9ZhwbrkfATcoZKy5fe4lw2xiOnn4PLn8ELqcTU08e4upfPsJInw+dbS6erby2mcadRys4/84vcf/+fZhKezg91oqGAIUq2nHpygSWd4u4+Ju/R0tnH49GK2QS+OyPv0PEU8RAuwtee4F9c19deQ5fwxEMHz2Hu3euI+TKYbjbA7c9z+FJdx7OYifuwOkLP0dDe6/ID2lx0PlHdjEK0TKX8fkn/4xybg1Hh+sQ8pjg9fjxdGIdc2tZnDz/Y8y9msXW8iQO90fQGDLDplWRzdGZRKm/inWSWTqsyMiWzPj++gQ8oXa8/ZPfIgs//vTtE7xcSaJQtbP3mbzpZC3i879Ygp3WbSGFKq13ZxmHWv1oCruQjG5jbuYp+rsiONLfhOTuMjLJGDo7WpHJJDk13uVwYXtjF6FgmJPI1zY2YXV6EGzswOSrNTx+Ngd3oAWdA4exHc9hanYdiYwJVc2HiuZBvmqRVGViXw0PJ9UkpTRa6pz425+fQ2tQg8NCY0jkfCHWUaTCFthorTDpILY7qVuEoaR9iZpbGqHn9rhrjK5R87J2x0qe+AyWl+awuEB/FxE9OEClkmfAjZueMmVziCLm/Ns/QmdXn6SWs7KtiL39bczNTmNrbRXbGxso5FKwWMXCQaFBDqcPLa3t6B8cRHNzK5+Z3ESoepibReXJJek1HXSPHj7A4vys2FKMCQ0qM4d/zmyG3e3CidNn0dDQiKXFecy9nEY5n4fLRffZwoBeX98QfL4QykUJkEwkDrC5scJALYGVVp2C7HTU1TchEAwinkxie2sbZWLs1NhQqvEkcFXGBlLDS30CM8nkYw/XMfAQi+4hl0spi6KF1Sx+H+3hHglRM5uRyaWRTkV59GIpV5BzxGaHz+uH0+VAKp3kgL5SPs8KK4YAdDuz75SgT0Ai/a5MjvbRFAeycd3L0x1MbMehuegEICRJPZWnkEFJiaf9lkIK6S/NVec8JhllwPWpEdKay2aQTNL5kRdrnVWmjFAWC/2lMU/plCizpAcxcmnk6BbPntHoSg4KnX9WhwclOHDt3hQm53eQKlhRseqosI9babt5Brewpq+9ycIWVzn4jZRsRZYFu+w2tLa0Ym93n0FeUhhFwn7s7u4hnkqzWqSjox3xeAbxJAGcYvsgEIjmUPPYMfZ/AFabhOHSfmuMF5RcHNqb0wi7NZw+0ovmkAM+J2V0UP6RhPqyDZDDZiVfSWynasKDGtHFStgfjOni55TnWRdh+i+/PFltP3wSTX1jteZW/GKqaLVRMtwmM7e9fQPwcXNrPOzSXNAfZlNr3jkJGpE7q/x6yuvCYTAseTbCpmoK29cBROR4UXOW6KsyTsgo0mlertLnG7AUrwMqbEWaSA+HsKLEjhopykqKa5VFx/4uFeLBDbryaMpiJC+l2iSUZ5DjvpkZVA216J2V3EmaCPb2Co7D8iCRJ8r3GYONWX6hFhghgxxmoCS0YpVTTWNNb2/ItmWjZhmKYoIl3U2CIETWSbJKGU8hARMEjlVQzhdZ9miiRUJMnpWaEWLZdKT5oU/zYmDjOI3/MWvwBUIwUfol+0BIPqhx2EgqGWNJgbHgaGERihepo9ANC29g6UQMhUwKpTKhlHT/7Gjv6EUgGOGn1GDRJdRLYukJdZuZmsCrqefsizGbJfmZRn109wzjxKnz2NnbwcMHN5GIblEXx0PZ+bpz3pU8UJwESsmDlRIKxATlK3C4Izhz/h20dPXi2xuPMflqE2WzB0WSUrEUnTUqsNLoK7XR2x1W2CwVFLJpVIplvn5epwmHusLIpQ+wub4Cu1ZF76FmwFTAwvwKgr4AWhub8WpuHYlUEsOjXcjksngxtQBY3BgaGuaNb34jhmQeyOaLfJi43D6OcKcCOleooEjvhZg3DkIhJlCaW/IdnR4fQCG5hZbGEJobI9woMviiHkT2C1FCqkoj5w3N2GWN/1KBUtTc9vb2Ks+tJODJ8ybJuHRNkvEodjbXsLw4g/29dfYtUqIpeYRJeiLyFBvSBStg8+L02fOoq6tn9op8kPHoAZYWZrC+Oo9qKQ2XQ7yH4hcWECiRyCGVLnHTR81CU1s3mlra4fT4eC1LQJHyhHMcDvntbFhfXcDtm9/A667A7aTALUKMDXmyoIc0MsNi8eLFzDoizd04ceIMrnzzFXKpHbS1UENJwW0WvJrbQNnqxbm3f4RIQwujkoGAF5/+8UOsL01hqLsRYQ8VHhVs7MbxdGoVJ869mnD/cwAAIABJREFUD01zYPLpA/R2RdDa6IJmysBCMnfDZMOVE+1ddGDT8+vEQbyMy1ceQneGEIvHMH6kBwOHQrBZSzBbHbh6cwoVaxhnzv8UHm+Y97/L33yJicdX8aO3RtDXE4ZuM2N9K4bvbjxH/9BpLC9vwKVXceJoDwIeE0yWClY2Y5iY2cXIyAW0t/TJGBVrFf/4T/8XNHMcb57uQ52PpG0mzC5H8XIpgVNn3sfczCy212Zx5gSx+rSHlpDMmHD9xgSaWkfQN3QUmsPFbLccBSJHIrZve2sV929/jZ42D7pbPNC1CjSHB5evPofT34mu7hE8uHMTEb8JR/rr4dLlQC0UqMChYtquRtwIik7hGAeJEl5ML6N/8BQa2waxtpXCXjSHNKHGVBCp5HGSUNO1sus29vFRbU6Mod9thlOvoEJJwMUCbBbA56ECtswhSgRwkKWgmM/D43FzAUAhVL6Aj0Eq8tpaNSeH1mxuH4C202CkCRWTE/txSrQ1waq7Ua6IryhP36Dk1LlCnhNmC7k0XLoVbc0RlAtxRIJOOHVRhBCQxXOxeRSNqF6oyCEpmd1O3kFRYWQSCVz79kvE9+cxPtKMloiLhsIgncljYzeK1Y0Y9qNSBBLA5AsFsbITR9nsw3vv/wrxnQM8uXMZXY0ODPWF+Zmh37G+m8HLuR1s7RCzVIHXYUN7UwC9PXXwuE1chOUrNtx9sozp5QxOvvE+BkfGYafwLR41YYHD5sCnH/4johvP8NbpdjTVu5BOVnDn7hSHBr15ZggtDR727K4eAP/8x3s4evJdhMIRfPLxhzh1OII3T3bAYaPUZyc++uwu6jvGcerCT+AOBvk6PLx/A9e++SPOj3VioN0Hh27C8mYCtx6v4MSFD5AvWXD7+jc42u9Hf5sbDq2KtfUo7j9bxOZuGmazzoySZDGWUKiasLyVwPFTbyEZPUDEVcbxoTCCngryJRMu35iGr2EY42d/Ak8wwizd7POn+P7SRxjq8aC/y8+qitWNDB5ObuHUWz/Fw0cPUc5s4Bw3t5TRYMPX115iaa+M937x79Hc0QeHrrMH9Ys/fQiflkJ/mxMBZ5mb2z9/9wKehlEcPn6eFQ4eLYmhTje8zgIDgbcfLGA3bseJ8z9DXfshVJX0kFhbbm45tbiCrz77V+STKxgfCHNzS6Otnk9tYmY1jVNvfoDV5RVsLDzH6KEgGkMUZGXG3PIeJmZ2OIncAMc5rsBq5bOU/Nuj46f5/ieLbnz53TPMrCRQgJ2bLapxiJhgdjKfh9dmg8tKZ2cMllIcdlMK/R0RdLcEsL48CVPpAIM9EdQFbMjG4zznvVDMM7BNirZUMoOgL8iFMJ2jbl8A+aqG55OLiCUraO0ewX5Ww5PpNcTSZWi6ByabC7mqA7GcCYl8GRabAxarrqZcVFAqpNBS78Lf/vwNZm6puSU/PO021NwwkUg1hJWeLAHuJKelJvLlIntze4v9th6Ph8/K2kgUVQ8nk3G8mpnE00f3GND1ed2sCnE5rdDtkieTzRLwksfky3mcf/d9vHH+HXjcPj43l1fmMTH5FEtzM3BYgIjPy3YKTZdxKplcGbu7caRzJVY29A4Mo6dvkKXzjHUYnlJl1XLYrdjeXMdXX3yG/b0t2GnPVJ5brvS5lqL0cAu29uM4efYN9PcP4tGDe9jf3oBuMcOua0jn8tiNJnHhrR9hZHgMumbnmuHxo7t4/uQ+quUcNCtFslWxs5/AwNAojp04iadPn2F6apL942QxIOKMrjvVLlSz8AhFFVzKzZHJjP7+ISaclpcXUC7nauFRdD9PnzmPkdEx2HRJFp9feIUnD28jur/NCiual0yAS1d3D/r6+zG3MIe97U1mJqnOZdu9yYoj48fQ2dFdCytaWV3B5OQEchlSdZF3k+qPCsL19Rg9PMrqnGdPnyObphnH0nTSvt3cTLkEIwwiSXOrSDI1SpRea2ZmCqsrSzzijXsCvgcWdHV2oaOzC3Nzc1hbXeE9lVRcksgua0XU5qq7UOPa6Dq5PEEcGjgMd7AJNx5MY2J+G9FMFRVq2JkpFr+uqDPVjG32PrKmTjHnJfi9LuQyMeQzcdg1M8ZGR5GMJ7G0uAS3U0d/bxeWllewubOLYCSCpqYGLCyu4yCWh2Z3cF9BYaZmrlupqRYVA0/W4awcAkE0BWIQ8Vfm8zjktuLUaA/a6lwIuCgZP8f5IaLilFGkSoL6OkhX2d9Erajk8kbArVLuEVht+q9/dabaOnwMTf1HUbLYJCyCmyxqOkieZMPe7jZevXqFnkO98Pvp5klSLocxqWRM1aIqpk7JVVWCsuHzq9lHa9Jb1RiTlrqWRioKfmE3JSyJxx2wHl3YOZHbquZZUffUzFCDazDJMuCbgj0M9pNuMBW+MhJAdjGp4Zk5VvMhacXS587lKUWM2DRio0lPXhvMpxo7NYrGaha5WC3oRrT6PO+NRguIfpNbZxt7sSiQo8LSzkKWRhaQXII8m4Q2kT9PIsFJNkI3jxAtQrYooIgklaFwGOlsBhtb6yy9ozEz5NWz6070HOpj5otegyo7MsMTSrc4O4NsIkGpM8xE6C43hoaPoK2jC4+fPMLc7BRSyX2O6ScUy2Jx4OiJM+gZGIaFg7dMcDp0PHl0D88e3WNppEWlKRLqTymc7/34Z8z237p5E6nYDjTQ9aPd04JkuoRTp9/E8Mg4o2l0ABr+EWo+ZNRREZ9/+hFW5yZQ59dYZke+1+XNKAKRDvzNv/tPmJh4gQf3vofPBXjsxMpx+L9qHMh/ITIG9m4SW2/SsR8tYHUjiQvv/RSDY6dw/d4knk+vE6eDstkmkek88F6CCEimQcWPVasg6NVgqeZRSCeRS2RgruRxqCuE5novtlaXsL2+irbWCJpawlicn4fdqjHiRSxuNEHMXDtiiSQWVzZQ19iMpuZ2zM1vYGkrDavLx79bc7gRS5A3wcoyUmoUeQQF+UYVk6MyKGFFCSeO9CGf2ERrYxCNDRFYmU1U7avJzLJk9twy8meEuBjfoTzPhFJbrbh16za6u7sRDodUgrXAPizHKpWwu7XOoTM7W4vQbSUE/Bpam8Ps9SXJIUk/+LppbkwvxvDwxTJOnH6LEWhqMPZ2NvHy+UNE91YR9FnQ2hhAXdgFOx3uClUmeS2hoXTI7x+kmZHLFKxoaOlBZ88QbE43ivRss5mVwBALNJMGh1XDzPRTTL24g76eEOojdl4PtC4FFxOvCCoWaHoYV268gNkRxviJc/j2m6+gm1I4OtLCnwnQ8OjpEuJ5O4fYhCItHAoVDPjwh4/+EdHtObxxrAcNQWqEi1jeOMCtR3M4euLHsFqdmHhyH2MjLWhvscNSicNUoUKUGmHlBzLm9ZqtsGpu7B0U8dlXN+B0R7jgOHOiF0O9YVjNBZhtHly/MwvYmjF+8kdweeu42bv23V/w/OE3eOfcIRzq9MGum7G+k8TV2zPoHzqLrd0oNKQxPtQMj70IEzW/u1nMLqTQP3gWra29Ms7HXMHvf/8PsJvjOHG4BUGvJLS/Wopifi2HU+d+ygfa5vIkThxuQjggkqNE2oIbt1+ho+sY+obGYbLT+A3a6yR3gPYIet4P9jZx/9bXaG/Q0d3qhkOvcuP3/a0Z2D2dnEx7//Z1hL0VjPSF4NLJ/1zEwUEGB/ESihVKKCYfLT2DxOQCmRwF/8QwdPg0WtqHsLmd4kApKvBoz6FgFwpuopnSxL7aeLRciVk1C4owV5Lc8IeIpa4UkUklYLeVObWV5MkkyaVzg+SDbqeLD+N8Ps9Jx6ReoXnv5CncP4gz8Geze5ErWZDOmpHJa4yaUzhdJl+Ex+PnPRMmG2KJNKIJQeopXMnrsqG9pQ6opNnO4HTIZAEqQHjcispuoCI7nU6zOoI+A3veq1XcvX4Vk09uYmQghL5uP+ymAvv4p15t4enUEg4ypL73MKNEIE8ym8RBKoPRY+cwPDyGRzevQctv48zRdr7vJKvb28/h1sMVrO3k4XAH4XJ5UUgnkEvvYqS/AcP9DXA5aY1YcZACPrn0BMGmAZx/+wME6+v53CMmMr63j0/+5R/Q4MvhzLF2BLw6Zuf38PXle9jf38Hf/vptHOoIwmrXsLJfwe8+eYAjx99iduZPf/g9Th+uwxvHWlj9UCi78MevHiLUOoaTb74Pd8APzW7B00d3cO3SJzh/pAv9rV4OwFraSOD2s1UcPf8BLDY3bn7/FYY7XBhsp8azytfmm5uTSBRJakezkCnfgUYbylAri+7Bu+99gOVXk9BLezg5UoeQn+Ynm7gp1XxdGD/7Pvx19XB7nFh4OY0rX3yE0W4fDrV52A+/upHCs7k9nHzrIh49eYJsYg2nDzehOSip+d/deoXFvQrevPhbtHb2c0AWijlc+vJjaKVdDHd7EXSRJL+KL6+8gL9pBEdPvYXHj+7AXjnAcJcPAQ/t6zbcuPMK23EdR8/8GI0kcSZbh5otz5431dx+8ad/RS62hOOD9Yh4KSzMiRcvNzC7kcOpt3+OtdU1rMw8wughP1oiFCSn4f7TBdx7tgboIWi6WHaM8DoOrrTZcPz0KXT3HcZByoovrzzF7GqSRwGVqzRb0ypgPzFBxSK8FhPLDf2OPDey8b1VuLQCBjtDaInYUMnvw2ErwmM3c5oynVKFUoHZOw6ZK5JVzYZSIc9SWVIkpfNFFIoEgnmwHStiZiWJnXgVTn8jdJcfRZMdu4kqtpMVJAokV+WERt7j6U8hn0Rbgxu/uXgaTT4TXOz7F08ljyChwCibnYFuURYSACSyZEOdRwX79s42dDt53J1KgaYCbawE8G/i0cO7mJl6Ar/bhu7OFnR3trJChAJfaT/lESklMzZ3Evjki2/RPzSGN958Fy6nB7Oz07h9+ypisV10NEfQ3dqEpnAQdp3ep/g8Sbh2EE1hc+sAyysbPBapb+gIegdG2dZhBD2RGYM+l8dtx5PHD3Dj2rdoa4qgraWeQQTD2GdmGTpVo1b85fs7CNU1MyP84uljzvdorAvwvrq6sYXrdx7j9Nm3cPLEObhcHt6nrlz+CrubS+hub4THa0euWMbVmw/hDdbjjfNv4e69uyjl0uhuC8OpS6PFUluWzBp1CzG3Mn5rdn4ZyXQO8XgKwZAXvb0dPL6NUs3vPXyGlo5DOP/Wj+APhHlvunXzKuann6MhTM+Ki/fU6blFDsYdHBrBq1fTcNo1hANeZpZTmRymXi3g6PFTOH36PNxuL/cc9+7fwd07NxAOGHPIgfWtbQZ33nr3XRzsxzA1MQmfW4eD5pSTNSqWhG734I3zb6O+vknUbJxALSwjgcfxWBSXLn2BdDKGSMgPm02UecvLq2jv7MbY0WO4evV77O5s8nt0O0jZRjNvZToMNYpEinEzzfkB9HvTrEp57+Kv0NE3ihsPpzGxsIuDVBllkoSrcXGckM+2TqoJS2zxoNqQZk7zyV0poqerhcHerbV5ZOJRjI0Ow6nrmJ6a4hTj4cFeLCytYGV9E32DQ1w/Tr+aRzZfRaShmZ+znf0oA79mjYgN8a4zpajSpM3U3FZIWajmtheyqPPpODnSjdawE34HgeQU0CrkqYwhMxKrDQ+z1LLG5A9JFn8dDioTPJQd77/+5ky1ffQEGnuPoGy1c+PFMydZLGbmeV97e9uYnZ1jf57P51Gjf6Rp5Ab3B0U0zWXi4pJH+JSkyaslr4rG3Uh9pOKeB2creSkjCYqxlRRamsVaQDab5vmd9G/0WJCMk6QqDoeLpZxUTMhwZAmWEXZV5rQaOnX2Bmtg38L+7iZLPAivIznm69RnlUhJD3mpgmC4Hs0tbVykUrR+bH8HVQ6wkUHaVIFRg9jQ3MIbP09zs2gsIVmmCP9kFGZQsFCZHw6vn9CfYywvolCV3e1lmJHjAixL6ZzG0GiFaBmJwPQWC+Rh0Z2ob2jG8toKsrkkHDYTa9TJZ5GI5zE0ehxHj52Gw+VlxCQa28OlL/+ExME6XDai/AlBMWM3mkbf4FG0tnfjxYtnSMY2ObCCGGTyp27vJRFp7MSPf/ZrHsVA15ZGT1z5+kvMTj1GyKtxYUa+lO29GBZXd/BXf/P3yORKuHXzOpojLjRFSGphI4MGy3R7esdw5OgZOJxumYvInl+6XSLNKJWy+PCf/x9YS1GcOtqNSMAGq03Hg2fz2Dyo4hd/9R8w8ewZFmefcFNSHyDpLcl6JSmScT81pkf+fwvMmheLKzHcujuNsZNvY2j8HO49W8TTiVXkKvTw6wJMEJJI/gxaWyQHtlRRLMThdVTQGHLCbikiubeHZGwPIb8NIwMdLD9dmJ6Ey2FFe3sjYvv7KOSyaGxsQCwW5/mEgUgYWzt7KFVMaG5rQyYDTM1sIF/VUdfSCVh1rO9RoU5+EzvMGo1U0OjoUymVShFBTC6BP+U8jh3pRTG9jZZGPxrqQ+xFoa9JFL2Fo90lCO31Ay9+akESeTQDNe9WG27fkrTkurpIDZnmoK5qCZsri3jx+A6K2X00N3nR3urjRpBYAZan0+YtMDc0ux+T81Hce76K0fHz6OoZQDYZx8vn93GwOYeuVj+62kJwO2iTJtSSvKUEYFHBQpJ1lc5dteIgXsDs0h72YhW0dR1Bx6FBaA5CBsUjQ6CVTjNIzcD9u1eQjK6gt9uPoFfG5hCCTsAJ4RsWk4TH2fR6fP3dU1T0Ohw//Saufv8NdFMc46P1CHhJwmLBgycr2M86cezs+wjXt/O6pFFLf/z9/4vY7ituCOr9JDerYn51H48m1nH05AfQLF5GjA8PRdDabOXmlhjEbJZmZhNySj4m2fdktrGDm7g79ydRV9+K7Y1FnDjSjoEuH6yWEkyaBzfvLwJ6C0bH34Yn0MjPx9XLX+Hlk+/x9pledLe7oGlVrG4ncPX2LPqGzuEgmoS1msBYfz28jiJAze1eAQvLWXQfOoHmNhodQih7BX/4/T/CZophfKQRQS8462BqdhvLWyWcuvAL7GzvYH3pBY70BRH0SkJ6LAXcvDOH7kOncGjoKEy6jT+XzMGVsDlijeL7O3h451s0hyzoafMyU1+12HH7wRI0dxu6Dg3izs2raAgAfV0eZpvpLFtc3sfaVhaFMj0Hdlg0MxxOnSVaWQpsM+kYHD2G+sYubG0nsLmd4LFAtNe5PB62NJB1gBMvOZ2aUqpz0K1lmEoJeOwl9h7SaFk6zClMyu+2Q7MQMl9QzW2GpWVsTVG5BLJWSRZlQjZX4P2LGGYKtbLZg9DsQVTMTmgOPwch0VuoVK1wuwOIJbPYjyZ4vimHoZUzzNxq5gJ8btpDqZCTWe/GLF/6fXQmUqNNB7fd6eDiNB07wMf/9A9w27I4d6oTQZ/MCFxZiuPmvQUkyw6EW3rQ0t6JYDDIErPVjRUcJFMYHB5j1c29q19htMvHUlS7VkAuD9x/uILn0zE0dQ6hZ3CUm814dB/Pn9xGNrGO00c70NXq5usIiwPf3Z3H8k4V59/5BVq7eliK6nI48ezBQ1z+/COcGKnD2FAj3G4Hrlx/geu3X7BP/+/+6h30tftgd9qwvFvC7z65h8PH3kQkUo9P//gxTo9EcO5oM7Ps+ZITf/zyIbwNgzhy5jxcAQ+sNgt7je9f/RpvHOlCX6uH95PZ5QPcfL6Goxd+CpvDh7tX/8zNbV+LhwG2iZkNXL49jUOHz6K1jdQLokYykcfUYoLd5UNHeye++eJj5PZmcWasCXUB2n81XL83h2QpiPFzF9HU1Q2P342lmVe49IffYbDDxQ22y65hfTuNh1PrOP7WT/H42XMk9pdx6nAzWkNWZgCv35vByh5w8s2fobVrgEPPyJ//7defQcc+Rrp98DnKyOTL+PLKBLxNQxg/9SaePbkPeyWKwQ4vAi6xcNy59wpzq3k094yhsaMHnoCflVN2XeohCjgidcnnn/4r0gfzODFYj+agBqfuwNPJNSzuljF+4WdYXV3F3Is7GOsNor2Bfl7HwxermFyKo759CP5gPbNnXB6V5Yy2u+1oaK6DN1CP7WgVX15+zM1tHmRRoMaEPPJ53oe1SgkulFDvBjoaNTSEragUoygk1uEypdDd7IXXRd7KHKuj2Oet0WtIXgiHrAkFyWF5dCZRqA1JXXXdi3SuguXNGLJVDzRXMyzOOmwd5PFq9QBb8SqyJhcKJh0VKvJZASWsbCGXREezD3/9wWnUu6tw2arsMZQAUAK5SUpJtYWM/BN/4OtwRJbyWizY2d1hXyJdN7b5MLhn4bC+69euYGFuAh2tIQz3d3KzQsnLVBOLXavECe9mi461rSg++fwKRsZO4fz5dxDdj+K7b/+C/b01DPS3YaC3A27dBhv5PsslZAtZlvzS/aA9iYgPaq6eTsxi5yCDY6cuoKd/mMFVthjyCDozXE4dVy5fwuLcBMZHD6GzrVFNEBHbk4WaHiJ1qlb8/rMrsNp96OntxezLCRwe6uImm5rrheV1fPnNLYyNn8Gp02/A5XKzz5+aW1MphZGBdng80tx+8vn3gObC2XMXcP/ePQQ8Go4f6QQ5LTiln5R2atRbnkgSmygrKMj23oNnWF7bYkCxt6cTJ04chttpZ0Xm53++DIevDqfOvc01Oql1bt34Hom9dYwN9SBCDazJjAdPnuPV4jraO3qwsb6GkcFD6OlsYeY4myvii0tXEG5sw6kzF+AjhYDJhLt3b2F66jHOnjyMpvoQK7CePJvCw2eTOHH6DA72o8imkjg8fAjhkJeJlJczS5hf3MDIkeNo7+jiHsDIUSHQlALLyJb18R9+z8338bFBeF12rteuXL0J3eXD6JExXLnyHXvfjwx2I+i1q7Ui4wLZi81NItVNFCRFAMAGHj19hXcv/go9w8dx4xExt3uI58yokqyeSUHitOTesl3FWoXLaYGHztZsHtlkCqVcBm0tYfR0NiC+t4HVuVdob6lHe2sT5mammYbu6enC2voW9uJxDpVMJFJYXFiG0+1HS0c3ltd2sL4VRYZmT9s9sNicHASZp+kO7IMlZSmpEyWrg56XcjGHsMeGEyNdaAt7EPJYWPXGPloO6DL0iGosmQp0M/y1hgXVaHSN+bdUJjKr/n/+zRvVjtETCHYOoWS1S9PGpzvRycQI6jx/bH5+AT2HethIzLHnKiiG3i2xtzSCgRnXShGFQga5dBLJRByFLNHM1AwaG4RInklaEGlogj8YUkN6JTyIGNJMMolkbB+J+B7SqRiisX2kM0nx+ZktcDiccHv8rPkPhBoQDDTC7vQK20VhNrXAIzWSoyy+ACqiZ6afY276OSqFFOwaoQNqaLtK+6X0L/IV5EoVODwhHDl6CprVjnu3ryMd32Emggon+tz7sQx6+kcxOnYcbh8Ftlhhs9px59Y1LLx6CoeWg8MurHQqW0EybcbJM+/C6w2wvLaY20HAa4JuKaNUKLLcmgpgSlKl7Z1klTYrPfB2ZAsmrG5GYba6ML+0gM62MPq6G1hWaTbpePjoFXyRToyfPA8vBXBoVmxtruAvX/0BDSEbBnqaOC3UZHbg1v1JWOwh2Ox+rK0sYKi7Dj0dAZgtFHSg49b9aRykTHj34i9Q19jEmzl5Um99/zWKqS2WElERQuMFXrxcxo0HL/Huxd8gly1g4uk9nBylzdADq1ZFumDCzQevEG4YwMjISThdHhQ5Nl4lhFZMsNHGX8nhD7//77BW9nBmrB11Pit03YV7z5awsmfCexf/HaYnp7C+8ATjIw2oD9AKlPEOfAAzSvY6zItKP4vuxfxyFI+eLmN0/AL6Rk/j8cQqnr5cQ7ZE1BB5blXKL83NIn8yjdExlVDKk5QqiYjHjKawEz6HCfHoJlLJXfR0NKC1wc/eoWIujXAwAEpiTCcT7NNMJGMgOSJ5aRLJLLy+ACc6rqxFsb2bQ6C+BTaXn/1i27EScmU7KhYnNJcPmTyBPzKLlJpQToijRpJtOFmMH+5BjprbBj/qI37oNkrI5JhpGfNB8vIqBXW9nnEsAXXG0HCSvpr4ILlx7Sa6u3rQ0EAeU/HOEZq7v72OJ/euMUM8eKgJbW0B6DoBTTTKgZgmkedTM0Np3xabFy9ebWF+I42Ro+cRiTRiduoZtpYn0NXkwKFOSjalsIuCSmKtYD+aZXYkRBHwXg12jZJ1zSiUTDhIlvFydvf/5+q9m+Pc0/S8q3NOaHQ3cs4ZBHM4aZJ2z6y0q7CS9U0sl/0F7D+tKluWy+tda1aTTg4kDw9zAIhAAiACkYhE5IxG5+B6nhdcqzxTU6w5Eex+39/vCfd93ewdm+novUZtY7MBJVAVvhm3QAkyCR7c+xqvK6ObTNnMHR+esrqyQSqdprIyTGnYo1tJpyOipM+8Lcbl659pc+syH3GpTxrBjMKfhsdX2TyycenWb4lWNGhBFw6V8NWf/gvHe/NcuyADFdlgFRWwMza1Tf+lv8TriTIxNkhbo5fysiJOW5qdrX1GX8/zfvOMXEGoRo5za4JcNhYSGZGx+uns7GZ16Q397VE6GwPYrDKVd/NkWJrbStr7bhKMVOiA8cm9O0y+vM8vb7bRVCfFfpG1rWMevVigrfsjjk8SFFP72riEvDltbte2kyyups6b2zasTrdObL/+8+8gs8PFHoHNyIDMxsT0Ou/3i1z/5F9wcHjC2tI47XVeSoNS7JnZ2U/x5Plb6psu09JxEYvLpY2NNoFKzDa8QHJujz6/T3nITHO1H6fIga0uhsffY3KU09jUwcjQY0p8WVob/fjckitpYW5xj/1jC25/BTanR4cZEmEi3idRrzg8fmICj/FF2No+Ym//jHTWhNdfgkUAaqYiZyeSLSp5uPIm55GUDvGUFlOH5FP72Mxp/B4THqeFQk68VwX9VUHPSvszcvkMX49Jt7dSSKjLpSjbDz+SAXpwcEoyLe9QEJcvCrYghyc5Mnmb+nOlGZemO50pchxPEhFPez7N6ekeDbXlWM1p3Wxqc6v3rXEWGvF4okCRbXVCh8e027RvAAAgAElEQVQOpxTPJqbGhnl+73uVcrc0enE6BOpo4cEjAesUae6+TkV9Ey6vT4nHMmQ2oI92hbT9+N0XbC+/5kZ/JXVldvX7Lq2d8HjwHe5gI+3914hW1mhupxwnO5vLPLz7NWF3hqsCR/KbsTtcTK+ccv/FOy5d/w3tvf04XC6Fsdz7/juWpof56GI1DdUBlar96ZunjM9uqMzy3//1x7TW+nG7baztZvl/vhyiR5rbWIwv//BHrnSV8tFAJUGPlXTWwR+/ec5ZwU9ZXT02t/webKwtL7O7tsCvb3TRXOPH67Eyu3zA84lNLtz6S/X9v3z8Ix01LtprgjjtNqYXNrnzZIryhm4qKpqwyLsoQBlyOLweKmvqqK6p4cevfs/u8itu9JVRHRX1koOhVyu8mj3k2i/+hvb+i/hDflYW5rn71T/SXuumtcaLzyUNyinD05tc+uRzRl5PcnawzrWeSmojQq6WiI4Z5tbixOo6CYTL9I8J1WRu9jWVYZHnlxLymDjLFPn2wRuCVV1cuPoRk6+H4WyTrvogEZ9wxSyMT64wOrFB1uzFFQwrmM7qcFMSjlBV06jviID9vv/ujxzvzHK5rZSaiAOv283rqffMb+Xp/+i3rL9fZ2HyOX3NIerKXEjU4sTcFpMLB3gjtVrPyFkl8kKJ3AwGS6htrKMkIndZgK39HN/9NMrb5SOVJUsUjwyistkkdlMelymHRyS/uRO81iQNYlOo8RB2pbDnDnEUE1gsMuY2EhmcNocB9VGVm9yBBlRITxeRaOYySpg2oKXSsNow270UHUFOsy6mFo+YenfI7pmFtNmrvtusyaEDbPHGy6ZTvvfU2RH1lUH+u7/+iFJ3Hq+9qEMQVcRqrqiRNazbIdWCnivpdIHzIcnDzPbODk6HS4Gr8vPJxlzut2fPHqt8vrk+Ql93AyVBtwKOzoSzcZLWGkl8nTKQEGvY1v4RD5+NcOXqJ3R3X2Ds5RCLbydob6mgtbkSn9el28r4aYqj4zjH8bjS5MUy4/e6cNoNFszmzhEPn47h8ErT9wtduBh7MxM2s5VsNs3XX/4Bc+6Ey70tlEVCHB0fs398jNflMDaRNrtubv/03WPs3jCNTS3MzUzS3lxBfXWp0s+X17f49s4gnb2XuXr1lqanSNP94OfbmLIndLdV4veLvSrLn795TAEvV2/cYmxkhJKAmSv9tXoGS1OeiItE2KJqPll2iNpQkz9MVh4+HmT/IK7S9OaGWi4PdOBzC5HbxDc/3McVKuPyjc8oiZTreS1cjL31Bbpba5QXIBfSy7EJltb29M7Z2HhPa1M1TXXlChaUWuLrH+5TVt3ExSs3tZ+w2Oy8HHzK7PQI1y51UBERpgm8frPA6PgMl6/dVBZD4vSQns56YqV+HVJMz60xv7Stw9d6oaGrne9cRlwwFkP7Bzv86U+/pyIW4NqFNoJuqfEt3P75KWZXkLauXh4+eEjQbeZKbzORoDS/suM3k5NoufMEE8PnawAwZ9+u8vj5ONc/+QuaOi/x7NU8EwvbnGZsQjI8f4cMcKva1PIZhaKKQkw209Ggn7PjQw53NnVr29VWS9hrZ21xXhWLTY1V7O1s6R1cXl7B3sEx2UKBmrp65uYWOTqMU1vXiOBdJ2YWOUkWcXhLcXhKtMk9OE2Qksg4sXTK4MpqqG6Vy5PPaVMtUuTL3Y00loco9QsMz9jcqnn0PMtXORTqxZaBdV63xvp5nKdwfJAmG/wh466WAZ/pf/q3N4t1PVcI13dSsHm0qzamWPK2W3E6nOzsbGpz29jUhFfhG8aBJJexaMvlyxTPRipxwvraIlvvl4kfyCYrobKHgoCFzFn9awR9LUXJWapIQ3MnPReu4AmUGNOOfJbDvW1WF2Y53FkjndzXDaHX58ImL7GkJZrMnJ0lOYmnFDYiBUYsWk9dUyeBUEQWO0aB/08bXAPG4bTZ1ff0+MGPnB6sUxER/L5AnUQiIkMOIw9TDepWO5sHcda24/T23VJf3djL55QGzVSVuXDY5NOzMzaxRDBSR+/ADUqicmkZcpY7P3zJ2fEyzXV+gn45+GRln+LVxDqtHdeJRMuYmRqmtKRAbbkLl7WASbNUpekzYZLPSaZ7Mu0wiZfFzWG8wPj0Otmik7m3b+nrrGSgpxqvU7bFPu4/mcTur6Z74Ab+kqhOh+V7uPP9H6iKWulpkyJZJANuHg/OkjUH8QbKWVuao7c5QnOtB5M5Rb7o5unLRQ4Sdj761ecqpxU5gXzuT37+geT+O3paZKMjW3a7NorPRhf59C/+DalkmrcTg1zrq6eu3I3FkuM4DfcH54hV9NDbex2Pz09OhhAK/hIZsBBt5RJJ8+c//V+Yc9tc6a0k6pOi283Im/esH1j55Dd/y9vpWbaWX9PXHiRWIi9pXvNjN7fiFM0GlEnkq9K8iRRJ5LLrmyds7aW4cPlTGtsv8HJ8mcm5Tc0Ck4vPSIgzvDUyKpLhivgEHZYMxeQhluwppV6TAn+8rhw7O0u4bXmqy0pwO6zk0uLzM6T0QmWVidHx8aFOTcORMhwOrx6aiWSS/YMU3kAZFqeP1Y1DNvcyZPGSt3op2v0UHH72jtP6XEtnK4eBxnqo/FOAUgkudDWSie8YEt+wH4dsPj943fVXIwtW5fwq1zjPEFbojwLvtdGSw+axNLf1jUSipbrxlIGIgBLGhh5xuDVHa22Ixpqwfo8ihRHgzO5BgnhSJmtyaRqAA9k4i3xcsoP7+q5xenLC0swrYkHoFBKoy8iXPo1n2NpJsL2X4eAoo7Lr0hI30bCDslInAZ8RyVAwO9g/zjM4uoQ3VMuFy7cIhKN6IUmB4rCY2N9ZZ/j5T1TEnDTWyEVvZn5ulck3i7q97myvpa6uFIdDivIwPz+aIWuOcunKZzx6cBuH+YBr/RUE3PJ7MTM6ucbWsY2LN/9Cm1s5SEqCYb798g/sbc5wY6CKslJF0WiW3EspqC//lmikhqnXL2mosVEekwiJPNvbRzwdnOU06cLtK8dqd2uhIXRIHUJYnSrlETn42It7tNW56W4OKClWBgUPX8yTMUfpvfoZ/khMfU1PfpLm9gGf3Wihuc6H02libetEm9vO3k9IpQoc7RnvZqzEjMluYWH9mKXVNE0tV6msacVikwsTnj68TfJ4hf7OMmTILbmNE2/WWNspcOWjf85ZIsna0gRN1U7KwuIjLbD6fp+RV+/w+Osor2rF6Qvg8nq04XO5vAqSkOfr6HCf0Wc/UVFiobnGi80mjbabwbH3FG0xmpo7GR99js95RkdLCX6vxOFYmZrb5jThIFLerIMgAwCYJ5PO4nR78QVDONzir/KwtXXE8XFa7xH5PUmBIU17Mi5057xuYoTgbLNmCXgLuK0p7CQwFeLYLCms5qwWLfmswKwMsIcWVSofl4GuwMwgnUrrn5PnSQa0MlSVhjeVzuNwBckWbJwmzZylbSQyYnEIkcnJXy8STrGfyLDVop4w8eCdnOzTWF+O12XS5158cEKyNCw4xsUs76zcF8lU0pBIOqQZy/Po7vdsLU1yo7+O8ohYXHJs7Bzx3d0Z/JE2Oi/cIlJepT5Abc4NDBtWUaeYTPxv/+v/gqu4wy+uNRD1GwyIZyPLzK5laO/7mIbWbrzBoJLCjazjLLe//SNvXz3ll9daaZVmUeBJe1nuPJ2jtecmPQNX8AYC6qv/8vf/iNca5+bFai3Mjk4zfHP3Je8PMrqF/tvf3qRdmlunhbWdFL/7epjuix8RLavgiz/8kUvtIT4aqMLnEBiglZ+fTrK2dSYPJ0WzUdzET5O4rHk+udpJTYVHN/vT7w4ZnNjh4q3PNYN46InR3HbIlthu5t3qLj8/e8PeaQ5z0YW5INtUG0k5+V0ePvvNb7ly/RaPf77N0uRTrnSFaaxwqox8aeWIHx9M4Y81U9nYgdvvZ397W5v4i52ltNb5CXjcrLw/YWRmm4sffc6riSkS+2tc7zOaW9kAPh+eZ3himaNEXkTyOryQK0PqiIGeGvpaY5T4XcTTRb59OEmgqoP+qx8zNfGK9P4KXXUBKkNyTxZVsbCycaJDYxnPHMdTHJ0kVTrv8cdoaOmmpb2TF88fcbg9y+WOMLUxBz63m/GZLeY2ctrcChBpfvwJPU1B6stdun1fWpe4nXVOJd7dLH5hUZo41VaUw8b1Wx/T0tGO1x9hczfD9/dGmVs5IlkQmYzwKgwojd9p0egfr7z76WMFIPrsCRoqbbRWuYhJTSR2gGxaQTRCdrcLPbdQUFmyPLlGg2CoGvQeO8/WTJwltf5zOj24fSESWTPzq4fMrp5wkHaTd0axuCNkTR59L08zJk5TWc1OEBVPOn5MdczLv5Pm1pvHbRW/vUNJ2sKQkPtS3leDYHuefapRO0bBrSRdq5WNjU31CAd8/n8iIy8tzvHnP/yOkM/CretdGs8lNl5p0paWtni/ccLpSQrZUorST5SLIo8VCNwnn/1GYUSvX76gIuykv7MWj2Q1m0y83zhQjsfegQxLC/ruiv9WYJY1FWF9zmW4P/12naGxOVq7LtJ/6Sour/ADigrZ297c4Js//56qiJtLPU2Eg35GX08yPj2vG7ru9npCPreS/L+8/QxPSSWNzS1MvxmjuS5CQ3WpKvGW1rb4/qdhOrqvcOnKDR16yELs8cOfKKYP6GoVNZR4tHN88e1zsnkPV67e4PWrV5QEilzpryPos+vmb+rNCkcnKR3OKDdBbFoOh8pZJ9/M4XT6dLvYUB1loKcRv8fYRv/w01M84SouXv8FJbFyfVZevXzO3vo83c2VlARkmGxiaGyStc0TBTeuv1+jsSZGc32ZxipKjNsPPz0jWtlI38UbavmTqd7oyBDzs6NcH2ijvDSgtdfk9DtGJuYYuHKd0+MTjvY26G6roiwa0DpqdmFT352WrgFq6hr18zaSmWQoI0N7Eycnh3zx5R+JlTi51NVAwGkQr28/GMLsCmtj/PjRIzzWrG4yy8MeHQoenqU5TRuxQAqf1dQQY5u7vLLNm+klbv7ic5o6B3jxapHJhR2O0xYKNqcyIuSnkL/HiGMT0KWscs/0HK2tlKGajdTpHoc7q8RK3LQ31JCJn3BysKULArl7kvEzgoESzXUvmE34Q0Gm37zF4XATiZWzuPKepdUdgpEagrE6tg7ONCNcYrnk3JCzQaLshPXzAW0qtjFRbATdFq72tlAXCxDx23Xo9wEIrKAorZsM9ZhaGc/jgT5YYz+Ah//J+qoLVhU1Y/of/vXVYkPfdaKNPdrcZs+bW8MHZNEvan9vh4WFReobG/GHxLci8wQNL1FJrPgikmdHzLwZZXJ8CEshSXk4SGUsQjDgVwmQyZLF7pSO20L8rMDY+CI2TymXbvyCaHmt+ikERjI7Mcru+hKlfgtV5YKEd2F3CiRIVtbyBRVJpTLEU1lOEnlW3h9xdJynpqGD5vZ+AkI6Vc+uQdjSqYXFoqTD3Y11Htz9imjQTGdzmRIzRYOuPm2ZCiid14zJ5mJ564iJ2W06um9hs3p4M/6SukoXDVVuHHbRedt59GIWu7ea7gu3CMcqtAmWJvD2d7+nkNqgs6mEcMiAPAmm/sXICnXNl/SBmJ8ZparMQl25A6dIpCRrMpMnL42MNrcGSMgiza3dw/Z+ksnZTayOILMzU/S0RhjoriDkFc+Nn9s/v8Yize2lj1Q25HS61UB/++vfURku0tcexeUQ2aNQ1eZJEaK0rIHVpXnaq70013iwWjNksjaejy5zmvZy7bO/JFZZo5tbIXU+/uk7Trbn1acjtFPZVE+83eTZ62Vu/uqvlXo7NznEjb466spkap3jKAUPBxeIVXbT3XMVrz9I3iJCbMPtYWwlxeeZ4Ys//t+Q3eZafxWlHilOHYy+2WR1z6zN7eLcPJsrr+lu9lIWRnMOF5d2GZ/aJG/yKbhGA9tlWKFyY6vS3PyhCvov3iBW1cjQ60WmFrbIFES2YVeglEK5lPoqHs0cdluBSFBIiilMyQNMqSOCrjzlUQc+T5F86kg3H16XyDxFfioeS7PKUeUwkEgNARr4fLLxdOtWVJD+VqsLqzPI5t4RW7tnFExB7L4yTO4we6cFdk/yinHPFu1klYlmhIWrn9Ek7pkMA11NJI42qYwFKBMfjGypzoFiIulRiaN63c8ZZ9rcGpEI2tyeA6ZkmCSy5NqaOkoj2rXpxmfl3RzjIw+ojphpbyjBZZNNbUGL1dm5LVa3TsgUbQryEa+dRAFIo5vKF2loaaeupp7p16NYsof0tZcTKZFteJ7TZJal5X2WVo8omEN4/TFtSvLZONnkLmUlNprrw/h951JNi4s3s5usbWXo7L2lIBbZtKuigTyvh5+yujRBR3OU6nI3DhuMv1lm9u17pb/2dtfT1FCC9Ck2W4D7T96SLka4dOVTHvz8I07zAdcHagl6jc3j0NgSe2d2Ltz4NWVV9RrT4PcG+eHbL9lZn+bGxQ/NbY7p+U1ejm8xcPW3lJXVMj0xRF2FicqYbMvz7O4lePZyEau7hqa2C3j9AQMqpZFjZr3MvcESjWX48ct/oDYCF7siCj2y2Dza3MazAa5++lcadSHF39MH9xh9dpuPLzfQ0uDXQdXWboJHLxZp7bgluAb2t+dpb/ATC8s23crS+jEzc0eEo80EQmXqF5XhwcLsJJbCARe6KgiHjGJu9PUqa1vo5lYKiNWlcerKLERD8jNnWN/c5e3CNsenFj2D5F2TxtIfCBOLVekgx+cPcnpyxPCze1RHLDRXe3A68hRtHp4Or5KzRGlp7WHy1Qt8jjgdEnHiFnWNg+m5Tbb2JEs2jEM2zAqNQIeYJdEKGlva8fgCmCwO3dzu78XVn54TW4NCLCQyK6MbHtnYydAnmz6W8h+XJUnADW67xFkkIS/ZvSKjtuhfp8ALITpK1rASGUW7bNJN1DlcV08rkUeKAkJye6WxPjrJcHCSwWQL4A1Vkym4SWVFYSA0ZQ85oeUrGdKkw61iIaMxRA5bjoDPrh6wD1PnczSeboxls2dsjQXW59DorJ9/+BKbbOabSwn5BOJhYvbdFncfL9DQcUPpusFQTAs9A0t4fn/bXBSyaf7Tf/yfiXkTXO+rwOeUSAc7957NsZvyceHab6isbVIiqNyV4nW22y0MPXvA3a//kY8H6uhrjeqZd5S08HjkHZGqTjovXCNQUqqgmAd3vqGjMUh/WwSf287I6wUGx1coOELs7e3w17+6RHdDUK00oij4/bcjdPRLQ17BF3/6MwOtfj4ZqMQrHmxM7BykOT0z2BuabS7wRs0fLWoR5nUJfM7L69k9XozvcPWT3+Ly+nn+8Afaahx0iS/dWlDf8+LaDsdnOewmJ3aTA7vDw2kRZtd39WcQNcfczBQjT+/QVe+mrcaIpSgUbbyeWmFsao3N/YQxXCsUKQu7+eR6E7XlXpUCL6+f8np+n4Fbf8n4+Azx3WU+vlBJVakRoSG+yo39OMm8/D/xlRlxdTIULS/1Ueq145YBSNrE94/f4C1vo+fSR0xPTZLeX6W3IUB5sIBN/Ggyvbd6VOqfKhS1OTo9TbC3f8zq+0PSeQ+1jZ2srK6SPtvkVn8FdeVOPB7Z3G4yv2nIksV6MDP2gK56L01VXn0Wj05zrG+daMaxDOFkKGtz+jk4zTI+s0zf5Vv09F0mGK5iaz+jm9u5NWlu5UQWiKYFUz6L32XB7yxqDScNrsOUwGU+xG85pCKYV6aGKW943VXxIWkKZvGgClwow1niTL2s8ixqVNZ5lqoMneSs3ts/1HNUhl2pjImDeJEEfpLmEuJFL0dJO9v7eU6SDg4TeY3eE1adNMvZdEKVWH/7Vzcp9eTw2I3mViFsdjkfxfYmargPsmQDwiN/XnsFeT+tdtbX36uqMRAwJMfpTJLbP3zD7OQY1wba6Git1HSFk9M4o6/fMju3CVYffl+pbmxlA5bO5UlnM0RKI3R2dzP1ZoLj3VUuddVRWy5Nc4HtgziDo2/Z2UsRCEb1LpEa52B/C48D+jvrqIj6tT6OJ4vcvjdIweLj5qe/JlpRaWyiHQ7eTL7mxYM79DSX09VUrXGSP957xNCrGfVTfnqzn9KA14ijuvMCX6yGhpZW3kyM0VRdol5Zp9PK4somP94bpaPnKhev3FDFgNQAjx/dI5/Yoau5lJKgKMjyfPntIOm8mytXbzE5/pqAt8ilnlqNQdvZPeLuzy/ZOUrg9AYoWkS1Jc+3kYaSzRRpamrh5HCfylIPl7qlKbbp3X775xfYfOVcuvFLwrFq9WO/HnnBzuosvW1VhAMOPaeHxqZY2z6lsbmL1dVlaipLVIkmlPVkOs/t+0OEYw30DFwlIGpHq1Xj9KYnh7jW36KxbWJTm5h+x/DEAv2XrpGIn6m3uKu1gpqKEn1Wpuc3mFvZp6G9l/qmZtwuub+MLaUsAsU6JuDWr776EyU+C5e76tRfKgOpO49GKNhL6Oy7wtMnj3GaUtrcVkZ8mhk//naV1e1jHZT+U2uoMUImTuNyJpn47Dd/RXVjJ4OvFpha2uUkZVZYqg50znONpckWiJj83snHIXOizIbyEg/VZT5SJxvkkoc0VlYQ8rhJxg81Sk+eq3w2r3WsWCuzOnSW5+9IB9uyRFpc3dL4tlC0nr3TLEvre8QzJvIWNya7j2zRSkZKUI1bkt7J8A5LXnvYZ+dKTzM1ER+lAbuejXIOaDzjeUSrKjf+f8kfH2ItpdgVRa+cFR+SYwyXawHT//i314u13Vcoa+ojZ3WTET+pvsw691Xq4tHRPgvzi9TV1RMI+v8p41bzMgUYdHTE5KuXLMyOqbdJdPcVsRLsEjOjxkrxFBoByUKdPI3nefD0FU5fORev/YJwpJKTEyPW42B7meqoh6baUnwCFSoaW5+8/AbOQ6A1FkT8gxYHB6cZ3q3ssnOYpqKuk5bOi5pJZ0StZXX6IZe1TPPfvZ1m9OldGirdtNQH1Q8mMktpKiU+Rkiw6ta0OVnaPGJ64YiWzls47H4mxp5THbPQVO3G5ZCDzs7T4UVs3jo6+z/WAsxsdSjB9+4PfyCfWKOroYTSEkNqIYXb8Pgmtc0XKY2WMzczov+8+goHIgbJZwrs7p1xlMiQ1FBtw9MoH5/F5uI4UWBrL0GwpIz5t1N0NPpUzuhXU7tPC+K8s4zOSx8RilTgdvs43t/juz/9AzFfhoHOKB5XDovDw+OX8ySKIQKRWjZWl2ksc9BS48ZuE6iVneFX6xylPFy8+WuiVdW60RPpzuDDuxxvvqWrMagyULPVzsTsBoOT61z+5Lc6MZHm9nJHOXUx8aOY2DtJ82x0iWh5l077/KFSTHYHOQ2ANgK/TRKHYcryp9//HWS2uTlQQ8SL4vhfTm6wJs3tr/8NK8vLrC2M0N3iIxY25ESzc7uMT+/iCdQQKK2gqFmxBZ3EihRJCpRYeS1VNQ2qEBgeX+CNNEB5XWMbz5EAiyQbUg34ktWW1E1idcROwJrGktondbyJ1ZSgsiyA12kim47r8ygNoxTi8p6ox/y8gZGGz4iDglQ6rv4/rzdINm/j8DRFweTC7o5ymnfzfj/D+70UZxnxCPnJ4qAgEQ/y86js06wkV4dZJp/tnB1sUFkeUFqyEP61cVWiuEGmE2m1bm4++GylQNQw9HNyr8iorDaGXgxTU11DNBbVv0c2WYNP75M4ekdXs59oSI7oHIkUTM1ss7QWx+ErI1xWhS9UovAxkdKLBEnQPuUVZZwdH/Fm5JFGdXQ2RrSQL5jNLK4eML2wg8URoayqjVCpDINk2p9kY3WO070VmmoD1FX7sUiYt9nK3mGW8ekdSmLtNHVcwuULGtTkdJwHd78hdfqege5qyiIuBQq9nlzl/XZCJ/vdnVW0N5eqLNZk8fDw2VtSxQj9Fz/m4f3buK1HXL1Qq1msAp16/nKWzaM8tS29hEpF6mTHZXcrRC2b2Ob6QLV+HpIdOLOwzcibHS5e/ZxYrJo3Ey+ojuX1fRao1dFxjsHRFU5TXmIVjbh8Xi2QdIpqthIoiVFT36ygkj/9w/9OqSehzXPAZ1KYyYvRdyysprhw9ddUN7WpV3b45TMmhu9x61ItbQ0B3C4bm1sJHj5bVFmySLm2N2bobApSGTHifUQuOTG1wbHEewj48XwrKDEk5aUuBnprKQnJtNzF2MQ661sWrn/0zxXbvzw/SnWUc4VEhpMzY2ufygjwzKmT7939Y/I5K25PCV5pcstrVeWhzX6Zg6ZqyXKVNYyHJy9XSJvCtHb0MT3+Er8jSWtDAJ9Lpjc2NraP2T1MkcwY8l8peAXEu70fx+kvpb2nH1+oVCXe6xt7HB5JYWxQUGUTJ0Oe1OmJQoSEJK2wj0KKdGJbITYhrxlLMY7VklZPvaE1ltfLyJOUCzublfNf3iMpPIygeBkyysBKikHlQMhZZXUQP5PoFrt6pHMmLzZXKdhCpHMOThM5zeaVz0zym+Vdk4ZZMj5jER8+l4lwSO4RiYky6P1K0FdSsnGnSpa8/MfudBI/O+T+7a+oCJhpq/bgsp6pVHxibp3BiU1aez6ho+8aXm/peeydeO2MOA3Z+qfiJ/zu7/4jdVETPS1+XFbJXbbx84s5EtZy+i7/irKKet0I6b1jloGHjaX5Kb75/f9JX0uI/rZSvA40pufF61WcJQ3KMBDP6sOf77K9OsXVvmpqYk5VQH13Z4iNY/BFqlhZWeDzj3rpbSxRwvz6dorffzdKe98NSssr+fLPX9Df4uXTSwYMTf1WJhkcSpEo/YQBDTQSDrI6nJDxqMsTZHx2n8HX21z55Lc4PT6eP7lNa5WNznqJCsro8MCg4stWwKb/lQHJYQbuD00Rq+2md+BjjSv66bs/47Mec7EjQkQUDRazSsv3Do85TaQMyKbYIhwmje9yWMSm4OHd+wSv5g+5+NFvmZqa4WxnkZu9MapKZbCRUgK4xM5JbI8OK2VIr5GABUxS12TSWIsW9bdpawoAACAASURBVMrdeTaNO9ZKz6VPNIs2dbhKb6OfsmAeSzGlrII8dvJmkdxK/I5Q/Q1JbDyRZm7pgLXNJCvruwpN+/XNVqWWez1uRibXWdgu6s+5v7fHm+F76k8WMJYMLmRAlpcuUPPu5RcrJgHgxfPcefyK2qY+OnuvEI7WsX2Y5du7I8yuHpIyiWfVqgNYk/j7SCO7ca8tj8+RI+wvEvUlqQxkKPcX8DsKZFMnGosjDYXK7Qom9QbKCSu1oNvt1D+XScug2IA1ScMrwwQ53xMJebc8Cq9JFpxsHsLKPqxu59g+NhNPO8kgsmUvebnnLaKiKJBMnFAR9fDv//oTgs6Uev7dLolvkSZXhmRSo9q12ZY70xg+Gc3tBwKxnDdra+uaCBDweXUovL62zFdf/IESr5nrF9uJhERBYWZucYWng1PYPBGaWnsoK69UqKgo16RGEMWUz+PU4ffPP32nddXF9mpKfFZS2RyDr+aZfLtJTX0nrS1d+PwyVLSwvrailH5pgns7avCKzNVi14ik2aVtLlwRNUYHDqXaF7h/7w7by9Nc72mkoSrC9s4B3997xtt37+npkub2ArGQVyXoX999hq+sloaWNt6Mj2pz21wb0XN1aWWDH+6N0tjWz6XLNyiNRLU+ef7kAenTTXpao4QCFt3cfvX9SxJZJ1eufsTU1CR+V55LPdKkupTq/uP9IazuELVNbQpGSyaT58MMGbS71Y8/NT6Cy5zkWn89pQG516z88NMLUkUfF6/9krLqBvXOC6l5fXGC7pYy3XpK3TU4OsX7nbh+7ktLi1TEfPS01eB2GM3tj/eGCUbrVD0aksgpj4eR4UFGXz7mxkArteUhHdhMzK7wemaV3ovXNKJtZ32R3vYqVc/Jd/9mdpWZd7tUNnXS2NSM1+szYmwk+1kzalFu0Ndf/Vnfh8vd9UoJlkHV7YcvydlDdPVf4+mzpzhIclU2t6VekukMDwffsLYTxx+UODSnDmVVRSDnO0VKo2V09F7AW1LO4Ngcs+/2Oc0YYDABPmrAS17OzILWt8Ip8EkfkI+Tix9jyyYVsKZqr1wcl9lMider1GtpQuU+ymXlHjw/D8yQyiaxmQz5fiKbJSMwVJuP7YMUb5fekyxYsHpKKNp8nGWtKlfOm+z6fIqq9sMwWYbRJV4bAx311MZ8lPgkb9sASJ2HjxqqSpUJnyfknN9PHza38r6qTfY8nUJ6LVHA6t/3H/7l5WJd7zVijT3k7bK5lZdYLhMjpkVojYeH+ywuLCmyOlgS0OZXrhqZaiTjccZHXrK2+EZpou3NMUIBmxbFIrkyIgzFAWX4Iotmu/pPhaRWEq3n8rXPsNs9vB57ycbaLPUVfuorA/g9IlEskEmJnFF8TKKVkS/IjN/rxuEQb6xIyhzqVZHpyUHcTFP7Neoau7HZZDqWJW/KaiEgE8WxF0/YXZmivd5PtWwWzaZz/1accGmA0rD4h/K6lVraOGR2OU59y3UFGIyPPKE6alIpkhAdiyYnz0eWMHtqaem5QShapaAoWavf/+kLsqcrdDaEiIbkAjKzsZPg1fQetY0XKY2UMzM1REUEGqs82E05EmdZpmbfs757ppJZmer8U7C02UK2aMHuDFBWXsHUxIhKGfvbS5UabLYEeDK8SMYaoX3gFqFYJW63l/jxMd/+8e+JuJNc6S7Hbc9itrt5PraszW2sqoX1lUUqg0Uaqx04bOKNdjAy/p7jjI+B678iKvlpDvEtWnn+4C5H72fobhJZsshmHYzPvmfozTqXP/pcY2ffTrzgSkcFDeUe9bbtHCZ4MjxHoKSJ9q7L+ENRqdhAoBpWoUlKOSlAgyx//P3fkZdGor+KsoBJPS3Dk+us71v46Bf/itXVVVYXR+hpCRAO5jV6ZHZeNrc7lNf0EKtuUn2/NLYK08aqgw6XJ6QgGJfHy8vXM0zOrJEvCu3VaG6lMJA4EOPFypLPnuKxZ4l6ilSXmFViac4eqqxRKLXSwCBEXM0UFCK3DLA+CC4MuJMBZTN8PALNOD09VB+XwxlQYFQem0J6FjZS7MQtpAuyYvRjsvlVei4RKFm5WKXplAMtl1eI0qXeVuJHm+r5rSwvVXmbsW2SjacREi6fi3EgfIhIMpQMBlJeil5pyq0MvxyhqqpKIVhSSEjkz9MHP1IRhvYmNz6X+HdNLK+eMDq+hSdYT3VjF75wqcoRjWm7NI8SHyXD/jxjQ0843Z1noDVGVURiXfJInO/Q6xUO4haqGropr2rE5y9RSY/IZM6O93kz9hRL4ZDuthgBjzTicg55GJl8T6oQor3vFsFIuRZduxsrjA3+TIk3Z/i/A3aNRRh5vUK26OFYoAeNYXraYjjt8uWIWmGONBF6Bz7i2ZP72NkzPKc+GenD+OQyS+8PSeYlN8+uER42i1gZ4kRCNi72VFHiM0gF0qSPTO0wcO1zYtEaxsceUxXNUV9pxy0+83ieV5NrLK4ek8qZ9KKXs0x8zvFkViFRf/H5v6Y8Ws5//fv/A1t+l0+vNxIrNcLhd/fTDI2+I1PwUhKrxmx3sbn5ntPDZW5dbqS+SmBtLrb2sjx+vkRzxw2F2+2qlNxHVcyh2/J4IsfG1plG5oicTd4J2TpoZrPLQmVMNk9FTDY3r95s8X7brLRkKejezY9SHi5QETZjs6QV9CETWLPFq4MXwf6fnCRJp4rE4xl2D4xzy+UNs7O1SltDiQKExGtdNLsZfPWejDlMc1u3nl9ea4IWsW3IcMEkF2aRtMQHIINIt9oxKNh4u7jNadZKQ1sXgdIyTFbJvNxXO4Jksqp15lyWXEilEPuc1SIROmZDfpyP47ZmdHNL4VQhdEK8Frm/2mvUjWBkBooMWaoBjQ5R+ZMBZRO5pQzS5H/iU8vl87r9k+fqOFE0KM94sbrC0nJp7q1YC85SkgFoXLayXZYMxsqKED5XUb14Ukwr/E69RUYMlxbX8vmmRbaZU6CUgAHv3/2auoidNiFQm+MKWJKCa3Rmn86BX9HWcxmnM3hegIsCyQDIyRZYMqr//Lv/TFOFna6mAG6b0Nkt/Pz8LTlnDX1Xfk0kWmVQavXQEgibg43VBb78x/9EV6OH/rYS/E4BGzoZer2GraSB7sufchJP8tMPXxP2ZLjUVU7Ia2JvL843d0bwlrXgKYkx82aMX19rM5pbO9rc/uHbUVr7bhCtqOLLL7+gt9Gtza1fbAImdPiYLxiNsmZ4S3Nh8HuxFpPaQHk9Ad68PeT5q20u3fpLXP6QNrfNlTY66iQKSOxJJpIFiTISaqzUJVb1hx6l8jwdmSFW1akDL6FEP75/h7nJQR0adzSG8TsFUidVna5s9VwXaKSc/fl8XNMFTCY37zZTjM7t03/zc2Zm5jjbWeB6ZykVpfId5DTiR4rNrILXZP8iDZMMVLSdxG0SNYqZs5SF209ncUZa6L38MVNvpkgfr9LbJM1tTlkQ2zvHGmuULtpxuP34/V7Cftn8ytClyGmiwNDYMq8nV3C77fz6VjdN1UEl6IrFZ3G7oBvmw4N9xl/cpaPWTXO1F49TTF82kkkZhJ5zKKQytnnYP8vz8MUUdS39dPdfIxypYfcox7f3Rpha3idtkgQEKxZpiiUSMhdXcruDFLZiHAcHBB1HdDX4aIx58At/IRNXurrT5dZNnXzEkvMpD+DJ6Ymeb3lZtOTz2tSm0hkduHi8Er1j4ujwSIcxstHaPckwvXzC2h6kCkEKlhJy5iBJ3GTMHvIWkWgacT/pTFyHof/uX3xM0JHC6wSfR+Jz5B2VRltsTbJJlsbEAKYackj5townUJrb1bV19Sn7vB6NEHr1aphH9+9w9UIznU1l2MxCgTfx8Olr1rZTtPZcprKuUXNx1TdsMpobeaLEnjA7M87Lofu0NZTS0RDB47CwtXvCT0/GMblK6em/TkV5DQ6HkeCRzWR48eg+R9vvGOit02G3/PHtvTMePZ+ktqmHrv7LBErCHJ8e8+N3X+IsnHCtRySvIV5NvuXRy0l2D+N0tNdz81IHZeGANrff3HmON1pNU1sHUxNjNFQEaawu0ZxqSX64fX8MbyhGY2MrwUBAB5FvZ97gtGYY6JbNrI1MocjXP77kLOPk0rVbGq8jQ0bJVg/5narIkeYWR4DqhhZVXWhkjeh4HBItWa42kEf373F2tMb1C/Uq6RW73c+Pxni/m+XC1V8oIdrpcvJ6bNDI764PU1MmcmILgyNTvN9P0dzaw+LCPBVRr8qJpcFLpgv8eO8ldm+Uts4+5aMIIGxicpy5qTFuXGylriKk363E0L1Z2KDn4nVOjo7YWH5Lf2eN0dzaHEzNiNVtA0ewjEisjGAwgMfrV3K+kOs9LiPi6ptv/ozLlOJSV702dbLcuf1wiLw0twNXePrsGfZikqu9jZSFJCWiyOOhNyozFhCjxx1QG6goiuRplOc1VBo2/PFWD89H32qk31nWoj5zkVmLOkSG6HKOiZ9V2CZlYZtmcDsLaVKHWxRTe5RFHMTCXqSKlPJWGk8llMtdKPYa5X/JGSFwXEloke26WNmcOuDcOzxjdeuAs6wJX7hCVblCM9/YTakdI10wK1FZ7kOpoeS9ymVlc+vgQnsdtVEvIa8VA91kxKoag00ZaBoxlR8Gr/KrET0rQ7j/Lw7ogw9Xh1CyZPoP/+qKNrciS87bBOlurIONv0maW4kC2mFRZMna3AYNCIBc/IU8k6MjvB0fpjzsorWuhKCviNkiW1oLR8eyRflADRUvqUOlWqfJDJMzC6qFH+i/xs7mFuNjz6gp99DeGMVjFxlzUeEym9unrG8ccpYwsNhy/pSFfbpBE8+sqLCkoTk8yzM1t0veFKG7/1NKo9XkxJBtymo2WCp+xKPb32DPHKh0KlJi4+Q0wZuZNc2LbG6u0W2xAqOsVpbeH7DwPk1d6zVtbl8PP6YqXKSt3qdyJylsno8sgrOK1t6bhMskRNulm9sHP31F+nSZjoYQpUJYtUgm5RkTcwfUNV2mNFLGzOQg0VBBw+4dlgKplInh10vsn1kIlNbgdPq1MNHGRQLBC6inWOSvknXYVGXV5tbvlubWx7ORRVLWCJ0XP6IkWqnAAtmiff/Ff6HUneJCW1Qve4kiGRxbJlkM0NB+geXFWUpcSZpqXAq/yuZsjE1ucJbz09EvXuJyrEIudVgZfHKPk615lUSHAzb9/U683WBock2LC6H3vR0f5GJHOQ1lHj1ENneOeTHylhwBImX1WBxecmabBoGLx8sXFOm5D4fFwh/+69+TS+xwva+K8pBI4p2MTa+zvmfmxif/kpXVFdbfjdLVHCISlDxXySfdZnJmE7u3XP2sciDoNlYbORt1jR1U17Rgd7hV4jc8Psub2TVyRfFlGMTXfD6Dy27W6bVZJHD5OJbsCY7CKV7LKbVldspLLbhFyWwuKuVN8ol1+KC+cw0h03dS/Tpm8XRkjE2dlOsKhsqSSmY1jqJoEQlYgtWNI1LFEGZ3BTmLBM87SOYcpAsu4qmihtDLgSBLJpG0SlPd11FP/HCDqliAmkrB+Z97axUPJ+AMoWoK8dnQJWsslcLfPhwahq9QkPsvB4eoqqyiotIgJ06+GmFhapj2Jj8NVTZs1gSZrJnXb3bY2rdTWdurCH753mQyKdIwI/TeAG3IYfXop29xFva4LIWuRxo6i0qDXk1v4/TXUtvYQyhSpnl8H6QkcuiKVPX9uwmVNVVGpOkt4HSGGHq9yt6pjY4LHxOpqNVCc2Z8hM3lSVobguqBt1vNvFveYWJmC2+wgt29LRqrfXS2RHHbC5htPh6+fEvOFqW7/yaDzx5hye1woStKqSiGcwV298/YO0kZDYmgxdTrLr/HvEogJVNUcjOl8R1/u8mr2X0uXPsropFqJsYeUx0t6GfmtgoYzsT+UYrDeNbwXQrt2i5DLhcTU0scnMEvf/Mvaahr4cGdH9lZe8OV/iqqym1qDZAFxu5ugpW1A46ELZA3YGniJWprkhxOYQ042NrP82R4hca2q/ru7W8v0FEfpCIi8LyU/vz5opBMDZ+ODCFkI13MFTHLhVdMki8kMdk8vJ7ZYW3bxOXrn+tzvPR2hOqomVhIRkTS9JmUBqwbNQHdOayGHF5zIOH4NM30/DoH8YJOt3s7a+lokM9fZgei8NgjYy7RKf3U61GcplO1bcjmXHZRssnImQy4iFDuTXkBlnm0SD84K1LX0kW4vFZBXAfHKS3yj47F427V6bkMWT0OO26HPOtpzGa5yAsU0seYc0I+L+J2ihddrBcJI2JHPXWGz04uy4wW0LLFMWmhLYWUqB3S6SR+n0RYOTk+OiItf51AZ0wuDk7EF1UkkbPj8EYoWr2aB+pwixfNpuet2GhS6aTKu+vrogR8ZoJ+p6qJjMiDD1hIY+IsxXNWIk/k3+OwcxI/4vH976kQSFe5U72t8vNPL27z/NUmHRd+QWffNZzugA63CmL60DgskZVZiZ8c8oe//0/Ul9npby3R5lagcD8/myVlqeDqR59TWlalKwbNaJQkabuD+ZkJfvzi7zQ3Vppb2bInEhaevFzCW9FO37VfMjU1zcTIE/paZJhhbADlfH3wYp6OS7/E4QswMviQzy7W090Qwu00s7GX4b9+PUJT11XKqmr55usv6Wn08PFAuca8yRBlfnmfvcOMRvfIIE6G8elcBpezSGOVn7DPjM/t4c3sLkMTe1z6+K/wBMM8f3ybxjILbbVefA6UWD39bof9M6F2Sq6wwWNIZvOqCujpv8nApetKid54v8qd779ViV5TTYC68jA+h82Q8hXESGNAL0WF43JIuyqDcCer22mGZnboufHPWJh/R3x7nivtJVRH5fmRZv6Izb0zMgUB4hjWEaHOF4oZysIuKsIuXLIlztm48/QtjnAzfVc+YWZ6mtThCj1NAn/JaRTL5PQKI+OrJIui/AkS8LpoqgpSV+HC65HGzMb8u32ej8wpiO2TK100VAl4yqNn8MJmlv6bv9Hm8NVzo7kV0JfPbdVneX5pl+MzQxouywhJOzhNybb9mN6LN+juHSAUrmT/KM8PP49q9EhSMtol/ipXwJzP4jKnCXpyBN1FfLY0HusJXsshVaEiUQ+afSvEWXnvpFkV25Z8rjJkki1MKpU899yKHNKukTvJpADUzsFN2byCfYwIQZNKIE/zHgWQxTMeVUDJ//bjJrbjcJK1khPps01i5xJEw3b+9ec3CLkkhsiE12vcRXq3y8BLlAsWyYo31BsfYgs/bG9F+r+6uqbNbSgY0M3ckycPWF1+q0qimjI3NpMM/fJ888MLTM4o3ZduEauq1vdWFVQywZGNtUSZuWzc++lrZqeGudrfQEttRKGJb+bWeDr6lpaeqzS39eL1BpSSLGeeeJTlHJVhtER2dbRVaFzjWQpu33tJSayB/svG8Ojd8oKyZprKvfQIWNRh58HTMebXD9QuVF8T4XJPAxURIb7Dt3ee44/UaHbu9MQr6mI+TTxwu6Qe32NwbJbDeAa73WF4peU7ODmmtrqU/o56An4HmTx8dXuYs5yTi9duMj09hcuc4tqFekqDLt1K3ns8qlwbs92jCyUjoFeimBya+tHS2qGxPJurM1wfaFC/sN1qZXxqmdGJVUpijXR0XyBQEuTtzAQbK1P0tlVQVxnWM+P5yze830vS1NrL0uIilVE/Pe0VeJzC/Mly9/4wO4cZfKGoLoOkzt7e3iKdOOTT6900VIk6zcrk7DIzK9t0D1zn5PCI1YVpulsqqK2UbHoryys7TC9ucpwqYrIaKSJSb3q8QSLRGHW1tbjdLu7c+R57QeL6pLmVhBeJG3tJ0RFSYN3zFy+UDXG1r5mI363Kw2cj02wfZw2egsOrz4vYY0SFICkXtXV1OhiQCCyps9++2yORs5LV5lb8/QakVxSw5CWSK47HlibqN1NfESDskoP1EPKnBPzCCDDysuVW1v5D3uviucRaJMCinJEU43yWZCKpqiu5MxPpnCokLM4A6byTdxunLK6fkMg6SGMnVRClrRWLLLVMApEU+kCeiN9JT2s1VaUe9d/abdLMGt5arVM1n8ugJ/+3EUAGb+q8iT3f2n6QKhtQqQKm//5vLhfr+q5R1txLTprbc62zAWE24bQ72NneYmFhiZq6Wg22F2CP/EtF0jr85D4lLuhsiBLyyAciQJwie8cpFlZ22TtMKTBEtnwifztNJDlJJPTg7B+4TG1FjZJV88ltulrLKPXLF5IhlUeBKUtrR2RyQpYL6ksdPz1Qbbj4XZpqwgT8QpbNgcXB/LJIiY9p7/qE5rYBLC4nObORabezscrg/R+o8BXpbo4QCth5t7rN+PQaOwdxOtrq1fPnc8p2w8ri+j4rOwXq269js/t5PfSQypICbfVeHLY8Jqub5yMLZM0imZMmUDa3LiW+Prr/HbnEOu0SUSKUQ5uVtc040wsn1LVcIVwqcotnemEJRdBplwLKxNOXb0nkfFTVd+L3R1TuIdWjSo+cbqUgS7bt3e//QHWkQH97BJ9LHgIn4zMb7MZtSlgtr25SyY7I4L75099T4kxyoUNAJpKDGGBw9B2JfICapk5WlmYJu5K0Ncm0yYwMT19PrrN7bMLtj6rUSwOnTbC3tYzHmqK3rVzhPxJN9GZuk+Gp9/Rf+41OxWcnBhloL9d4ATGt7+8fMTO/zv5RRuVZ8tIls0WdOttdXqVlC32torySH77/hmxilyvdlVSERRLvZGxqnbVdE9c/+RvW12VzO0ZXU5ByjVkosra+y+rmEWdpkWC4dBoq8jGZJIuMMlbRxNUbv8IXKMVksykYQMALIg8uIM2t+AByOK1oM25XKVUBpymJgwSO4hF+R5wSX15l8rKgFYm8eHPVC6ASCCsF2dClc7jcTh3MZCVeRHPzFPGrBbjAMAT/b7IKTbBAMmOhaA2TyHs5K7jZjcPmQVYL5ZxGA7lUyqEqioLAADJ0t9WQOt6iKuanqjyi0zvNadYpl8iSRcJlZEOfB1ZrA64vvpQHFtksy+bWxvDQSyoryimvLNPf03df/ZHs2ZZBBi6Rn/uMZMbKi5H3mO011DVdoDRWidPj1oNPreoikbHIZ29RQvrzhz8ScpzS3RTCY0thdzl5Nb3K7PIZtU2Xqa7vVMKtTOFVSqIyE1hZmmFi5KEW4M1SJAvowxVieGKdrWML7f0fUVHTqETqV4OPsOYP6GwOEwqIJK/I8OiC0pVjlQ2srs1TE3PQ1RzRza00t09HF0mZS+i5cIuXL55izu5wobOEiD+njV4uL1oTgR/IQEmKGtnSSvEhTWAauymjlEVMTl7PbTMmze3VvyISrWFCBnPRIo0VVuyyVZMJpVm+Q/3EdcShGbMWD0+H3rC4fsqNT35La2s3m6vrPL77NeWlRXq7YgQCMixJY1J5oJWMbO01q9COWfzg5pTmYpsdLo36eTqyQnPHNZUr7m3M09kYojJiwWZJanOLSdQ4Is+XXO7zjUHOCHoTenA2L82tSzfky1tFrlz/XCW0C7Mj1MSsRPxF7KYsyXROfeKJjEWfX79fNvsSMWLCZZfNvVXzf6fnt9Tn2N3eRFt9mTa3Aggaf7tF1irE1TamX4/hIE5vW1Sp60LSP02nOYynlC/gcnrJpWTabGVp9YBMwUlNczvRyjqsdj8n8ayxvT08NYYkksG6u0s0JJtiufZS6vcXz5uVpAJtyB7hcRax2fIkk3HcboexTZVGX3JCZYgkABvN1jMmwlIYSGMr75EMKCWqRPLJpbmVzYDD6adg9hJPWznL2BViI5mfUvgl0nKPeEmm5H20k0yfAWnqa8VXblGWhDS3mimvsJrzza3kkFsduqkS75GRuX7G8yd38FrOaK10EbRLc25hdTPO3ScL1LVfY+Dqp3rGiaRcEgPUuiOyZruVdPKUf/jP/5GIJ8vV7nICbtk4WtTKsh33cvOXf0NFbb3CQlQOZjKgS4OP7/H83pcaj9PTUorPZWV3L8vdJ3NUtQ5Q19rN0IunkNjhSk850bBNLT7PhufYODDTf+OfydvDs4c/8NGFapUKy4Zw8yDHP34zSkPbJcoravn+26/pbvTy8UWhJQs12MqP9yeV5mxzCnXfoNrH46fYTGd8eq2JtroAIb+b6fk9hiZ2uXDzL3H7Sxh6epemMgut1R6FLb5b2+fHx9McJO2YHT4KEqkiZ6UZfL4AV699THtHJ36xWxUKrL57x/DgM7bfL2HOpQU6jsshCh0JmiwoNFGgZPKuNlSF1LqwupVkaGabziu/1HzO+O4C1zrDVEVFCWbnxcg8I+NLFK1BbI6g4Wc15zlL7NHeFOZCRxlBl0Wjre48m8MWrFfV1OLcIon9JTob3EZza3Mw/GqJ17O7uMO1SiY93N3GZz7jQnuE6gpRBlnYPUjx8MW0evJuXuo0mluPj4m5HWbXk/Rd/zUnJ6dMDN2no9qtAzHZHopHX3gbx2kbNpdfZclyHkqR7ZK4kgsXqGtowB+Isr+f5cefx5he3idRFNmvTdVF5mxagYthv0U9dD5HBq/1FJ/5kKgnRakzg8+SI30WN1QG5xJ4l8uhhH9pbmWTqxGT+YKSvuX9VsK1NL4qXc1pYS2bPWk00wU7BykHe2kvu2cOTlN2klk78YyVvTPJu5XlgFWp6pnMqcYM/u0/v0XQnsIjm1uv26Ck630u746RUmFE6J2DbPQNlaJbPLmST7qKy+4gHA6rEuSH775Wj39/VwWRoBmHxawZ0t/88BJfpIm+q8JliWm6gTQOMmAUSr/cC06Xja+/+h2ri5PcutRGU1WpMk5GJhcZm17lwo3PqG9qNz4L+U5EYG+xsba4wDdf/I7m+iAX+uoI+JxkszZ+uDuIJ1RF35VbmnYxOvqCuakRBjoqaaqOkDxL8v1PQ+RtAYUElQadXOqupTzq17rk2zsv8IaraW/vYWZyQpvbxuoATluOZDqlPuDjM1F/GIoXZbfm85QGRd4q9ayVRLbIrGACnwAAIABJREFU13eHSRTdDFy9zvT0G2WYXO2rJxyw6/Zx8d0Wh6c5tQzIHSkDBoH3vZ1bVnXXjVufsba2zNT4IP0d1TRWBZGrRpRIo+MLLCzvkDdLbJyNs8QRXkeBj691U1cpUmnZ3L5hZVNkyX0sLi0RLXHT31mN11VUO+Lk1CLv1vfUZ2wA/WS4kVWJt9i/KiISz2djYnaZqXcyRLxM/OSU1fkZulvLqasKa851PJ7TZURStqq5LCfHJxwexnU7LSThsooqGhobGR9/hbR6F9priQRcWnveeTBEwR6kvW+Al8MvsRUTXO1polSjgEy8mn7H/Nqu/nPkuZSzQ26KRDJFRWU1V6/fIBwtV9WUeLOn5rZISA70+ZlpxHhKiouoQ1LqtTVnTnAVz4gFzNSX+4gE7ZiLaa11pA4UDoVBVzbkyB9i6sRmhyjqBBAsv+bz6veXNBmb020wbs7yvFs/ZH0nRbLoxewuJS2VdA4SOfVYqmpB3iY5if1OE92tVdREvZT4RD0qiirZ1BpbW1VPyXl9zpJRYdH5tva/lSYbhOTzuEtd6ghQ6l9dLdZ0X6W0oQOcPp2Qqv9HlhQWkXw52NnaYmFxkdr6egJhaTJNpJJxxoaesbe2QGd9jOqIE4dZtgXSlB4yOb9BquDVCbZ4Y8REL/+8ZCZLIi0xKSGaGhs52dtlbX5cp4fVURcW/l+u3rs5svPM8jzpvXdIJBKZSNiERxXKsqpIqmVaM93qno3t3p4PMzuz+w32r43YiI2NjTE93ZqRWhJFkaxieQvvPRLeA2mQ3m+c56I0EUsFgwySqgKQ977vY875naJ843vnaSxunqICGwKBLiki2bCVilkc7qwin9xHR8iOaDshFTU5AC/SVUzMHcPq7MLI7a9gJ1xKw8OpipWFKRxuzKIvZEVHq008WYyx2di9ROq6iO6uVvR2uOAwEhigw8buOfYvmwLrYHM7++GF0tzGrLLh5AaHm9Z0XguPvxNmq1vyGTnpWVmahMVQwBA3nHYCdXTYPy5g46CISPc92B1u2fb4HRXxu1DuUa2q8G5iHZeZJiz2oMTgyIeoVgl4gKHa8f4xmey/ePp7eKxFiQ+xGWlY1wpcZmX7ElZnBF5/FEazDdlsGhPvnyHoVmF8OAK7VSv4/PczCRSrdgFP7CfWlc1thPRJbjHV2Nq5wMl5ASXG0kjenHDfYNQ3hTLdEXbBZOKWxaJINFeOMXrvFzKJ3Fj4KN83KdB6VVkAL8zvo/GdlyX9lyzEC4Uarq5yQtDVmylN6cb07IJ4de6PhAUwRGonYR6HFxo8+OpvRZq5x+Y25hSpsFZVRS5fkCl8jZJJiU1SNrI1wkCWEqjBhi++/Ndw+9oFjz45t4bljUNUarxiCJRiE8G4napkjLGBtJtVcJkAq64Ch6EMl7EAmyGvyNzqVQXMJJdvVTwEZXq2mZ9YrQtkgsoGSvsZX1EsFGS7RfAEXyt+vfw6SVMtlNUi7zpO1pFr2FBq2nFdM6GqMqOhNUKlI/2Zvl2G3AM6dRXDfRGUrs9kChlu9YvXUORTN1IOJf5DGYqIrEPiDJRLWkEbK4cDZVfTk5MItgTQ2hZEpVrCr//L/wtDM4MvxtpEVcANWLaowadZSpJ70B2/C5fHL16SzwRLzvipkKDUKnedlCFQwFFFd4jnQQF6kxnvp7ewtldE/9DXiHYOwmy1K9JxaRbp/9UgeXGC96/+AL+9goEuZcjETdT8yhmOkhDpfyjSjaP9XSxPv0FHq0koyfS/M8j8+etlGCwhtLZ3YG11BmG/FiN9LZLfjJvmNt9wYOTWl5j59BGq8iluD3ngd9F/Qjk+N+TK4IGTRcpwlIOUZPgSNJRCCgPNKI3a1Orln5vbxdmPiPhV6AiqYdLkZajBIU65QXI7mycCSyjjt2F2aReJ4yzuPv4ZenoGZdvx6tm3ONlfRrzXg46IE2ajCmraQ6oMa1d8uvQLNqssrGsi9Vaxub2o4P3MgVgx+J5enW6hN2JFq1cDg7Yq0KNCUYdiCTJwZCElg5I6t9EaiSGDqiB0eEYhbR/VcPeLvxKf5u7WHNpbNPDaeSnWRIGxuHqETF4txHXmJtID1d5iF38Zc1wZY8Vh4fFZCv19XeiOtkiuLN9NKjCaei86uvuxODMFs7qAkXgATqtWlAmH5ynsHqVQV5lgYmHNf1hXgW4UmzOA1mgMTl+LDPIur3K4uMyi3lAoocxZvM6kYdJpYLfohSRNajX9vsyo1jSuoW1koKe8Ws2Jc17eYTarvMDFYqNnPqgajRoVCAqggkNOnnt81vl7sJjjXzl1ln+nNqBUMwAat0ghS02r2AtokzlPpoXdQG8uvVJKnjvzBF2w22it0QttlQ/ZZw+V6OPZkHL4VWLxqAwkCD2c/PAcmbMNjMScAhcyaFVI5xr44d0W1JZW3Hv0M7SGu8TywAZXKUjoH+QkvIT/+//8P6AtneGru1EEPWqZ0E/MH2EpUcDo/V8gPnpL8qSl/tDoUKuU8MMf/htOd2bxxa122ZZSRp3Yz+LFx11E+26jVK1if3sZw11uDHa6Jdpo7zSNt1M7cLcOYOTu10imUnj9/Hf4YrQV/R028budXFXxT3+Y/XNz++03f0B/1Iwv6Tu3aFCqGvEv300hXTSivbNfslypiOG7T4r3k/GI/FoOm0GiaN7PnWH0wV8KPXf6/VN0BoC+dots8RMHKXz3dhWu0AhC0Tj09CBSdaNRCyGYKiq70yF3jbLuViF5eYnDvR0c7O6JJataKcg9RhtTLpNEhdaZ8RCGuvywmSw4Pi/j0/Ip4nfZ3O7j+mwD9wfdYssgRPDtxBbmVo4Rjt0S0rhBT09gGatrE/A5Khhh+oCZ7yjww4cN1E0hjN//ORJbOygld9EfNaLFpTR6U/N72DjIo3PoIdoJjkpsY3PuHeLtJvR2sjbR4CpVxusPqwKbov8zGmINZsbi5gWWdrLS3HITujTxCn0hozS3FrMem/sZvJ87hMXfDX8oBrVE4lAJQTiiDW6/F3aHHUaTAxcXFXz7bApre2nkmzo01Ny8cXNbEVgU7yqTrgG9Kgd97RJeQxYDEQs6/QY49TXUizlRN5WpIFE3YbGS2GwSTyGhQfSc045DSTKbev59IV+Qs4v1J/+/hPnQH3t1XcbmUR4bpw0cZXQoNuxoaBngbUNDa5UzhZ4/gc9U8/C5DfhffvUEVm1eLGZOB32szFtXtsd8/rm5/ZyjKe8npcm09AhQSof9vQNpQF1ORuGU8Lvf/neJ+BobCsFnp7VAIykOP7yYg799AIPjD+DwuKHXqqDhXVxn/UAFFbd8WvzuN/8Zl8cbeHi7F9EWr2xFpxa2sbB1jLEHX6KjO34DixO8pMT7XJye4F9+/R8RajFifCQKl51Sbi2+ezYJg70Vtx58KYPod29/RD1/gdH+NgR9DhwdneP7FzMItPcgXyjL5zQ+GEHAa0apUsE3P0zC5Aiif2AUG0tLCPsIHGVjWZLmv97Uin+ctkCVVmGCNAjjoyWK6SNqNUp1Df7l6SRKTRNu372PpZVl6FV53BuJSuQLGxiqmjRak/zJvkOGD7UGvnv6XqxZX379C2m2Xj77EwIuI0biYTis3LCrBHq2d3iGnYNzZCVaSSWb1L5YGHajWdRPBErtnebQ2TOC7Z1d+NxG3Bpsh1XPCDhK3psiDZYcWULHKJVlRjoasNGGoua234TZtR0sbh8pzW02h8TaIkb7Q+iMeOW/ZTQVh7Iiu+W9XWMmcwUXqSz2ji5wepkRz+z52Rm8DjPGB2NClGed8f1zZcjQP3IbU1OT0DbyuDsYQ8DJfHMVTpJZnGUYm6jAzDhwV2m02Ds8EaDivQcc+sdQaRrwQZrbE+TK9B/dqBIl/YPDyjrMOkiurF1TgVmVh65+BYu2iIDbBINeITvzHRbV3w1volYl0E1ZnPC+lCNSkL3KXVWv0sdehclskfr+5DKDy0wVxYYFDYMXTYMX6ZIK6UINyVxJNvqfFxpU7JHjMBpvRyzoFDgu6eJc5PBdZdfBkYMoHW4UTlym0CL1+d1UIvw+x/8odgoRZLG5/V///lEzMnwfrvZeNI1WkRhSmiFiRgIp9AZcnp9jY2MT0Y4OeAM+aLQqnB7v4cPrZ3AZGujvDMBhqEOnqgnmnBOnk1Qd7mA3/MGo5HzycuJ0jFS9Sr0Bq9UqBdL8p3fIXSQw3O2G36kV+U+x1sDUcgKn6QYCbXG0tnXB4fAJRZMPdv76EqvzH6Cpp9HT4ZbtKCehFXB6sYtM0Yyxuz8VOq7GqJeGePL9czRyJxiI0gdrQLlaFaLjRaYu5OVYlF4HN1xGZau1vHmMvcs6OgceiZdp+sNztLrqiHeSLMiDTo317ROcX5Ylm1Kl5ZaN+Hw1MpkzyZbl1+YgFEutR+Iwh+2TOmLxB7DaXFiYfo2AtYxeeoMMfKmAldUjXKarAmxRpKMq6lxxmSrAYPHj7v2fwOPxS0YuoT/dYU501SKbKlXq2Ny5wOFxDvkci2o2zFWoVdzKejHQ0yIZgySXvpvZQbHmQHs0jgPKko0FdBCUZaRvR49aTSvbFk7wBVQkjRNpryROKhtEPuIavRXLiUtMLp+Ib4uwDQKlGP8SDVmgR1GRRNCXysaW7wyfAE5k6EMqN5HJlLB7lESq1MTByRUCXhvujYThc7AZ0Iin9/hKh4df/hscnx7J5jYesaHVxea2rBSGWgrEONUiKZQbWYU4/H5iBZWGCQ8e/yt4gx3iLfw0uya5ZOUaDwmzTKbF69aooFkvQIMyzNoajIwOqaTgMlbR5lEh6FbDamxI0WfQMypCj2wui2KlgHyxJKALyjkoU6Ffji8g4Q/0fxLU5HI5pPHd3TuQBpzk13y5KdKpstqJbNmIXNWMQs2MQsMo2aA1NZN8SWltQqfSwqRTY7gvikLqGCG/De3hgEjVBA9/cxgoGzqGGChSR8mjVkIN5MXn9FniDjQ6TE9Nwe/zoS0cRLlSwG//6T9BX7/CF7fbRY6KZgXXBTUmF87h8Pejd+CeqAckA5uHBy98hnLzWVCrcJ06x/Lse2luO1p0MKgZOG/Cp/k9bO5VER/+Gh1dA0JlJWCOfTenkWyMs8lzfHj1jQxt+ruc4oVidvXC2jkOzpvoGX4Ef7AdS/OTSB6uYqTXj6CP7wljaui3PYQ/1A+PPyCb1EhQj+E+RZbM5vbFxw0UGi7cGv8K0x8/QFU+U5pbT1P83ql0Falrev0UqRtP8UqdmdlliRkKeo0Cw+EzNrt6iOmVC9x++Cv4A1Esz0+g3a9CLKiBQZVDuVJG4oBfdxbFEqePZrkApTHLlKEyOnHvyU/QHumQBufi6BAT75/j6mIHgYAFLT4H9JQHcbrJI5E/ZxIEq3m0tthgozfFYMLxZRVvJnYR67krTdDFyTpiIT3aAvqbbL0KNjZTuErS98fhD/M7tSgVrxHw6DHYF4DbpZIM4dnlI2wfVnDn3r+GXmfC/s4i2gIqeJ2cL9ewu3+B2aUjQO+H1RmQSzB3dYRYyIHeDr9scBkfMr+yh43EAfp6Y+jtDEsTxsJ3fu0EDZ0bse5BaW4tmgKG+vxwWBSq+c5hWrxpaj292DznlcgUnd4Mp8cPu9stdFTunEnaZBQQJb/lSkOoknUqJdAQGi+n1Bput3kjqEoycLCbyhJJxWeafjUW0RK7c+MB4vsqIfDVumyFOCBiYU0bCOnnBJYp211uU28UdE0drvNArmhEueGESu+TWC/eX+eppEyzuRVgMSru92YZkbBHnidulSlrlEv8JuoAfCcoYdcw8oIDO2X4Q6vL7NQbrM2+wu1eH7pbTdCrq2hqzJhZOcXi9iU6escwfOsRbK6AApbjVkjOBRbmJfyn/+f/Qv58E1/fjQqhn+Ctw9MSXnzcg84Rxf0nP0Mo0iGFEyfyO9trePvsD2jzqMWDSlCOhnnvCwdY2E7D6Qvj5GgfPmsTj25FEPKaZQvHu2Vtv4j+21+hf+gujg738fLZb/DFaBADMZtsyg7Py/inb+bQ0XsHbe1RfPfHb9DbZsCXd8JKzm3NiG+ezUFtDmPk7hO4A34B9q0tL+DT6+9wd8CPeNQGm0WHjb0U3s+fY+zhL2AwuzD57gd0t0A8t2yk6aN/+mETsYGvMTDyUPIspe/nOUmtkU4vjQ25GAqwSn0DUKmhWikjXywIwZfEagMZHce7WJp5iZ6wHvGIEw6LBWeXZXxYPEb8zk+R2D1E+mwTd+NukafyZ/Z2YhOr22mMjP8UnUJPdwOo4N3rP0JbP5Gv1WlSdhmEfJX1LRi99xfY2UqgmtlHf7sBASfVPwbMrhxj87CIvtEv0RUfxU5iG/OfnqGzVY3eDotELbEmefV2FeVSDY/vDyAadop3e2njArPraYw9+rl45hcnb5rbqANWi1FkhJ+WThDuvSPRilqCjyQeT+n7qc6h3Ykci2S6iT/+MInVnSvkG3o0GAVEJgrBX1WqHYowG2qwEeamKyJsb6CvzYhWtwpGVQHVXBqlckk28pzcMknDZDDRhyPgNkovuZnh90zfH0nmTCNgSVQoFYUNY7U5xJ+ZLwOHqTrWDss4yxlEopyrUQpJiBcZAWxuFWVGo1qC32XC3/3qCd3xQlD3uO0SQyNDYQEvamXY9dnPJ6kb5Mzc0FvZ3B7uH8JkMMLptKNWKYq0vtnIY5y1i51gQZ1Y6n54OQNPWw+G7jyEy+MTroeEfgkYiDWOEqP5L//9v+DqeAMPxnoRDflgNCrN7fzGEW49+AqdvQNKcytgHUpfDbg6P8Vv/uk/iodyfIQbUbPkEhOUpLOHcOfR10hfpzA38Qbtfgt6YwGJ81pc3sL86gF6B2/jkkO4Zhmj8TYEPPSGVmVoYbAF0D80hvXlJZGMdre7YNSWUa9UUaw0xT9OPAWbW6amsDES/zhRKjoCpbT43Q9TyNf0GL/7EKtrK9A0crg3HBVCLtVyVU7SGHkoCwkN1DodyrUGnr+cFEXMk69+Abvdjuc/fo+rk30M90cQbaM3ViUKSQ4b+RbTacC6hj5nVKi2IEuFvcAK9o6z6OgeRGJ3TyIH2dzaJV2tKoMFXrBcIMizcdM/0vqkYe1c49DTgvmNPSxsHyE+dlcGLKsLUxjtb0W8m5nlQKHAhV1DhlPkP5gNBiFv88Wh/Hlr9xRrm4fYPzxHVyQoMUM+FxUJejx98Qk1tQ3x4XFMTU9KVvD4YBRBN2nhQhgQz7hYBGQ1SeWUASvr2zJw7omPiBqKiqF3k2tYS5BUzKWY9s/NOvs1UWqhDo9ZD6e+ioC1Bq+1BIu+KIpOiE1JuQ9lgFFTIIu8j6hUYi9hNjJ2j1tXJdaQvQG3tqlkVgZCZjsHSRrkqmqcpxs4yahwlgEurhuoqAhLNUr/JwsN8QKXYDepcHswJkApp4UgN74Xir9WkgkElqpsbyUfV55/KWz/7MEVW8/NH7Lt5XvMd/Xf/d0XzfbBu3BH42gaSVZTZHTKpodmdxOSF5dY31hHWzgsgfRGkx4LM5+wMv8RPRGnSIQNqoq80Fs7R1jdPoPBEUKwIw6Pv01gDYTcsFr5LBmlDKWYy2Dm/UsYkUJ/h10OeP7cjs+vMbt+CJU5gPauEbQEI7CY7VKYKWt2NTZXZnG6tyR0xpCXkpIymloGr+/g4lqD4fGfojXaJ3EBbMQXpl7Bb2sgFjTDZlTj7CqFT9ObUOk9KFRqiLQ5MBDzwMHFTVON5a1j7F/VEet/CJPJIfEWhDr0d9lF1sBC5zpfRb7YkCxDbuMUuRNlrhXZPNmNfOH4QRmxtpvB9lkdvaNfwuH0YH7iJXymInplwszYgSbypIo1Ff+KNLbCtjFj5yAtuXJ9g/cRbu/G1tY6FmZfIRLQS5g9Pcq8WAhlSafLyGYqAltRsUAz6WUix+BsXiKcZH5cOECx4UQk0o/dzRU49Vl0hs2wmm9M2nwIb/wgMpXjA8WvhQ1unTJOyhJ4sNmxtpfCxMoRRu78TKR6NPX3d7vRweaWzWe1getcBZWGAhVjsc4LmORfDeM4dGacpYuYWtmRqT+ltneGwvA6NEIFZLD84YUaXzz5n3ByfoL97Wn0tbO5ZfQA5ZIVkTmTssqtGn22nze3s0vbgt9/8Pjn8LYQGW+R5nYtcYxKjVIqs+KBosRYVZX4B5OmIvIZC/MwmzmYNQWhKnqtDfGcFfPc+mhhNjOHjFNMHooNAdSQ7EjojGza1Ly0uDUrytSfWWe8LHd29qTJcLi84jWpa12oqJy4LmmRzqtxXdIjVaSsh222GjUJRSRuhBLLBuKdbShllOY20t6iZHoqzntpyuTlVysyctmuyhhLORhuFhNKiJdai5mpaQSDAQRbgxJL8/vf/GeZspNW7bVTflJFrqjF5OIxLO5eydK0O7zyOVIipvy2ikyGE7fr5AUWp9/AYymiK6SHSVeRDfXC+im29qro6n+MSFdcCtU6C3nKp9VaIe+d7icwP/Ej2nxqURFQHk5QwezSMY4ugfjIE2h0BvHmugxF8bM7bLxE61hYOcbxBdDVd0ey/SY//IhwgJtbxuvQeGjFC5JhG26M3/ka0x/fo1k6xdiwFwGvPOFYXTvBzn4R5YZB5OCUTbOguU5fSvj8rUE+k9x8Eih1htnVKwzf+UsEglGsLc8g5Kkj6lfDqFZyCyfmN5E4zkOlo8/QJc0t5eu8mHyhdnTG++HyuJX4iXpdYrs215dwdnaIQjaDUj53Q27nkL+KcjkPdSOLnzwaQleHV7YWJxdlvPu0h1jPPRm2XV1soqvdgFY/Nw/0D5WxspZCDS7oaOvQ0AOqFW+Y1VDE+EgQoaBBipHljXMkDqoYHfuF5HUf7i8j6GvC5+Ikvo6dg0tpgD2t/Yh1j0ghOPvpNRyGKkZ6Q3DZ+d5psbJxhPWtXcQ6I+jpDIkfmrElC2snqGmciPUMYmVuFhZNHoO9XljNvBP02DnI4iqrg6elG3qTTcm1ZKQX7SxGM7R8ryTmRoOrq2skkwXoDXZpHvMsekmuVRNMw60R/fAN1MvX0DTzQmv12BqivKhV8shdX99QiUkF5gZWybnltoSX+/V1RqTyjMHjO8vmlhN5/lGp0HNEHp4ROr0Npaoe13kdKk0Hyg2zwDxS+SLqlFg21cgVqsJs4M+LG1QSO3kWOx1G2fwo7+aN55ZxRpLnqZOtLYs2whvZ3O5tLmPy9Z/Q7tFguNMNu4krVjUur+uijDhNVtHRexvhjj7ZrJEDwK+VESXFUgGfPrxBOaPkr7IxpESbA76J+WN5lsOxEQzeug+Pz4vLqzNMfXqDYnIPX4xFEAtZJKIhV1Lh21dL2D0ryrtIH/OdwVb0tbtgNVI5VZJNclXXgtuPfo6OWB+2t9bx/Pt/xhcjAYx0kjSvERjMf/3jHELdowiFI3j+3Z8QD+vxZLwNTqtOuAPfvliA0dmN21/8DJ6WVtlukYj64cU3uNXjRl+7FTazBomjLD4snmHwzk+h0dkx+f5HxEMaaRhtFjV2T5P4/u0a3KFRdHePSz4qN3ANEkSbDbFhsWkLtoXh8gQkwo2DD1ZVpGhzi69EqzVh1KpxsLONty9+j2hAhYEoad96oYS+XzhE3+2vsbt/guz5DsbjXmGIsIB9P7mF1URKuBQ9g3dgsbvQrFfw6tlv0SweoLfdKkohWg+eC8HaK1vv3b0E6tl99IcNUrsYdDxLT7C0fY1QbBQtoSi2NjeQPN3CSJ8dkRAzijXYP8rj1as1UT58/WgAHQS7mU1Y3kxiavkKww9/imKljMXJ14iHzRiM2mGzGLBznJH4JounA75Au8jBa4yxIxGVz1K1Cb3Zhs7eEWhNPvz4ahGr25fI13Wo0cpBd72qAb26DqO2ioDHAI9dCzNKcKqLcGqu4bYUZdCkJ/m5XJI6ShoknQpGnRHNCvkjJVQqJXn2uREiXZivSI3vIfPS8zmJKTIy+q+mQTrXxFXJhJzai7LOi2SOfuo80sU6Cg09Cg02TQobgBs7n9OA//lXX0pzazHU4fM6lM0tPbz0DdNyoCeJXRksSv0jEDDFC8izV2luDTK0btQr+O7bb1AqpjDaH0TApYNRp8P1dRXfPP0ocX+3v/ga/mDbzWCf9gcux1Ty7BHW+c3v/hkHW4t4cKsXnRE/jEa9KM+mlvfEctDVNyQbbM5l+NXwrDo62MVvf/1fEQlacEeaW4uo7b55NgGLmxGVd7G+tozU6Q6GetrQ1uKUuMaPk8vIlFSSU71/cIBG+Vo8pEyI4H3KqB+9nc3tCNZXloSn0xNxSVRdJpXFBpc66cIN30RJBOa2rTXgRFeHDzabSfK+f//DNLJlPe7cfYiN9XWoa9e4PxIVSS6HhFs7B7i4uhZLC+8mfqbsP1bWd+ENRPHw8V8g2NqKnZ0tvH31o+Sz9na2oq2V1g4jjJR4axV4pwxDqiWo6hUYWGRqDJiY28TO8TViXYPCa/E4tAK8cppoZarhMp1DOlsS2FhNok8VNgnvj4CT4FhS+I1Y3DzE3MYheofHZXHBuNLhvhYM9rWJf3n38Azr28e4LlRgMVvgczHJwiNxb2y0cvk6JmbXMT2/ga5oCF/cjcPnNsmyj408aft9Q+OYnp5GvZzBrYGIxFWxRyvX1ChTGcENsxJwIwOm1c1dyT3u7O5HtCsurIf3k2vY3CfUiYJf8gWUtBiqmdmEqxiT16zC1MzBZ6rAZc6LMotQx3qlBKvZAquFjIiySP8/R3BR5cHalvUsvx8uKsloYVqGxWJD9ppspTzMNqtwlY7Os9g+yuH8Wo1szYSGzgEYHag0tSjzbBU+DNk1BfidJtwa7JC4J9bXVDYoubw8h5VulIsTxSKgIN0+59F/ZrbwWfrswVWa2xsp87/7u4fN9sF7cLG5NZgVGA9/kDcaZm6b0qmM0MaCzEBye+SQn3j/EoeJRcS7XGj16aETXL8BkzMbOL6qoL1nFOGuAcmnN5UTAAAgAElEQVRcZVd/w7u52YroBE2/t7OO+YnXCLlV6G43wkIJIXRY3TzG1mEWvvAg2vhrOFnMGYQiqRQWOpyf7GF97i3cprKEkEuGq1aP+VUCiOroHnyMjt5RQaEvzU3iYGtWfDqtbkoqa0jsnUhurM0dwXUuj1DAgoGY+8/N7dL2EQ6uaugceACDyY6Jt2xuqxjsdsLBjCrCdIS2y8kPqzAF/CPRLc0a1I2KBJUzm7epMmFlO4mtswr6KJd2uLE0+Rp+UwU9bRYYhepISiRluxwCsIjm58BFkVWa2639NGJdt9DbP4bLVBKTH1+I1K4nYofPSclAUyZ7nDpyksZLgy9DrVqBqlEWaSWL5IbOhk+Lxyg13QiF+7Cf4OY2j94ICax0SPGh0shLxQ0Ai0k52gmkodRWLnkJyxCo1sZhGpPLxxhicaHSYXtlUrzG0VaLSA7SqZxAMHgBNdR6mCwGeJwGhLxWkYCzuK+odFjYPMLy5hEcdgvGB9vh5+ek02JRslWbePjkb3F+eYmDxCzi7VaEPGwg6zg9T+HwLIvrAoFlBBMoXgYSKq8yeTi9rRi5dR9ujx96ow0T06tYS5xIzm21QeCORibFvJAZ0UEIhkVbgdNQg9VQgRHXsOpzsGmLIlvO5fLi0+OghU0aAQ+U1XLbkc9l5dlUMPBKnICgyim/KhVkG5VMpqS5JYyLP+MSHMhW6bk14bqsw3VFh1xVjxrjgDT0mnFix0uXk9EaBnvbUcqeodVvQzTcIpNYUWKIX47xSorMkgfj50NCml+FK6XwHm82t7PTMwi0BNASbJHp8x9++49QlU7xxa0w/E4ldqNQ1uDj7B5gaMPw3Z/AEwiBbymLHuUI4WZfkY+Uc2lMvHsGm+4a/TGroP+5fd87yWJlK4dgZAydvaMw2qx0d0iTTPkWBWMrsxPYWZsQyFC4hU1FDWq9DVMLh0hldYj13sLx8QnSl3sY6HQiQmiHtoGzq2ssrJ7BaO1AfOieXHSvX3yDkE8l2c7cFJHW+3Z6B8WGB2O3n2Diwxs0iicYHwlAIn5VTUxP72LvuA6rKwqz0y2fFfMPdxO8lFMYH2qVc47n7sZOEvOrScRH/0KGJhtrM2h119DhV8OsbaBcV+PjXALnOS0C4X54PW3QaRQJKqFmBotVvMhsKvnOytHdbKJSLiB5dYHk5RXy2YJsC5tEF6oaOD7cQfJsE1/d7xafnpE0zfMi3k8eoKP7vpwd6asEOtp0aPFRzaHF2UUVG7tFeFsH4Akwr1on0rupT69RyR5iuM+NVj+3FBqJENk9rGNg6Ctpbo/2V8UHHHDzaKvj4CSFifk9tESG0Td4R6apH14/hUmdx1Bfq9LcNkkvP8be/jEikRBi0RaRREHLjM0DVNV2xHoHsTI/B6M6hxEC8Sx8cgxY304ildMhFB2QoQavMZFHyfZRkY4RXKE3WJFM5XF4dAWt3iqqGP433KxR1qtu1qDTUHathUFDieQ1LPqK/Mn8dYm2ymaUIoaTZ06ib+SGlbIiR2ZsA+8rk8kkTa9QlVVNlApFlMtV5S7SmVBlBILWBrXOLRm39PiJ/CpbQlNvQr7EmKwmLBanInFHGW1BhRBNoBSBdLw0FECxEtMlRhBGAVVrylaLcQzqJqqFLF7/8A0yx5sY6/MjHOBGqyrSUcIKp+Z2hE6pNXGQbBV5Nf2hlBmeJzMolCrS7A13+XAr7kfARe99E8lsDROzRzg+q8HhCcPh9SKVOUU6eYR41IWhbj8cZi3Y069uX+DVVALHl1l4XDY8vB3FYJcXdiOl4Q1ML+5jeaeAcO9dDDFXvCWItdVFPP/213gw5MVol1N82mfJBv7xj7OS0NASbMOrH77HYNSIR7dbZZNfqpvwx+cL0DtjuPvol/C3tsuwaWbyLT69/hbjfR6RHRMMc8j8+MUT9I5+hTrp6h9foj+il/xWh4VD7Ayef9rEWZqQNbv4qDnk5ffOgQNlchepAh48/gkePPoaZotD4lmU2C5KFbl6b8hnZTMakVhns/5biVUaiLFZV8tw9uX0NvrGvsbh4SXyl/u4E/cKtZxDgI/TCSxvX+H+T/4GPcN3YbK6pAZ5/fQ3qF3voidkhttMqbgBLz9tINOwYfDOE+wf7qJZPMZA2CjkfjY3a9sXEo/Hgpg2Lea2hvwmsXI4bexnNVjevMT7Txsw6XX46kEfOtqssNosWNvO4OPiOfrvfo1itSIqm3jYhIGoXbJpT6+ymF7aR7bE98IqxSvvfolmaqrFR8683/jYF4j138P0/AFWty6kmK6q1agJE6AJqxaw6OqwmLjJLaOSS8LcYEGtDD0jAS2sBvpu83Ie8f7kC8f0DdSaKBdLMpRh+aHjtkj8r2qUCgVpcPmZGC0WsS+U8k0k9jNYOyrismpDUeWGzuSWyLCGzoh0pYFksYFChUWxWjZ2zEH9+199CV0jKYuBYMAj4DZ513nPqnQy2OIfvOeUN1TZKAnwTafHwd6hKLHcZNComnj18kcc7m9guLdFWfaIvlKH529mcJFtYuz+12jv7BP7nEQMSSqJMpTmAuLpn36H9YVJ3B3pRE8HlQpabCSO8WF6Az1D9zE4cg8Wk+2muVUAhVsbK/j+m9+hJ+rC2GA73HarkNq/fzkLh78d3kBQaMdemwajve1wOqw4OUtjemELDl8bBkZGsbq2inL2CoNdAQR9ZlHCfPd8GnpHAPGhUayvLaLFbUC3NLfA8ckVXrxZFEgkn22el9z4sb7p6QriwXg3fG4LyrWm5CBnSmxuv5D+QVVO4/4Q5c9Wsf28eDMl0CxWNqx5WTuLekKlxcitBxi5NQ6P1yPqmcW5GUx9eodCJimfV4ufMDWjZMjy46lVaCtrSOavzayT+m9ibg17ZwUZxuzv7cnC5NaAog4p5Ct49WEWa9uHkkQiNTcXU/WacAG+fngL0Ta/sAeWNvcxt36E3sFxIdhvLM2gv8uPge6Q0LLpyaUkOFeiZFYn8NWuWBDxzhYBtdHCuJE4w+sPCwj63bh3u0ck0nzuX76eQQ1WxIfuYHpmFvXKNUb729HqEby/DJWZPV2mYvgmO5cwyYurNMxWF0ZGb6Mt2ilxe59mNsRmybzsKn8mjLAiq0UDWQgaCelEBU5dFQFbA25LGVZ9SRaTpUIOeo1GgatpFbsOmQ8c7rKh54CLQEVpcPnPKhVpzulNLxSKSKVT0OqZO8/c6ZooEtMlPXI1A6oaC0oNHYp1ncSyseamTqVcysFt1WJ8qBORIO8GNreKxph+Y4HpCvFf+YxZ2wqLTd4dnt+KPPnzpvfz9lYgVCxz//0/PG5Gh+7DGelDg6RIFsj/Y8srE6xUKo3E9pY0tz6fj08SJt8+QyG1J3EObjufyzpKVZq4t5GrmNE3+hDhrn7ozXalUeYEWiJalObZYjFibWkWq3Of0NlqQFT8amyuDFhcPcb+eRWRvnto6+4X8BALQOb/Sci2XodCPoXZ909hbFyhN2wTyiLRyVv7V9g8yCHcfRe9g/dEYjT18RUaxWPEY9R1U+ZZwfL6gdBG/a09OD0/h9ehQn/UBSc9twxu3tyX5rZr6CGMZhemP7wQP2B/zK40t0IJVSYk1NpLcp3QY+UnKOB/vZp7QRbXbG4vsX1WQtfIF3A43ViZfg+/qS5fO32BhIBkimV5Qej/E/N2Uy0NG4FJF5kaegfuoKt3CBq9Hmsrc9hanYZJW0Ck1Q6vi3lrbGy5ylcKYkqKBGbE7EcNf90qGhorJpeOUWx60BLuxcHuBry8dMImWE1KBNT5eQ6nFznJNwUz9ShrZTZkoySUN1Lk6K8SiNdBSoBSg7d/Cp3OhK2VKcSjdkSDZliYc3t1jYnZLeQqRmjNbpmC18ppRFss6G5zwmrRCUVt++gKM4sJkT4wsNvn1kNj0GNx40Sa2/uP/gZXqSQOE/PoCZsR8rBYaQoll9PjctMKk80PlcGMKj2moITKgpbWdgRD7TIBNpvsmJrfwLLIkhkszUNN8dZwM0FoELc7JNaZVHlY1QXY9Xm0OBvwO5rQqiqSsceJK70InBBRusiLkJdVOp2Uf8bDR28gXEx3c/BzEv0ZMEVQkk2oncUqcJlTY++yglzdjCIsSnwBLIDWKtAyOh4Zt1MrlaBTVzAyEEU5dymHeEd7q3zmnze3SuyI8vLKMEn5F0pjyzdIthEE3FBOosfs7Bz8fr9sbmvlIp7+6TfIXSVwa8CPSAuHSfTF6DG3ws+ghr7hx4j1jwrMSJpoufMVP4Sa70O5hHcvvxNY00ivBx4HC/U68mUV5pZOoDG1oWdQic2qCTBSoUnXi1ksTrxB9jKBoV4vfE4W3kC6oBLQUVPN582Jk6NdBP1GDPbQq8nCo4GVzSPsn5YR67mP3r4xgc78+MNv0eJtYrQ/IAMLxnZ9mj9Gvu7C8OhDfHr/Bo3CMe4M++HzcHPTxOTsPo7Odejouw9fa7v87BgRMTf5AdcXCSGTB3yKVHZt6xJLm1nEx/4CNpcPy4sfEQuqpHAzqJjjRin2AS6LBoS7RuH1t4uMXQLMaZ7mgc1nRG8Q6Z9KVBJ8vypyEbGipI+bDU6tWZWBydzUJ6zOvsL9kZDI/kmdPbss4NPMEVoj46jWNMhlDtEZMaDFQ98mY7hqIhH1tQ8jGO6UTQzP0NfPvkMpvYuxfj9aPJx+q5A4yGD3sIb44GM5e4731xDyquB3k1rMvNmi+P1snijCsV6USgUkNufFFtEV88Ji0aNaVWNj4wQnxxeIxULoaGfOMPMXzUK3LKusiHUPYG1lCXpVFkN9LiUKqKnHzl4KF6k6rM6gwLiUyKobSTYl4lVKlG0ItXdLU5nYO0WlqoLF6pIBgWTQckqtqgn5nJArUp5LuRNommlYjXVY9E1YjFp51yuloig29AYOjxSpviQCSaOsROnwIhePMp9RStQFsMHiVlG2JDM8rzWS3ZzOqwC9AxqzE4VqA5eprLAGeCYajBbZClWrebT4rHDbtXDZjDKAkEL3BvQm2aJCb1aJ71B5tRTYFLcRG0uLmPnwQiiv8S4nfC6VSPGaTS1SqRIOTtNIZgsoFqvi+xJJp9mC6aU9XF03EAyGJZ6lL2JDXwe3dUrqQTJFQFcepxdFUTEZzSoE/Ga0t9rhsjCOR4v94yw+zu3gMq9GOpNFvLtFvLh+J4czamzvXeDN1BZ01gjG7v9EGAp2hxNrS3N48d2vcTfuwUi3G1Y2t6k6/unbOQRjwwi0tOHNs+8x0GHGw9tByRAv1834w48L0NsiuPfklwi2RWWIyG3y5Ns/4XafG/EI/aXAyWUJHxaO0TX0pWzRZyffYiBqxEiXAzZDHYVSGQdnBaRy/OEyi5V1LK0KFEgZxZ/24+sFdA/cwU//8q/hcgduwGJ8Jm4imniPqwC7yYLttTW8+uH3aPcCA502WEwqnGdKePp+DV1DT3B8dIVS8gj3hwJo55BOq8WHmR0sbl7iwU//DXpHHsJoccq5+Pb5b1HNbKG31QS3iWeLHh9mE7goGhEfe4T9w32gfIaBdgv81obk2V6kiljfTSKVLcNkNsDvdYqPkgMI3kFX2RomF/awtLoLr8eKr+93C/+CRevWXlb8yT1jj1Gu17HJ6JR2C/pJljZSQlnB6WUOhTILS6WIlXgNLSnuZhQqWnz3egHO1j4M3/85VrZSN80tpZO0MjWgpYyQXIo6368c1I08dM0MYgGTxFhF/Vo49AXo6tdSIwl0URYpHPRpJKZMiK2yvKEK6eYia3JQTosP31mlEdEaLNDqHcjXTFg7LGF5P4/d8zqKVbNkbMJgRomefEE4KZmj9VpJZLH/8LdfQ1O/gklbQWuLVzbbfBdoS9CrlaE1rzdRZt1EASk7UyXb/mD/AEaDER63U7gXM9MTePf2OQa6fbIFNetYRxqwsXWMqaU9BKP96Bseh93lUZoorjNEfgmBQn588wILk+9EBdPX5ZfhJYfzbyZWoTYGcOvOV2htDYudiPdmuVrC7OQHJNZm5PfsjHhgMZqwf5TCx9mE5Evn8nnkkicY6Q0r/AOjBXNL29g+uEJnfARd8T7MzkyjkDoVICzJ3eSh/PByFjp7EL2DI1hfX0TApZXNLQeGzBj/04s5gaNFO7phs9jke9jb3YbN1MBovBV+Nwd/DXzz44yo0O7cfYyd7S2oK2mMD7QJ2IlgoWevGelTkOGVxe5AuVoXH6zV7kRHrBtur1cGwJQg09pF2NvG2iqOjw4U73uZXngl45Ryaf66Xz4cQiTkksZrZnELm4fXEl94dHAIr02N8aEwnFYDrq/LePp6RjJkTTYX9CYhsyJ9lUSzco2fPR5Fd9QPnU4jNQY/w+6B27JxT6wvYLDLj54OyrwNspRZXD+EzR2QvHd6a8uFJMYGSc62Kyqr8zyev5mT5c3dsS74PCZ55l+9Y3NrQ//wXczMzkltzAzdIJvbZhOTc1vSsGqNNmgM9OkqKiNWTqFQO3p643D7Amio6cffEqBjttwUmKXcHI06dGoVrAYtbAY1zJoqXMYa3Gb+tQyThqzzKqpkw1C6zIG7NLBKUguHgYR/kWBuov+dhH+xjJNNUUO+QOuhSlSMHNwwmaFQUctdX2hYkC6rJXc3na8hk2+g2NAq/ndZ+hQFKDU2GEM06ISDtGTFQqvUllydSHOrvC+Kwukz5E3xv3/Ot/28uZValJtbnin/4d8+aUaG6LntQ8OgACV4wSo1sZLPR+x6IpFAC8mqrS2o5HOYePUDVKUzkdQ4LDUZvFwXgY8z+yjDjYHbjxGK9UKlNd40t4T1KF8xpzOkVbK5XZ56j86QAV1hg3gdm029RHokTiroHnkkm1tCabjZUDZFaqi0nOKlMf/pOayqNHpCVtjNXHBpsH2QxtruNdq6x9ETH8fJ8QnWFyfE6xFpNQgMivmMc0sHaGq9aI8NILG7DbuxjN52G1xmTvR1mF/fw1GqgZ6Rx9CbnJideA2frYp41Aq7nplRKqQyJSSzFZRJyhUi6Y03pclcRS0CHptMcbhNXNu5wNYJQRD3pLldm52Az1RDd5iEz4b4kDd3T3BwlkG5Qh+igTJ4aSAzhRosTj/G7j5EKBKD3mhENpOU/MCdjXmCtmExMbqFkw+ivxm/VJIpJ3/mbQE3Qi12CeHWGBz4NH+IbNUGb2snTo934LWUEQtRZsZPR4fltQOsbJ4jX6J01yJTLZKJK8UU2nwm3BuNwOsmzZdAj6TIVofG/0KKuI3lacQjdkRajDAbgVSmgKn5XcDYgpZwn2TNbq7OQlO9xHCPHx6XIuc+SxYxNbslnlX6Igh90BqNWNo6xf4ZKa5/jWQ6hYPEHDpDRrR6CM0B9g/TWFq/gNkdhTfUDa3FLs04PwuD3iTeVsqaOPU2maxYWN7BwuoeCjV6ASl1pA+RTWgD6kYJGrmM87KRoi+QhNFWN+CzE+JSE6BAs67kxLL4IdGZwxZeVATVsEJWMSdPMPk8COhZKMsFmaPUtAm4nH7xYkFnQq5uxHkOSBXVOE1XcZUjU9UK6JziFaLEWgrvagGqRgEDPWGUc1cIB1yIRoIif1LeVHmrRS7Mw0B52ZVcPsVkplj0Zf4nngcNZmbnZbvCOCDKOeen32Fj9RO62yzoCZtgNnLzqsfRWREfp3Yl57b/1iN4gmF5JgRiJRtc5TSiR+3T25copA8xEvcr8lhVRTzXq+uUDjcRbL+FSPco9My1Y8RstYizgy3sr8/CaakiRnm8kUW3Tp6tiaUjGE0+1IplAX0ND7Sh1U9acxPJ6yJmlvdRhQt9gw8QjfbiOp3E6xe/h9/dENkrizaozZhcPEG26sDA0H3MTH5ALXeE8UEv/LS/qRuYnNvHWcossSot7Z0yVXVarXj74inO91cw0udB0E/ZUhPbuynMLF+i79ZPYLF7sLI0IdFcXa06keKrVFbZcu6el2HztMNk4SZYye0moIoPAdWOTncLItEeycRriqerKtAa/q9GT9aNxJwN4sc3r0S2/XAsjP4uF4yGJi5TRUzMHcEXHEGuUEe1nER/twN+FzPIgfNUFWsHJXjDQwjH+mEyUu4L/Pjd75G93MLtfr+yjdZAvElbewX0Dz5GpVzHycE6IkE2yvSw8qyrYHZhH8W6ASarUzyuJLXTzuFyskk3IJ2tYWPjFOdnl+jrZnPrhInRPBqLyMuLDSvau/qxm9iEFhn0dFgkF5X80KurMjI5SnE/qxW4MVaUCGwkM9mqFNfd8XFojQ4cn6Ylq9BmcwsZk01npVJEpZwX8rmOW5gK39UkLIYiPE417Ca1+AH5/fC5JSiISmd5XYRgS6gMWQOK10iSAxoN8QZykm2z21Gt1FCpEqRihkpjlTsvlYNETjDOi0MpUrdVGoLlCOhjEVCH2WJGjTIsrwWum+aWcR+fL2WJ1pOLXRlGVUlEkcU1v466skWr1jH54Q3WFz8i6FWhv9sj/j4dc+mFv8UsYpV8jWwSSOnXmCz4/dN5rO7mMHr7MZLn5yim9zHc40Z31A6zQUaXaNSZXQwUKzXojCqYTPT68sekwdllBZML+zjPNCRL/PzsBN1tNoz0eEUZkcpW8HFuG0fJKvqGHmJgeBwONwdSVtkcvfz+v2G834eRHp8MF85SNfz622kEIgMItrTh/csfEe+w4d6tVmkWi1Ujvnk6A4M9jAdPfolWaW51mPjwGjMfnuJ23Iu+DgcM+gbOkhV8XDhCbOALaW7nZz8iHjFhOOaEVUePdV3OeUrfyS3gZp/e5rq2iabOhMvrBv7xN+/gDfXhp7+kh75NZMnc1vN8k7xw9ldgc2vGwfYmXnz/G7EoMZLOatbiIlPB0/criMXv4/QoiWLqGPeG/Ohos0Gj1+LTDKm3J7j31d+gb/QRzFaPqGLev/ot6vkd9LaZ/ry5/TSbwMFVE30jj3B8fCpcETaffmtNzlJ+WjWJsBNpjpIBTAhTsYFkqiQArd3ja5ycX8LvNeDLB52iomJubILN7cwxeoYfolKvI7Exh76IXSKcuEmVIQ40ooZQiPEciCt3iApGZIta/PM3n6Cyt2Pw/i+wsp3C+k4KhboOdUaM8d6lT6BK0nkJ6mZJ1E8hrxqdbTZ4zA3oK1dA7hQea0NySwmV4aaWv4PBwPfvxloot5UyqFW+jrp4iNmkclCdKxRFBk9Pp9YaBEwBnF9D5JD7FxVk65Kyi+aN+okDGDbSHOK6bBr8/a++ElUWN7eUJTMrVfgidW7pKUe9iem6ybf9/CxIpj2b24MD+W/cLpKm9UgkNvGnP/4LPA417o3E4LHTF09Jag2T89s4yVQRjHQjEusRmCrlnTxb2DjkczlsLC+J3LU36sXoQBgOGx2SKswu78vwPhwbRrx/FA4nVSAq7O8lMDv5Bh57QySybjGSavFpal0gnwarC/nCNaJBB0biEfEVk9z+dmJFIgf7R8cRjkQx+ekD8lcnGIz50ELPba2JZ6/mobeF0BUfwsYmN7dadLc7ZCN6cJSUAYenpRNjt+7D5XRLPbG0OC2Ksr6oCwG3QWwV3z6fRbKow9j4Q/GGq6sZ3GFt5zKJJ/Tl+3lRacSHx+AOBBVWQJPNDKGAxpsBA2XigJZLMUrSczmcnp0hdXWJfP5ahoB8Vi/PTlErXEjzGgu7RJUzs7iNzaMs2ruGcXx4BI8VuNUfgsOqR77QwLM3c6iozeJndnq9Ugdurm9gb30Bd4ej6IpQIaXDeuJUhk5d/bel2dvdWpTNbXfUJ9aS9cQZNnf5GfWhs6cfh0dHmJ/5IBt1MinYAJ9fFfHi3QJsZhPu3eqB121Wmtv3syg3LOgfvYv5+XlUilcYjYekuWUTS8r68VUVoY5eySwWYvLNZtJqdcJud8BosUrcHpvbhbVDie7iwoi2RLG5NJvQNnkC1v5c2zqMJfgsTXgsGrjNemh5Lgo9hT5mRXLMd4LvJTN6C4U8DEaDfC58T+jDzWSuZXnI2pqDYMlfrjVxepXDabqGVFFRIpZhFCViTWVAuamV7S0ZF7RvUt15azCGsN8mObdkdPCw5XPAYR1tQjfXs5I1LRYBZQgtle3/j5ws21xhKgCq//3fftkMD96FSza3ZqGHKcZlpTim/DKdTGN3bxfBUBD+gA+VQh6Tr55CW7mULZrNXIZOr8Z1kfCZI+SqdgzcfoJwZ7/4YCXTqElr9I1RWKUW/Pn22iJWZ94j4tOis80Aq4GHmFb8X9tHJXQOP0J7zzAMZsJ66FNQukfKVTPpM6xMv4RDk0VXK/XaBKMYsbx5ivW9HGID94UeubY4h2L6RGjMPrcaam0TuweXWN9OwRvsRXusBysr8zBr8+LlpCyVU/aFtX0cp4DekSfQm+xS+LMJJI3Uplcw7pvbJ4K9ZjzGZzkxpUzV8jWCXjP6e9rE5E9i4ub+JdYPrxHrvwOHw4W1hUm4DRXJ4+QWhgXc4uoh9s/y0OicEoHAg4Zbbm6uA61hRDq7YHU6FIImGijkMjje28bBzgYy6UvUKhWlyKmR6kuDSQXV0jV6OnwY6g0JLVlH//DCoZAofcEYzk/34bNXBTLCYpUEUkqBj5OAw9cNk9UnW0j62U4OVmFsJDHQ5ZTNGf1EvNw+zZ9g+PbXMv3aXJ1GT7sdHa1mWE0qpLNlTMztwmBvR2ffbXh9BP58ROZ8QwoUr0svQJuzqwLm5nZEpjoUbxXZhs5glIzCg/MGxu//K1xdJbGfmEcsZESbXyNSi4OjNOZWTuFtjaOtaxhas02mhtyUKlp8giIMsNmdsDs8WN04kFDuLFG24m1WtjMscHWqKjTNEhwmUuU0sOrLsKpzsKgzsBsIyODGh16hKswGk4TQi2pYzdwugmgK0qTIVFlngJFbOea/1ivyUtKXoNcziNyOfLGOSl2DQtMuf5ZVFlTUBqSLTaTzlFFpJLuMYARpSwnMaZbQG2tDNZ+U5rajvUWkJCKZEmOYQo5lUUup1J8nYJ+9tzf/QKzL5lYAACAASURBVLJxNWpMz87C729BKNgqG9TkxSHevf4Bdl0B8Q4rXIyB0ZNeqsZm4hI7hzkYrUEE27vENybRQ7LRIvymjkKhgM21VeTTp+jvCaCvyyN+cg5YkqkiNraSuC6Y4WntgcPTArVOjUIuhavTPegaOcTCVIHQU99EqaLGp7ldzG2civzUbTViON4m8V+Me6FPhpfKxl4a3tZexHpGEfCHkEldYPL9D2hx19HbYYdJV4NGb8PHuQNcV+wYHLqP2ZkJ1HNHuNXvRYtX8X98nNnBedqCwTs/R2u0W+TUbG7f/PgdjncXZBMdCnCi2cTOfhqTCywSv4TF4cPGyix6ImZ0tKgFoqVWG7G0cYS1nXNkiwrcjcWVSPB0fGbUyFxXYLT48dVP/gptjGER8A+bFGUzoAws6Hdl0afDxJvXmPn4DHeHQ4h3c3MLJK/L+Di9B5c/jmyOocg52er6ZNtKyXYZy4ks3K1D6OgagdlCWZsKr55/i+uLDYz2edDiod9JJTKz9URWNrflYl2iUDooh3Q1hNBcqQCHJ1mkc2zOtXDYzfC5raK84Oa7XFdh9zCDg4MMMskU+rpb0BUl+ZlFuBmLaxco1G0izePkvVm9RCxskGJQApeqfAL1cg7yfWLBxIxLPsXFqgqXqRr2j/Noiw1CpXcgdV0Wfxljdgi1INCNsT35XBr1al42tyb6tvUVOKxN2EzkBeSRSZ7BbjHBTJJ5MSMNJ+dD9LlS/sgtirxPHNaQVl1volqrCdDGbLUJsCVfoIXEKmep1mBDvgJs71+AJgZoGaHCWAS9ePxY5ClqI4LmsuK1olecsQdWk/HPoDfZ3t6QzDnMokT6RnKhQKwoy6bMMnWFD2+fYXdrRqT5vRE3PBa1NPQsGLjpkrCDGpuzBqpqLb55sYyNwyJ+/su/FxDN9MdXUNcuRclEXygLDINWLUUYD0LSlnmelYsNXCarWN68wN5ZDm2d/ejsjkumpF1fkd+b59LGzhkSJxn423swOHoPrdwQM5/UYMTywixePv2twBr7O/0ilb1IV/DNj7MIdcQR8Lfh49tXcl+MDbXCSslgWYNnr+dh80TwxZOfo7UtIlu9T+9ei59+oNMjrAlmIl6kyphdO5aNaKmmwdTkB8RazaLC4j1N64oC1lIL8E8ljVKV3CKojRZRN/zm2ym0xYbxs1/+NXwtIeXn93l1cDMS5K9gMeqws7GKl09/jxYX0BNxS4TO1XUFryZW0DN4F8mrDAqXxyLX5uZbYG1L25hfO8bdR3+FwVuPYbN7RWXw6sffoJxLoDNshdfKTFwtPk6uYe+8jKFbT3BxmQTKGXS3WeG3s9Bj1iuHp5TpagXIk2eReV1GMlUROm8m35RkhavkOdTI4tZQCKGATT6Pnf0M5pdPMDD2UJ7pjbV5RFqs6AyRYk3AH99tJVNb0gButpYc7FBdkStoxAtt8nVh4N7PsJRIYfMgg0JdLzA58QRS501Zd6MCvbYmktZWN4kRBRTSJ9CWkmh369AX8cCsrwDVLExaRcHTJD5HwzgVBSZFz7DuRsoi+xYN6eNNlGoqqA1W5Koa8RgyWgp6l8jqWUgfJEs4ua7K35NYTqWVWAsIZywX4LRp8Xd/9QR6Kjr0NQT8btlIse7jpJ12IjauHDh9zrZVNkdikJcB2MHBodBjXW6XqKey12n88N03ODnYxK2hKHoiLbDoOQxVi9x7ZmUXxxcFWB1eOFyE5umlaSeTI3mVlESS9BWBQwE8uN2L1oBVQFPMS59Z3MV5ugaXrxXeQIsMy/YSW6gVrnBrqB2dUY8sLq6uCnj2YkaSPphOEg57cXsohraAkkvPSMa51QO0hLvRPzIGr8+P929fo5g8wXC3H0GPUSjDbG415hbEeoaQ2FlD0KNBV5si9z08TuK7Nwvwt/Xi7r3HcJEdolZhYW4C2asDGXq1uPRy7n33cg6XeQ1Gbz/E7u4uVNWMNI0+F+2PGsnaZa3T0ROHzeVRVGoC7FVqF6rivD4fHA6HkjjUaMjZxIEApelU04jKVKXG9sYqDhML6I86EQs5pY5cXNnFxmEWoY4Bpbm1NTEWD8Fp1YvE/se381CZXRgYG4e/JSS12fL8PJamPmCkN4CuCIfIOqzvnOPd9DY6+8eErbKzuYjemAfdHS0w6o2yLd/YuUA42oeOrl4cHhxgcWECXWEHOkJOiYE8vczjxbtFOGxmPLgdh89JVZ4Kbz4tolA3iud2cXkBtZvmllt0Tv+nFnZwlmmie2AMLaGQNJG8m4QFwJqCTShBi2qjKB/5+aYLdSVyR8t3mZdrXVg5WmoCdRXY9UW4aOdsscNj1sGq4d1YRrmSlwQQqk2oOvwc18iMdua704ZnsSiZ0PThcojKgTCfR26njSaTDN8uMgUkTrI4uqrJ8qbcNAnglYybmtogLArWV1SvCC25nwAtE9w2vciS5ehln8etLXkYN0BbiQ67kSP/D4WiAkCWpQ6XSjfLHh7iqv/tHx43w4N3pLlt6plpyluSHidlpc0XOZPOSK5XIBiA1+eR6dfkmx/RyJ8KudZpV6AjlZoeM0tHuMhpZUIZivVDbSTBTQkRVgtpUiPwE5NFL0htNrdtLhW62kywGSkB0cgUZDmRQqjnDmID47DaXVKUcarGb9poNuJgfw1bi+/QYqkh4jPBRMqx3oTppUMkjkvo6r8rGvDd9QUE7Fp0R5ywWVko1bG4dozzFBDrHUMg1IaF+QmZ4g1EuRpXdObzq/s4SanQO/wYBotTsrZclO+2WWAz8IlhuPMhDgnXMDEk3S0bZm5Pjw83Jd9tqDsoyG82OtsHSWwe5RDpuSW05M3labiMJXS00TukEZrp/NIhLnMqBEK94lVmw8wXwGgyC3HabLPJ1lqZI4sZRqAM+WwGhUJWoECVUkWkOzoWKaU8djYXZPJG6YrNooJGZ8LM8hGyZQv8oS6cHu3CY6uKNJyEWm6h59aOcJ7To6v/C/haYuLt0ahrWJ1/h1IygZ4wNy58fwzSXEwtnmJg9LHQ7jZWJqW5VSZ9GmRyjGfahdHWhmj3ELR6IzZWZoDSObra7XDfbH0SBxdYWT2E2WDEYG/w/yPrvZ/kurI0sS+9995VZjmUQRVQMAQJejZ7ZsfESrG7Ckl/jKTY0B+kH7TTs2x2k2wCJEj4QqG8zyyb3nun+M7NIju0mMAggl3m5Xvv3nvO+Rx8bqMg1LunBaSvh7j/4T+hWCxLczs7ZUE8yOwu4PyijPWtCxhsYfii1B7QCbuLgfylKJ7vskkOfJrZHGeK2D44Q5OHMPXNfN+hEYSd0SHcAPh8bYaxZI6hk4VVU5boIdIJOWlu1RuyYZnNpGGoXDwexMzAlDVj5BRLOdOyQCWiKaY0NKMwmmG2eNEfGFCuD5HO9yTHtQsrjA4vYLSL8L7ZG6ErJlzKmVjCzTVjLM4m0G8VEQs4kYyHRNvD95Vrlk6nXOSc5rO5VZMu9aqI0H5i8ypCfB3w5u0b+Hx+RMJhQcxpKkA9avFiV+hq8bABFjYF1Fj0tTg8zuPgKCv5vLS+J3VNZaGNxLGg3e0LbRuDrhzOaysJREMWGHV9KTBKpS72jwsyxQSRay1NuFrwOc2Yn46I8ZleT6OXMdLnFbzbvcbpdVU2TU6fV+aZi6qXmJhsvinZzj2tG6nFe4jEZ+ByeVEpXOHdq+8R8Ywxl7CKnp3ZqD+/TqPStmJl7TE23r4Uzenaoh8RP83gtHjx9hRXRROWH3yN+PSiGC+5HTY8+e5PyBy+xtpyELEwmx8dTjNlvH5/hZnFj2X4c3q0i/kpG5JhmpzVhX7cootvj00fC0XV3DImjHEHWqMFmfMSDo6K+ODxPyI1vwSG/khmMqUI/GoOF0d0/B2LSdmbX59h882PQrVemPVKLBcRs2cvj+DyzqHRpot5F8sLAclZJKX8Kt/E+k4BgfgdzC3eh82u9GHf/eW/oVk+wv2VCCJ+1bBf5BrYP61ieu5DdFpAMXuGmSkrQnST1jaV/b6WkQ2MzFEUSFYWfPaMdrvIV5G+rKJHzXiVqGwQS/NBaW75fXRqbfYtmJpZRD6XRa+ZRSpukZxivYZUeSKmPLiVSRnpSMqpXYP+yIhCZYCjTA3hxDKMNj+qjR7qLcby8P7Y4HZ50GzW0WzU0GlVRevk85hh4V49amHcr8tfDrAcVqOwPnR0fR9RR8uhFAfiKmaCA50h186QyB0/tx71Rgfd/kiybcnEabSBQrkplGuPP4b+yIR8qY1GB+KcabG7ROPcaLVgtdtRr9fQ7TQxFefwwQyv2wyb2SS/T5DiCULEtSo0675yThbtk3RbpIqqdzV7dYbXz39C5nhL0En6FzCr0mSaMDb45aSNEXUeAi82TtGFE1//03/GzPS8mMS8efEUg3YBQa8RfqceXqcRTgc1onq02l3Uaz2USj2cXzVQaWvgi6akIKY06e3LX5G/PIbDrPY8DllcgRiW7txHcnoedrtDOV3rDTg62MV3f/5/xTk/4GJUHg2A+tg+vsKd+x8hFpnCrz89wbhXQThokXvPvv70vIjZxTV8+sUfEQpH5fvev3uL7775bzCgIXsxz7haa4hSvY/HX/xR3NWfPPkRg04RAacRFj31yqIaFQ0931kWhVKPkLqmN8hzJNJ19+Fn+Oof/lmGr0o6RdmF0j+TGcBGx2rW4+RoD3/+0/8j2clBrw1mvQHVRhfp6yIefvw5GvUmLo8PJePV6+JwciyGM6VaH198/T9h9d7HsNpYz4zw9Mm/43j/FZw2wGZUWelHJ+fQmjx48NHnyLPpuUzLMybFWgcW9WTCKC8Msjua3b5ovGt1Ors6EZ+axdz8LaRPDyQ73GWF5HZSo5krNOXzfvTpH6SuWOeQr1OTRAeTYRJ3Q12qMBYUgiPEbK51aub6lC8UMbfyIZYefomNowJ20iW0R9SnGqQeIZN4PGDj0QUZ/6Qdmpg13SXds4TZkA1LqRCsuiGqxTMZZsYCJmgGbaEkcsjS4XokRbinYrFITRXzQZ2iRu+ls6h2NfBFUiKz2tw7x8l5DZ2hFUZ7EBqzExXuDYyaodROZEqKVNzvteG26fCf//VTGMjqMA4Rjfil+ef6ogb+prnlAFjdAbU+RULA5lbP5vZM/vV6vZIlzd/wfuMtvvv2v8Pr0OPR3TlEAw4xthtpNChU29g/vsJJ+hr5Qhk90iRAWYVdjJQuLrOyz3hddty7M4vFWTrJ68SsKV9u4t32KTJXJfFWGPRofKnB4kwUS7disDsMkpaxvpnGqzcHuMwWEYkF8OGjZdxi1rjZgFKpiafPt9HsG7Cy9gjT84uw2W346W/fo125EBYdGyoaqn3/4wYGWjdmF1aQOTuSASibW6eV+v4y/vzjOwQTt/DRx1/Cx/WCEd68onwng1sJJyIek7wzf3myjmwNuHv/Y6TTaWgGdTyi5IzIrUaDn5+/x+buqWS5cy2S0qpYE9y7hrA53fjo48+xvHwHVhud8hU1lRRYZSqkNLo8Lw52N5E+eCuDoGTYAT2157sZ7KZLIr8jVTjo1uHechwuuwmdngZ/efoWGosbq/c/RCAcFeftzXfr2Hj1DHduhTBLl3H6UZzk8NPrI0wvrMq7mDnawXyKzW1E0g4ur2vCdrQ4AnIOZbNX6HXKWBIds1NAoPRFCT/+sgm/14mPHy4i6LKIBvz5+j5qfQPmlu5ie2cL/VYBdxeiiPhscva8fn+C06sG/JEpuL1eOYclsqjPmkrpcD3+IILRlBj5vt+7FEM15k5T7cSSj2Ao87ptRg28Dg0C9iFcxrb4yphGbVh0I/FzGTLGa3Lu3pg1sSZpt9si5WSdSakL0VvWmUwd4L/D3lC5izOJYTBGc6hDpWdAuWNAvjFGpQ00u6Q3K/8NxawkIs/mlvKxlGiMfU7WV0pDK8PICS1ZSRd+R2x5HaK7HbFu+N38+LfoLonv00Lzf//vn4/jKw/ELXlosGNMsS8nnVr1InFzqVWqODlNwx/0wx/wCwL75pcnKF7sYTHlRMjHAqUPncGKzb1rHJ03EJ+/j5nb92B1+ia5CUMphuSi9XoxFro4PcDmq6fwmXtChaQDJDeYi3wdr7fPYfbPYnHtE/j9MWmy5bChCYhBh813z5A92cBsxIqIV3X8vaEWL99nkK9qEU0solopAv0yFlJehHxsOJR2jMHvMAQws7QGt9eDjTe/SL7nUsoFN10oNZDm9rqiwfzKpzDb3djaePF7cyuGUkobXO2Y4I8twO2PCT2AId2MIhk2OL31KYdVrU7oQgcXLaRuPYTV5sbJ/ga81h6SERZgHK5o8eZ9BpWWETO37sEbTqjA+YktNl8cseI3mYX7TvMmNgy8WDXF6gpiKzFODD/X6VAt5fD61+/gtQ9we57mLewnTNIU1HsOOL1xXJ2fIuweq/tv1Yj1+PrepZjh3Fr5VDYGTgEZofH+5d/QKhxiPsYpCynOzMYjinWF5TufSjO6v/NGUPK5hEOcMWuNPl6/O0FvbIPdExRqca9dkYzi6ahL6NRDDQcFGRweZ+F22HFnMSJB6/x528d5HF/28eDDfxEaROZ4HTMJM2IBvRTw19kK9g+zqLY10Jmcog+ihpBB4srYyYJKnYI9F1YffIGrUg87h5eCNNH0SQ1jxzCZdGIxT9qiZtiGdtAVijJdXacCWkyHzDDruhgPmLVHfR8nRdSGKhoNl2K/T0oqGbusnOlcrCjAzXpd8sAsHPSMNEL11ps86GsdKHd0OLluSSRVe2BBb2wW63fSSobyw9SGb+Bi7Q9xayaOca8shlKJaAAWUeBzqk1GA5tNfiClF1PzD5X7pVyTdXLC06CBm/Tb9TdwuZ0IBUMyqWY0SfroEC+efgu3qSlmcT4vG2FuenSN1eDyqorzyyIaTWpLVdPGHdRkc0hBUav34HG50evUEQ5YsDwfgpexTuA906BcaePssiCOwvx+s9GASNCPgJ86GaKcA5TLLWzvX6E9sKHcpA51IDnNU2yUtUP5HRtbF7jIDxCZWcXM4h24vNRNWZG7PMXGyx8Q8wELSQbPj8SUjXKJctuElbWPsLnxBt3aOe4u+GVfoOPi6400zrMaLN/7CklKIUwmOG1m/PzjfxeH7jukWYfpcKvDVbaJV+8uEJ/+AHqDC+njPWWiFjdCh6qsFb6HpF6pTZp6PzWU4gCCmpPD0wI2ty9x74OvkZxfkbVOtEwy5WgJx+ctXlfMl9bhzYufsL3xDHeXI5hLES3QCGLz4u0J7K6k0P+Nxj5uL0bgc1G7opG8y3e7WQSiS9Io2B2K/vzdt/+GWvEYd5ejiIZ4iA7Fof4oU0Vy+j7arTEKuStMRW2IhsgCaCjKEmmdWrM4d3daPXTaQ3Q6Q5RrDVyX6zKdtdhcaFbLiIecmE74JXKGEUgHJzmJ5UrOLIqpWquaQzhghJ2+GZPMPDa2YhQxQW7VAaZc0EvVPvKlAeKpVVicQdQ7QzFrInrFxpjnQ7PZQKfZVOZtmgGCfupKLeLK2G4W4LCO4SbSPOxg1KtLBIIGjAXqyl7BaAlhcFDjdWNYITmzpFtpUaq2MRgZJLddb7bh6rqMUrkLuyOEwdCMzkCLZmcg2kWbyyVIr8RVaPjeV0Xvl0oG4XWZxICLRedNSL00ERPDDFLCBgPqfFWDy2bsJoZEItk0kDN5f2cLR3tbaFRy0I6VWRbprtKUi+lHH50BJHNyfvEePvr4K8QSU1KUHOztYmfrHa7ODzHsVIS1w+aWKD6zL1vNEbpdDmNciCTnkJy7hWgiJtEn2+/X8fb1C5RLOSnwI9EEpmdvCQPB7QkokzQxwtKgXC7g+bMnODvaR7dFZGAkA2ad2YrHn32BZDyFjbdvcbS/JYwn5UCvEeOwtYeP8fCDx3B7XILc5rPX+OG7vwhbadRrCXLDfdzm9OLzL/+AeCKFV69fYW9vE8NOQ4Z1fLZ0PWYjzC2RZlFiWsNmRRoePcxWNz78+DMsr67B5nQqWpx0aaq5FSkUFLJdq5Xx89PvRRLUbdaEKt7rj+Bw+/DVP/yjFIc7G+9Ryl+j3aoLa4eDR/o+fPjxl0hOL8BotAq7ZmdnHS9/fYLrizN0W4yiE/weq2v3sfboEerNJrbev8PV2Sl6/FkDupiyuZ3sETQ1pA7OaoPDFUQ8MYNILA6v14Ps1QXevniB6/MzqQvYt/XHYxnmf/j4M2FxbL7fwPH+LjrNushS+K4q90h1bgmtUQxbeKdIGdXCYLJK4x2dWcHP7w7xZu8KvTEzOc3Qcs3IvSWS0hN/eB1ZS70G9LqWNEmLqQD0wx5ODvYFNaVG0+cYoHiVhs9pg9vBnzWEzqBFpcLvM0rkT6XRFgdepzeCdK6K11sn0JrcmJpZQKMLHKZLuCwO0BlRz0lUjIMxdRazbhqS3k+K+qAHh1WL//Kvn8GiIWrcQyTsl+gdYcyMxuJLcIPc/qb1E+RQNfpEhy7Oz+Xdd7vd8m6yGSC48LcfvsPO+7eYS/iwupiA20lmDOU9NB81IJsr4+L8Gq0GtYpa+Px+aVifPt+A0eZRNZ5ugKXZEKZjLtiNZPzQP6GOzFUBxUpT7nPUR+NFP6xWIzqDIdJXZbxeP0GjBZQqJUzPBHBvbQ4Rv0Ooo9u7Z9jau0RkagF31h7BFwpLU/7jD9+iUcrgzkIIYT/zl3X4/sk7NLt6zC+u4OIyjZDfhPkpL5xWNnJlfPtkHYHoDB5/8iX8wbCY/718/hNqxXMsJr0IuUzyDvzwbAO56hArdx/hNJ2BdtgQWjIdcrk/nWSukTnPo9Nj76AYdGzmqd1kPvx5tozI1CzuPnwMnz/0m3kQnY5lACoDV3qv6LC9uY70ISVrdsQDlC3psHtASncWvvC0mDSGfSbcWaT0wYBOX4O/PXuPsdGJuw8eIxxNypnPNUEJIn095hIKlT9O5/HTq0NMzS8J3fkyc4j5pB8zUwFJq8jla3i/fSIsRV6TyaBBPOpFKhGQiK1mZ4j3Oxk8f7uPRMyPTz9YmuTY6vB68wjVrh7TTBHY2Z40tzFE/QSU9Ng5usTReUkMsviZVFV3IzDToVxrwmBxYO3RZxK5s3WYR6k5wpiSOPGsGMg5w8GcWa+BftiCadSQutZj6sBnAwIuE8z0IWCGrIAgEy0r3fqHQ2ER8Uzh7yZCS2CHey9Bm1a7LQ0v00OI+l8V6jjPN5FvatE3eqGzBzDQWVFvDuT+kJnLoa/aIxgFpMW92ynEA3YZehgNk2ZVDCeEPqy8DyYxXDdUZF4X16Iylfpdo/ubEO/vm1tPisitU5AumVrzEKWPpcEoTQWRWza3Pp8XFpMBm29fIL3/VihA8YABBnTkIGDuH5ujvt6D+bsfIpqYhW6iPaQxDrUiqknToV0v4e3zHyV/lmhf0EUHXCIewLv9SxTaNHj5AFPJRZjNdiUg1o4lnmP77S/Q9IqYjznhcWoVhaPWxuv3Z+iP3TCZ3Wg3SkjFrJK5arWMJDaGrqBXBU6iF8W502Qx4c2vP8I0quBWgvRHhYtuHlxIczuz/BFMVjd2Nl/BbW0Jwmw3kw5nwbudLFpDF2aWHsEbSkn2pEGnwfOfvkWnfIzb0xOzLZ0Oh5kSji97YlhjtjhxdrwNv2OIBDMp9QNh8qxvZpArj+D2T8FgtqPV7YmVNym2/eFQ3JjDsSncvn0XHndAQsDpikY6kZYxGGNl382jmFrMYvYCL55+A6e1jYWUU0y36KS5vnWJatcGrcmLQu4C02GLODaS2i0I8sEVim2TaIhC8Xn1ubQjbL/5Cc38IVIhvdCSGc9xcFbB8/VzLK9+BovVjoO9dRl4zE05YDMBzWZfNtbLfE0Mt7jgwkEPUjG/aB+IbnLyv7l3hrPzIvweh2SIMZNMT7H+YU7yNx8++hfRrJ6drGM6bkIsYJBM2mazg0qNkUAU0LOh1QuVhA6EtHE3mt04ypSQyXWwSKpXTYvdo6wg1NSTimx0rO6fwcDVzMK3JQZcXrtObP399iGchg4Gzaw4sNosOtGK9roduX7Sj7kJkp6rCiat0N4GYzaFYwy7Awx6Y5gsdglAzxfbaPVNEnVlckXQHJlwnm2gKA2uQTRipExrjETuuecMYeRwYzDATCKEYaeEWNiB6URYaH5Cv6b436B0sKRxCPInNA6+H/xv3LRo3qMKO4K97zfXJY4mFApJ8cZBVrvZksnl1ck7hP06pKZccFFKqBsKmka0loUDQ8XZeAjapTNiZLBh5zCL00wR8/OrqNXqyGdPEQuZMZNwSXyWZsxYDTb96nv5MhilEOYkToNOfyRT6uPTPMr1MaZmVlAsV9GoXcs7EQtY0G7WcZouYO+4DKsnKToYGs5Y7DahftIgbeP1j5gKGLA8G4CRRmg6O56vn4i5BV0neRC2qxe4txyR+AMOKN68O8FZdoCV+58jNbskVHzSV39+8mdkjt7i9kIIsYhDGh8iIK/X04hOrUGjtSJ9uidoaipug0HbkiaDjQo1m4K4iQkCi0QVhUZkPn1elFzq+w//gOlbd4XWx+xGNQmkIYKyw+cezA1/890LvH7xA6aiDqRiPHR1aLYHODopwuNPIZsvodutIJlww+syigFRrT7C2XUTU3OrMoU3W5m3Czz923e4SO8gFrTB5VCoAw+eSnOIpdsfot0e4/TkGDbLED4PY9baGA66yk2UTAjuO2QWdCFGT6QZcbhBypzRbMRF5lSGQ3azQdwnyZCoNntwecOYnl0QY5jcJd1Gh6DZN82phDEvDKqhFBlE2si84ASf3z8Gaa4eRBO35HnSh4DUXzZwPVKSyFwAUKYhyIg6IC08HoesD2YVjwd10YeOunXJiKWLMhvrfqchukyHg2uTAygWZmM0Wy1xUGXj3G4xh9MlUpHrXBWVWgcuXwBavQXlSlfM6VptjewpInWQ7FSuywn6x2JtQDpdB7GIB24H3ZKNoj+dcHAmanh1kDPnVjW3vu1gcwAAIABJREFU6h1SMUQqJkgNrpQ+uNvpo1pmsXyKi4tTieKq18qi4eMC5zlusToRjvDMIOqakHvbG/QlrzGfz+HqMoNmpYB6JY9Go4JWhzpkI5xOn2TL83sDoSicHi/sdquYGFUrJZyl0yhXSkLjdru98Hi9cLnckkvMykGZY7EA6aNSLqCcL6BRrUkx1B0O4HC7EYvHYedQrFhE5vQEudy17PH83Da7G8nULFLTM/D6PMKSYf4i/T/k59Tr4lzPwtjmcCAajUkB3O33xNivVeO+URMHe36fIBET9gqRWL5n3BdpHORwOOD1+mB3usSskXMoygT4/29ywjkYJHWd2ulOp47Tk32cHh+hXCih2+7B4XQhmZqB2+sTlIP7aL1aEVYAHdITU3G4PD5xySf9XenWWshfXyJ7nUW13EC72RVtbGo2hUA0CK1Bh0Ixj+zlNarlisheOEDleUV2DpkgVrtVdJgOpxdWmzh7yn5G+czp4Qmuzy+lYbU7bTDajPAGfdIAOx0uNGp1MdrJZ3PyTHnviQpyc3a5nPB4PDIwlRQI2Ys08rxiiWmMTU785dl7vNm/Qmdk4U4OLR1O1bauJBY8l/pdaMc9+HwGhP0WyVQtZLOoFwtYSvqwnPKhks+gUy9hNhXFkJFn2j4CAbcagnV6iESnkC+2cH5VRCASh9npwsZ+BidnNZgcfngCEfQ0ZlwWWnJuDMZG6LREk9kMjBVQo6VZ0VDo4E6rFv/pnz+R5tZm6EtzS2d0Dhy41rj3srlV+fFq6HQzBFfMit+RWza3N66tbHKvr67w9MmPyF0cIxqwYDblh99vhdmkVbFHNOoRswkVOUn2G5u8f/vrr4hMLyMUSeDocBfaYR0LSR9SUbrIKidn2q32BvR7GcNE6ZNGi3avj7NsBRt7F2g09YjFZ5A5O4THq8Pt21Nw26y4OM9hcycNvdmDpRXW0/Ow2R1ibvjD99+gXj7H2nJcUEY+sh+evkW1OcT84jKurs4RDtowkwrCaTHj+rqMv/74Gr5QQlDVQDAqxndsbhuVK9xK+uB3MrVDg5+eb4gXwe27D5DJXEAzquPh7QSCLtLqxzIUoqsy7+2N6zIHC/RvaPeGeLWxD5hcWL77CP5gTCWAsDeZmGYqZpwyHNrZ2RBzLRqVxsOULFBKRe+YS3j9CVQqZUSCNqwsxGA16dGV5nYDfdiw9vBjxGLTQkve3NrAm9dPsTQXwGzcA4vBgJNMAc9eHyAxu6iMGi9OMZ/wIRX3yzncbneRLZTRaKkoSA5UHTaz0Hg5VTq7LOHVxgH2jy4wPxPH54+WEfJa5PNs7Jyg3NJgam4JW9s76LWouU1INA51xmXWt03mPktmgKoNJu8R/Xi29k9wdl0UE7/22IGtkzJKLd5QJWcbMbFFSx05DVEBTb8Lw7Ah+vfpsBkJvwkO4wCafhM6DpUkw53yKKEyqXOZVHHBSBRLkHtPp92SfHleERFv6pX1RptIc2jgt5sp46Lcl9p2pDeLpIC1Lw1cWXcL3X/YVc3tSkqylP0uMnDJ3lJRWTdI7E0rrxpc1XgLujuRjghz8ebP5H+Xr6PmNrq8Bk9ySWjJ45EOBASHEv0yhtloQr3eQDqTgdfnlSmq1WLG8cEOdt89R8gF4dlbtW26w0BnsOHwvIz98xKcwRRmbt2F0x2Q+ATWeuTiky7FQ284aGH73Us0ixksJD1IBK1CG+MGcFlsC+VlbPAjOX0bfn9ECoZ2q4bMyT5Kl8dIhR2YijhhNqtsz5OLAnaPihhr3NCO6Uipxa0ZFnucQg5wfl3E9n4RMEQxNU8L7Tlo6ZT603cwDkq4NeWA16ZmIwfpPC5LYyTnH0JvceBg9w081pZog61G0qutWN/OoT32Yn71E/giXBxWCc55/vRbtEqHWJyywOsaCzJE2szheRfJ+Q9gtbtxmT6Al2ZFPmrDiILRhfVMYm0YHURTB6FcaLkhD6HRGdHoDqAzO3H/g88RT9wSRES0lqLXUpoZRaWaNLekr/36HRzGuhj10M3OYCCNJy+GUmODE/nsmaCS8zGbNKP9kR7v9q9RapuwuPYZIgk2t2aJNNp8+RNauSNMR43wulWY6iGjgN5dYvH2p7Ba1X1amHViLumQIrLf6aNUaaJab8sU2OvzweF0iOEL6dPMgSRlg0ZahVJdTLju3Y4i4DPI7906yOL4vI+1B/8g1L6z9DvMJa2Sb8yoJUEk6XjMe0EkkfUlR/QS4WCA3uzFzmEOh5d1zN79BIWmHntHOcnF5SJTwnRltCRZYOO+GEuRpsewdxoE9esF6Idl2A0dhDwm6NCRWA8xSJPQd056yf3nhIsuvkRnuQiHMh2lQUWt0RbtqtnmR3dgwGWujavyCGOLB3qbF0ONBZ2+HvUWtbhsgvRiqDWWIr8vGxsZEzNTIYw6ZcSIjDHnVop3Ht68D7wG5eypiktl3nbz+XiosjDmx1XN7Xt4PG6EImEp4tT36lAt5rD55hku0ltCG51JehDyq+gNxpJwwKQQJH5G5URJh2dq5UljvHPvE1itLmxuvJXonrDfiETYISYZZmowGRs26WYkZXbERm0kcTPpyzKqDerGUlheuY+Tk2NBl5ZmiXgZcH5+hvPLCnTmIFK37iOanJeiVBkaaHFxdox3r5/AaxshGWb0B4Fl5kOeo6+xYnXtA+xsb6KUzWBuyith6vyztZdGra3H/Q+JrszLhu1yOPDzj99h+/0L0a0F/XaJp+H7fHSax+ytezCZ7Tg63IbdOoLfa5K4KD4r2uiLZlOGTQpp4d7HHEE+32K1LZnWHz3+GlMzy2IcJylu1L2pwKZJg0skUYfjo238/PQ7GdgxiouHEIdb0NiwcucDafAODjeFDkXKLS36MTbB4vBj9f5HiKdmZP8kwnl8sI+NNy/RqOTlfecknAZhTm8Q9x9+LAX49u6W7A06bV/lx4rTM9cs0USNUK3o+k36rcPhlqLe7XXLkPHiLI3ri0u0amwcx0p/brUjnkwiNpVAq9mWorrfbaLXbUuuJZsMvk/tTkcQeMkZ5lkxaeao3wwGovD5Ymh3tSjX++iNdWh2OlK0sqjgoISIJhEYPic68nMN0lGYJo/DTlNo6343UfkxtKO2SGw4CNMbtajUqnA6HDCb2LTWYbGZxSwjlytjBAtc/jCKpSYuLvMwMbvdbEe7C9SbpIFZZCBJZJ7QGoeRRN+JmvDzkRZK1C0adgua43Gp5nZSP0zWqlLP8xmxueX7IjEs3FRYZk+GHzKookGZ5EsqR99yWTWIVxfnKBYK6Pa6cu+mpqaxtLgCu90pngXVeg21elX0/8wzDPj9uDU3K/mfpVIR1XpdZBXco6mvIh3QZLaKszejWsiK4ftIFKvfZZ56V0kxGAthUpR1GeooXr2iBHMvHEEQALpuMjKGyJw011dZtBotlMsluW7q9slW4s9zOb1i4pVIRCQ3ORjwKYS9PxLfg26nK0MDmr/RsZ7mfix0lPlQB702kQJWZlKWqb2PK0tiJcbS3JKmL1R0rg29ylLmYP83DbwYmvD7WNQx9k2PQjGHre0NHB8eoFIqy33gOcRhqsFsEcPIO3fuIJlISBFPjS9rAKKIQn1VVJobaxNpPnudAXoMY6XOzEAnYC10NIAk6tinWSGlLfTS4IBD7Z9q2K8o1zRNrNW5Lx2jWC5MGuw2OvWOvMOrd1YQS8ZgoFu4kZpSg9BvMydp7OzsIpvNTTLZh9IYU6py7949+ENBlZ8umZPKbNNksqHaGeHPP29g/eBaqK4ayhXk/CXaO2luWaT2umCN7xHDo4642dMIyGc34M60XzJwT/d2EPA6cWsuifOzE4yHHczMxuU9PTu/RDI1T+EQdvdPMdbpkZqfRr0zwu5hSUzONGY7bG6PnP+1ZhftnhYjjWkSqaiepfxlQTzsw2PT43/+p8ewaGgoNUQsEpDmlmwm7jl8V6S5laNS0WQleWLyh88kk8nInuXz+eSduym22YJQc/nqxTORDbjsWsykQohGOBxidA0ROCWtUUxLPQ5OLvD9z+8kA/n+w8e4vr4S8IhU/Wk2UYmQuOyyeRajnDEzQskYGCJzmcX7/TNUGsDszApmpxfw7t1zaHQNzN+KiVnX9taRmEktrTzA/MId8R6RrFKM8N3336BcOMPqUhJhv0vW7tOf34isZn5+EZdXl/D77Ugmg+IRUCrU8LcnL+ELRoUBQAM2bl7Pf32Kaukcs3GfuCXzMz57+V7kLjSMOr+4BIYNPLgdR9hjEe27kmJM8mX5dvGeCNpuRHswxov1PYwNbmFb+YOR3/wEbmQcrLu4nthsbW2u43hvHcmIC9GAXQCOzMW1JGM4XSGJqokEHVhZTKjmdgA8ebYurAPSpuPxWXnm7zff4c2bn7A4G8BMjM2tEadnJfz6dg9x1gUGAwqXGcwm/NLcijmhOIqrOFDeU3rf9HoDtPsjlGttHJxcIluso1iqYSoaxEf3byHst8q1b+9nUKj2kZhdwObOLnqtMtaWkiI1oas/D3pSjGUPky1VbpDUtkwVePlmB1sHp1h5+BnTpLF1XEKhSf2bRXkwUDZHUGGgPMNN+jHcFiL/JoScWljQxKhZkuguv4smVwN0OmTY9GTPkn2CA1tKkYT5QpM+xvi00e52RIpJl3cyx8icNdl90Fl9yNZHODqv4rraATkcbG55zYMRz0YlwWJzy/ifB6uziAdsYopmsyojN+43N8AAWUBSyUq9qZDdm0b3hpr8WyMse6L6Gs1//d8+HUcW1+Cfua2aW8mc4uagOM1moxH1WlM482xMnC5aW+tRrxax/vIpBo1r3Eq4EHHrpZnhC9ce6nB4VhC9nMUVlqxRo4mUhwnM3e+j0ayLtqJaKkAzICLqFuqDwyS4FwYaA06vSJUrQ2twwuUNCkrWbFbQrhcRdJqRivqkSBhrBgLP76dzuC7S/ESHoMeD+WkfAm5qskZodTrYOTrHZX4Ef2QVU3N34Q2GRQv88ue/wjgsSQ6ui7Tk8Vi0Jef5AaLTaxhqTcgcb0rO7XTMBLOuJw3ou908OvBL5ps/Og2zxQ4SEZ8//Qb1/KHoFn2SJwhcZFs4PGsjNn1Pvu76/EiQ26iPdAHqLwYoVmpotEm5YJ4U/1LYPUkTNdlwelXCRamD+eVHSEyvQKfnMIIvPXc8GojQ7Uw1t0TcS9kLrL/4AQ5jC7MJNieMr7FgYzeHSoduvXZUyteYjlhxK+6C3aQRk6ONg2tclkdYplv19AIMJhO0oyG2X/2CTukMU2EjXM6RhK8fnlXwZuMSS7c/EbSLmZ9zMw7MpVww69QESDRLol3j8qJ+kwXfANUq4ydqKFS60FtcgtI5rTqsLoRFC0bkduf4GunLHtbufY1KtYL08TqSNJQK24WiKn2soJET+hg3GprzcPPk7zS6cXRWxVVlgJnVD1FsaAUxIzuAontVbPBQloRfibmy6IeiJ+P191pVDFplBD1axMMWGEddtKp50cO4HWap4aiDI27c77el2W136VY9koJb5YIx42uMy3wTnb4ZTm9YXFVPLiu4LLbQgxFGq0cQKWpbGQVFSquOQfJaOuf2pVnXY4jZqQg0/bpMJ2emokLrnQgGhf7Iw1kaugkkpKL01AZ8syEI9Uenx+bWppg1hCMR2VBICRTNBYBqMY/117/i9HhThjmJsAuJqA8OB4tA5ezLH8s9iFSTdt+I7f1rVFtj3Hv4mUyQSSPc3X6LUi4jrsWRoAuhEHM41b3m0IaIJqmtWdJi03wuOoRiM0hOLyI1M4f9/T3sbb8T/RyjmEi5YpTG9NwqYqlFOD1qcCbmAwYtSsVrvPz1R9SLl/L82LhJBmyzh0hiBncfPMLR4REOd7ehHbZhlI0TqHd6Ytjx4MNPxUWS689qtkpszevnz1AuXku4O2mkpE3S0Orugw8RjkRxdLgnTTWp2INuR03/WRJP0ETeU8k0pf39JDOSepvE1AzWqPcJJSSjm0X/WEOjCLWOuUmzYCRS0G43sLe9heuLC0Gv+52e6E1tDg+Wl1fhcjtweZUW5G5MQzmiiBqDxATEp2fgIgojkg6DUClPj45RyuckYoFu3iz22aBOTc/A7nSiUMihVMrJIaYONNVkifZGw2LaBKvDCYeLhhmMNSCSxMKNVNQySoUS6tW60JUcDicsFiscbiccboc0AvVaQ0xYKuWyNDdsZoUOOhwKVZ6Nigz3pFlUzslOm0OGJs3mWIyEaCzT7vUma0wjJkq9DsPmifIalT5Rw8k1tYBjcRBu18vwSWM5xHjQht1sht1mRLNTR66Qh9PhhNPhluaWhRcjVBr1tgxf7J6AoNSFQhVavRmVWluGgXqjAwOuGspIqLFnbraROddGaVp4UJOmOdb0kEwExFSKxb5VNLI3aL1yeCc6y8KQTduAjeskvkt6MsXbViwMahBv3HLHY2xvb+Pli5cKuZZ8QmqCi4gnkvjDV38Q34y3b9+hUq/KEI5rl//N7w/iX//1XzEzMysNNZHwPod0Y2b+kulDdg1lF2pwqAapogpXxSg3AH4MyelVwzSVtjDhinE4IR9TMRe4L/OR1htVPH3yBIeHR4r9Io0pddZE6ZXWmE0F0Vkir6npBB49eoBoPCZnCbPG+TUSvSeMEp6DSsYh90y+n2eiordxaCcjzN9iXdQ1KtWeatzEk+Dm6yZUOAEi2eCKrwGEXvns52c4ODgQyQDRbLtVFfMcRpDSnSuWcP/+A3z5+efwuikFUOpVrmfejN+uQW6ZOq+FQST3iOWXaloVXV/RAWlkRuabqnd1v8Uiynmv1YjkZW9vF9/+5Vvkizk4nDah2rabbdEBf/7FF7j34D4MJpXrTMMdDpefPf0ZL1+/QW84gNVmg8NqRfbqSoraP/7DP2L59rIMUkQeJUMCDrZMKDb7+PNP63i5dYZGj2cci1ye8er5yTvGFTToyVBWL89EZTf3+w3EAmZE3Aa0Szlkz86wNJtEKhHBSfoUjXoFt26l0B+RmZKG3xdEyBdEOnOFy3wJ/nAAvkAUF7kezgs9dMYcSGjgctFUriONGV3XR+LoT5RbZWZy4DjqdUR+9R//8SPY9S3YjH1EwwFYrRYp5vk1Jh1j2gwqiozaY6Ej3xg08n5rlVuy0Qi/36+iaIY88wnHqn0+n7sSb4e97fcYDzrweGzweuxwOJjPqzLPGV/WanWFmnt2VcK9h5/i0YefwGa1YW9nE+vrL9BqFhEMuBDyM2eWbDWF3nV7A5SrDRyfXcnZlpiaw93bDxAORPD69S+4yp7CYtOhUqmh1exiKjmN2yv3EAwlxPdDYl60Yzx79hRHB9uSu+2wMtlkjP3jNNxuPxYXbiNzlkFv0ITTaRbUkj9r/+BUono+YnMbjMnZ8PrVLzg+eA+3TQu/m34cOuwcpMUcbuXeQ1xlr1Cr5DAddQstWSIAh4rhJDnHE4mTrA0OOfscXlzA4Ylide2RmF/JGpwMqGQ9SVwbpRQ6bG6+k/QVv8OsYtaMOlzni4KaBoJxqR1pwpiIKeYpUeO37/eF2ceBbiIxA7PZgu3tDbx48UQMYafCblhNJmTOCtjYO8XMIhMHTDhPHyPicyAWopEXr12hiDTV5DCNeupWq49qoyN08m5/DK8/hFKxCO14iIXZGAKiqdVIpF2zM8b0rWXsHhyI4eFcMoyQ1y4MMNEVT/ZS8WfgfkYncxHU6rG9eyJ09ZUHnwpyu31SlsQNOsHr+b7wlgniQrbSAG4HvQCMsOq7GLWL0LTKcLK+E7dioxgssrajUSD3H+6p0otQE01JSbst9RL3OzI6On2Cd2Z0expkS3Xkqm3orF6Y3REZejETndIyVq9ajfK4Ya0hLIpBV3LNH6zOid6bNbXNplhbXG8SFiE1FPdntc+p5lb1kX/f0Ir2djKAElkt+47/6395PA4v3kVw7g40FpcYA0iEgbh3Mv7EIAcMaclujwcer09Nm8d97O+s42j7tTS28wmPNKYswkllaQ8gIvpcpY1SnSHAqojkBfCi2fF3+kM0mj0pPmhqsDDlQ4wUDj2RBN44ag1a0gCRssgNlgVmwOsQaqvDbJCNq9nu4jCTxVWxjXqHQdxj0SbOxp2wmXpCkSFqS9czrTGEqbn7CMRmpYgbDVp4/cv3Yi6wkHSL7pdH3kmmiEy2i9DUivDzsxeHmAoZMB01Qa/pYDRmBmseXW0A00sP4Q8nhXZq0Izw7MdvUM8dYSHlQcBHze0YV4UWDjNNRKZuC8KbvTpGyK1BzG9Qze2oJ4i2MjliMcEDbNK4spQw2XBwVsDhRQ3JhYdIzNyFgVluUuwop0Gh1wpiqBNkNHuWxvrLJ/A5RphLUt9KrN+Et1sXKDWZkG5DtZITu/Kl6QBsJk5VtNg+zuKy2MPc8kPEk7Mw0Z521MfOm1doFi8R85tgt1O8CZzS0Ok9acmPxaJ/d/s1EjE7phMehTCJ86LQ+WXD46ZSKNVQqTVlkkUE1eENIxxL4fziCp1GWeX2uuiirMfxRR6lmhYfPPqDID67O6+g19bhcRol7oSfX0wIRH8sp5HozrRSBeih0dtRblKGE8DC6iNxHaS7Z6s/limwHMY00Zi4TOvGQ1h0ylgK/RYwaImjGz+T1TxAJXsJm2aAqZALRh2xtiHMhLxHA3FfpSEKjex6HVIuDajWmlIIWz0+lBtDHGYqIqoPRBNoD7TioldtDjDUmAGdRWjhbG6pweTORIMX3sBhvwu9Zoi5JJvbBhJhD2aTMdGAqsgYTszVBFka7v+huZ0UpqplEJTi/fstQUYibG4lcoR28Dw/GP+ijIH2tt7jcH8T3UYZbocJTjraGcWCDwO6FoqUniYwOqHP0AX57sMPEY4m5BqyV+c42t9G9iINzbAHh12ZMkl+58QcotPtC/WTSKY3EEU8OSdaHu4119lrbL3fQDmfFwSR9LpQNIpgOA6H2y/IKemCHKJwKs6p48HBNvLX5+h3WuKgyyaB+u3kzCxSM/MoFSs42DtAOZdHX3R5Q6F0+8NBzFBbGI8LYsWimxrOi/Mz5K6u0aEbtkxOAYvDjkRySgZ+7VYbxUIeLWo+W01xrGYNIu6bfBYsCKn5E5obnw2p82a4PV44XXTqpO2/ylPlkAoSFzTJEeY+oKWMw4jRYIjryyxy1zkUckU0Gi2ReNjsFvh8LjhddridLkGQSCVSsWk6dchJxoY6LIjAsVlhIcfPROdDvjekT/I+8Wu5Z0kEx4DO431pcFWhN3lHSI2dOCryIMllcxKTxQKWpmJcT5RTeD0eTCWnpGBjca8zcNLOZr0jDpalkqJbcpAnzuL9PmLxKIKhoHw2TqmlVxoPxfTMYLCiUunhOtdAb2SQ6Bs2srw2ce2mfouUPT2jbUixVc0DmyvuiaRI0vW826pg0GE0jxcBnxPFch5X2TxsNqtQNuuNLmrNBnw+tyBnjVYPI70FFrsT3S61xgP0hxr0B2zATeIjwZODZnYssPkz6Excr7YEzeTzHAybCIecksfodhgkJon7lNJ/qiaM940ITb/X/w0BpVZQGdqoXlgy31USjOz3RHefPv0Jz5+/lNzJaDAkw47N7fdyz//w1VfY2tzE27cbkh0ZDAfhdNhxlj5Du9PFf/gP/4TF5WUpnOgKLbFUwgJShh2iRSStXi5AHL9UwyetjqJuSq66vMGq6OT/TnRqol1Qev9Jg2yzmnB6eoR/+7d/k88ZS8RhtyvZkZhpDQfSaPPn8/27vLhEvnCNe/fu4NFHH6hzW84UZbQn92ESFCgyjkkTfmOKxIKI1/P35noTvcYEDVB1ye+mJWqtil8B+3adyoI+OT3Gn/707zg7PUMikcTs9AzcHqfKYeQ5rOHz7+Hlm7cSm/j5Z58i6PfJAJYNvxSp4nw/sWqaNP4s2hS7hvu3ogCL1oyniwy8WNgxOkO9x0Rc5f7fFHqk01vMeL/xDt98+2epiWamU0ItLpaL2Nndw8MPHuHxR48F4RaGjlYrCO1f//JXHB4fIRAOw+dnfJNFfk61XMXXf/wj7q7dlcJWikVFcJL3vdQc4psf3+D5xinafRqRcX2zcJ0gnJPrH1MjrOhMsu/RyGs8bMHj1EGv6aJZK0M3aGNtIQWX1YLTzLXspdPTcWgMOpycX8tetTAdl302c1VEd6SB1x9Gu29AoT4SMEUGQaRTyv6phsPgmhTpDD0MlLM/6yzKyv7pq4fiGmujIRuRWza3XEvDEUwSbaKi/hQF9mb4oAAfvg/n5+fyL5tbQdcnGkDFCFBSlHqtjpOjAxwfHoqJHqPH1DUq+YVo6gWqNIhW/d7aQ8zMKEO2dqeFo+MD7O5toVjMCSuSAINWTT9k7EGGGPRGBIJhTKdmEA3H4Xa4cHS0j62tdyhXirLXhkIRJFMphMIxWGwO+W+SlKrT4vTkCJvv3wktXZ3nZBcNsLR4GwsLixJrk84co9GoyVl6g6it3lnDnbv3RZLAj0D3ZjomlwtXkoxCbXut0ZXB7d37D4QVc3i4h16b+cZ0oVeNoIpYuhFnKL030WMOkGkItrC4Kr+HsgHWJZJzqhoJNfSk5lZvwMnJEZ7/8jOKuWthT7IPJqBFf5ulpVVBbrNXGWnaFJsCaLX7mJldwL37HyAUCsswiGv811+foFUriskbz8pStYF6d4DVe2uypvZ3ttFtNmCzmidoutrD+W7wuXYmg2cmcVjtLoTCYfmbSZ/iPJORDGPS1Pk9lWoDdqdPdPYXV1c4PjoQnwqzkfsnwYabCFQlNVO5ZJPmD1oBhHQmK1bvf4xa14jdkxKKTcZcmmAwk33A9TbAuK/SaiipM+j6GLQrGHcrCDr0mI64Ydf3MejUxICRw17q3hkryu/nmpB9XgbzSmolvgpao0gF6JHi8oagszqxe3KF83xN/JsMVjcGMIs5Kptg5j7TO0jixYSW3JPm9t7ytMRQURZpo/ndxDtGylrxHuGwVtGRf5PvCi6dAAAgAElEQVTaTd4baX7/HsmZrD8Zs/4f/+nDcWRpDYG5VWitHmhgEHRhKAx/iBsYJ3+n6TScTjc8Hp8Y0lCfyCnD+sufUM2dIhV1IRmmgQsfgprW0gGN7lk0kCCViMUFBdmihdCZcXSWx9l1VYKPO80qrLoBZuLMaVQGUaLFo0ZNHCP54ZSeUOo0+bCqWbq4plNnBUabF43OUFCOhZkoUhFSY5nH1BAaYbWtQyC6gGhqCXaPH2aLUWIj1l/8CP2wgrmEGw7m5UKD00wBmas2goklMS7JX6eRDFuQiloFQSJatXmQFSrA7PJD+EPUMzEyB/jlyZ9RyR5jnvoDjwl6g0bC0an3jSQWYbLY5Of5nBpEfAaYdX0p3qRIkGZLL4cYEVkZevNBGqw4Oi/i5LqG+dXHmJpZFXMXrlIOB5jVKVNccfjjHdbh7PhQYh9spj6SMTa3XBxG0Zz2J1EWufwVvDYd4kGH6BOJql4Vmxjp7aLPiCSS0Jt0gnBvv32Dy5NDWPQDydnUGrUoVJq4zDZxZ+0j2B0ObG2+luafjnQ0lCBSxBdSqI8ytR0jV+JGORAE2+MLiY6YzUwmc470yQH0466iwNJUotWDyerFgwefyqZ8dLCFXC6tJkuMK6C5gJj1aGXh8J0dMTaHdC3SwAwWaIx2BCOzmJ5dxflVDduHZ2iyiCPdQ5ACpVXlz6JZg2E8gqTMjTqwGMbwuTi1ZANWxqBVRSroRMTFwrUoFDZvwINeryUbosdtk5/XqHfhtNtRLNdRrrbhCYVgtFH/W0Su2oPe6oaZrpl6G+rNPurtvtBMqL0k2sBJtOQMcXPiKiflHwPMToUBmXy7MC3I7cRQis2t0DEmSMbfNbeil/oNzVUVCqfx7ze24fwfmltVvCpUQ4t+u4tSMY/85YWYDDVqZWkIadrDGAPNmIZTNBJywB8OIzk7jVA0Lg7fHLYwa5k6uWIuJzo5mpf0iBRyaosR+qO+GBK43dT4eeH2+uFwesQhmZNx0jtJmSMKSIo3NWYWK7OFVbYq6bFSZA85SFH3qt2lA25HDuNury3FMpEIFnY8dOuNtph6kAbZadEJkFIIDYwWA5wuFyLRCGLxGILBoJgn8Ho77a4U4sqQZgyDySBDH+p0dHSw7KtoAtI06dQtdMjJpFGIjTc8cdHTcvKpDmUVyE5zM9UosJERaTp1YlIwK7SVWrtMOoPt7T3JkaUNP9FTNkIjIr3jvvgYzM0t4Nb8bdhsREgVfVyaWhl6qQHHDU1aaEYsMhhuTiU1r0G0iSqYQ6h2MkFVB6w0iYIkquvi1/P3k0r67t26OFLyc7HptRLxbDVgsRixvLwIvzcg03mlr9KjXK7iYP8ArVZbUF2bxST37eLiAvGpBBYWFyVXTyFvyjmav4vRP/lCA9f5hjgUk0TI+8gPxYxgIok8I0gJ5/NnX9br94Waycn3aNCGxcC9dShTdLfTBpfdjHyhgOtcGVabWRqtfl+DVrcDt8cmlN1ao4daewC7i/EQFlSq1AYaBOmkfILslk6X6Ky6P3arXc68cqkmiADNgNrtCmIRH8IBZt2apNBgEaHkAzcu+Molmu/kjSOorBVpvm4an0ljy2Zdp77+11+e4/XrtwiHIoiFw2I08/MvP4m+9o9/+FryGw8OjjEzN49AKCDfs7ezI7rGr//h60lzSxbb7+ZVon2aDMMmPNgJMVM1afJ/N0jKhDrGNa1kD4pmKIwRefH4frNh0MDpsGJnZxP//qc/SVORTCVloML1xc8obu9iEsY6wCTmOzs72zCYtPjyqy+QmklNpvcj2a8Vt0mtfRUjcdNwq0GU0ouJPmES86NC6eW7BA1SvguKLTwpthV7WTESDHppFL799hvsbu8iOZXC7PSsDKhES91VsXOio+13sbW7hUQygc8++wR+LzNtFSqrXuQbcqtCZNVFqPskyLfyA5xYWAm/RYkUJo2xum4Vk6GaYjV0INNh/2Af33/3ndRsM9PTst/lCjm829zE2to9fPzxxzL8EMMxcQ7u4Yfvvkf6LIOp6aTIzriHvnr1WjSKX375JVZXVmUflucoTTldps0ot8b4y5O3ePU+Lf4RWoPSWvNdlSXL5yi5hGQdca3xmlXzOxi0YNKzARmh124g4rViNhYQ48Wzy6IMFFOJsFA9Lws10TJOxwMwG7TIFeuotHvQm2xistPqqkKejazaN5XXhBpksCzmE9VBw/tPZtuwA5txhH/5+gM4TR3YDX0k4iHRUgu9mGacHNrJgE+ZSPGPIEkT9hO/jvsU3+X/f3M76f/VMIN51b2BZITWKhVcXp0jnTlFqVySs5M3yelyC6qaTKbgtDlluMd3SlzoOy2REXAf4yCi22xiMNljSJ9n40S9NWtyMk444LCazWi3m7i6upT4FiKbrNvp2E7wQQ0R1XvOdcZzkucgJV+iYe90Zd+NRqNillWtVnFxeSEOwMVSUWokNt+zc3OY5nDH7VXDylYD+ewl8jRSo+ShTVBJI411LJGQe3Gduxb5AX8XEUCePWpVqBWs7vPEBVenk9+TmEoiFo1KPTG58N+YaDffyfORPy99eirXWa2U0Wo1RJrh8wVxa35Jls/11QVq1TK6EhM5lvi4Kf78WBw2u1Vo6Y1WXTJ5z09P0KzWMSSTZTyCK+DH3MItuSdsUDMnJ3K/yNIhAi+qT1mjWkHGec+5nvx+Rhk55f0q5PM4PDhAmfeRRnPi/qxFMBTD8sqqMD9Ojg9lmMEehp4uYgbHWozrSfZ77qEqrk0GL1oNYlPTmF1YRea6LjGetS59WxhLR8YkGUsDcTBnpWik1AF9DPsNuCwaJCNuOPQDlK/TkiYwk4xIwkGzVoJrwjJg/UOat/p9agBXr3MgbUWnB+zuZ9CHAaHkHNpjI04uishX2+gPCdBYJMGEwyYOeYUXKOWlRgylyJBkEkY8aIXTooHVQt8l9TvUx2PdMWns/27gqG63YmTc/FEnEntvtf9r/s//8tE4unQPvtkV6Kxu0QAIbKwIRuIQSArZycmpLMRAICQxGcIHH/WRu0qL23CnkRMYPx7xwEZd3airsstEn6fQAiX/5lRGh85Qj53jLC6KPUzNLMlFXaSPYNX3EA5YEfTYYDHykOMnVFQQ5X2tNi7GlDJyIZuv4eyyCugcwomvNOpCTUzG/GKn3W3VcXVZRKk2gN0dRXx6Cd5gAgYLab+cDDcVvbpdlAfNporvaOasiOtiB7HUsmjkGJnjd2oRC1ilCaTvAnM2YfJicfURAmE2t2ZpNJ8/+xsu0zsSA+Sy86GOUCy1cF3oYObWHXH/owGIbtiQEHED2NwqfZWEtA853eWDVfpJHpw0SyICTuOe5bWPEE/egsFgmRyWnGJNChF21zLZ16Ocy+H1i59RuE7DZOiL9mU8NqBaH4jbHXUTNPGo0fVS08Ogy6yrgbyMydkFLN5eEzoFjS1Iv6CT7u77DdTKBXH+lOZlrIXF4cGduw/hcXtwcrqP3PU5eq2WIE1qMjnRkjGHSsemxCqDAJfTA69X5b6xGOamT5OOaiEnelajxQidySRT2qnEjFCvGEzOrMdqrYx6rSbGHayn+Hnp6mzmBHbSHEjhR82A0QK70w+3J4rjdEFE/PVuX6igciiS5nZzKlFDO2LoNelJkEkWD+Juh01ZQ1xFU0EHNJ0GitlrODw2+IJuVMtFjHptREPU1AKFQg2BgE9yg48z14LsxFMptLpjyYysdhj/RKTMLs0hjSHECoxUqkmeszjrCgWDeWKkkg0wHQtC02sgGqQbbURoyTLVEic9RY/ihsAptBwWUvxNHHsnyKBQj3VGbG3uCGU0HAlNdH3qmBEzJClSJzQYFiS9rqCSzOQj9ZEbdbVaEVSPXxeJxTC3MAunh2HxbdRqTTGio16fgww2gNFwCH6fS3RPggQq/Fb2Ex7K1FVS30daqWzkkya7P6KznoqmuGmyhEZOOjjpmWzeuV5kyK4QEomS4PfRZI0T+8EYZ+lT7O3to95sycHKQRA3k5vil+gMPzsbVY/Hhdsrt5FKJVWY/CQeQ7RXRE3US6biWTisGyjEitgVKZ2SpSnF8qRpUUtUOR5OJqBqGspBoPp5suNOjBTks4tzsFYanYODPbx69UrC01lQUA/Jg1Zs+UeUeVTFfMbl9mHt7kMxCVMNspqQT2pnKf6ELnijxxYdz0QDKIPziY56UsgpLudEGvF316k0iHxGQKPRwLNfnklBzHeewfJGixnFUkGkEosL8wj4g6DLGptPUpoKhaI8CxZfXg/jNIi6t7G/f4BAMITlldsSk8G1QEoxb540IloDsoU6rq4rEi3AtSYZe1aGy7NLUZo5GRSMVCZiq9WRIQjfAzrYumnC47BJg0tDKx6e7VYf9WZP8tr5Hmh1qmGlIceg1xEtHyNsRN+tN6LTZuYoMzkHojXlpsMmWumsFQpHDReRUD7LPhkE/ba4ZUZCTvg9FpUBPEFlhQ47aeRZrLHIlaECjekmxa5q4FRTdPM82VCxeX77dh0//vAELqcLqWRCUPxffn0mhfIf//i1rNutzV14fX7J5iTtkoUWC9avvv4KS7eXVWEgaKgqHOREkf1j0lwJHfl3Z0r1rqjYKkE9f8vWnqDlk8Zzgn9O9iHAbif9bwt/+vc/SXFIxJCFU6fdlvef+kcW4h63Fw4bdfN60d6fXWTw+RefYe3emjTDNw3Hbw3jpCFV3dVN46ianZti6OZrfzPpuqlJb4Z/E3jypujm4IQF5ovnz2X9MeojGU9KBicp8Myi5T280f5y/ZeqJSzfXsLHjz+Gx+VRe8fNmr+RiMh9nOwZN2tNLvL3Zv0GLRFDwIlXwm8mKhOvCP5c7v9sbtlw/fUvf5FnESf7xGJFsVzCxvtNzN+6hccffiTRb2xGhJY8GOJvP/yAg8MDJOJxBAIB2cNev3kjlPUvvvgcd1ZX5f2WxlY+A7mgFlRaY3z3dB1vttJCP2TOprTMN+/AhFHGob2GGmqJ3NOhPybjoSv1Iw2Rht22sJCcFu4JJZQbZCiNEfIwuWOIUqMvNGOvyyo5w5QLNHpDaCS/VhnaafUmaDnkJSbAezrieTChpvMs4NCOA3AOMIZdmPVD/PNXD+G2MPavLzpINjccqPAzcs+VfN3JYESK+slQ4kbjR+SW7z41tzfIrTybCbKomlvV4PLnktWz/u6txL3UGzVpiHimkTn14MEHmJ+/JT4EO9vbcq5KRjUTGQwG3L17B9OplAAZZKbQZE+9O3qpOekPwcEfQScO8wQZ7tPNVnmAyKiEn8lImurNEEgZj6oPdoM4Kl03WS+dbke0v/l8HsVSSRrGeqMh100knyxOmrjNzc3Kv1yzZPVwD5fhNc1j6TxNR2+zMuuShoYMt04bncnXKGbfWPY4RZVWrTevgecL/2VdcGPapfTNilVyg9gJs4Ln6mgkZxCdrGmEValVZKjk9vgQi8bgcjlgNdNojO8Nh1GU/akBsd6oYta4V3NdtBstdJst+SxkVOqtZpgszFO3yH5Yr7C2qYupUr/fmWSx3jS3jMuxyoCe+xQ9F/gu0weA5x5N7kxmA5x2hxjwmc02eLx07DZLnB01/YV8FrUaDek6UkGQrUE/CJvNLiwvUvZ5L1k3+PxBODxhbB9cYH2bMgEjxnoryLGSjkLxeFWNRLBfO4bVooXfY4VZ20O9cIVurYgItdUxH+qVawFu4tGwmBsyPot1G58bGRIcClxeXEvCi9cfFWZt+qqIscUFhz+O3tggGmOyn9jLEEBiFIaw3ia6fFG19Nri83N3mUkYNqElMxlCArik5lCeAzyfVfoHazu1sf/9nq7egwn4ObEB5DrV/Nf/9ROhJVNzS+SW5i7CcKbmllFAonNtInN2IUULNTrCA+eNZdM56uPi/AS72+tyU5hVFPLb4bEzpJ4GFGq/40ssWtp+V+gG1NbtnGTRGFiweOcRgqEozjMnODvZw7hXR8hrk1BfxrMw9kJyO0VwrkGvN5IoCE4HcqWmmH2wuaRerFIv4/h4DxaDVlzmmjVqDoawOnyiuQtGk7A6XEJdYXPLSf7bV79IhIjTpheqKakXjCwZaSyYX74nOWSZ00P0KLw2QmI2hF5b7SAQSWH5zgPJmqLLJO/Jwf4mTg+2BeanCosTUtKv9eL89kDoljTGKecvJWeOuaAj0q7Z3NK8QShM3KQ42aKulLl8dNA1wR+OYWZ+Ef5gVEwkhC7GxT5JpZPp9ISuwUXBBuwsc4xy6VpyFnn/dFozovEZxBIp9PpdoaR0WmpSxJeETaIqggKCMrPJMhh10uDUq1V026QyNtFqUw81lhxivz8kC78/6KDbboiRAd08mZlINIp1qWxQdDTWURNnEedFoXL1qPtri1aIk7d+pwO30yn6KqfHDbPFJmgJzc24mPPFAk5OTiT4vNVsSkHGg5WUu6lUUtA3Hk7yO0lboLscf6fZicOTHN5tnwhSquVEWui86hBSo0EtNNStjoYKFaXj57A7EeZ34XXq4OFkq1RCu15FKOqB3jhCIZuH1WBCLBxApd5GoVwXLQ/v5VH6UorjcCQm78l1tYvLYgftvqJd8r5ITq1EoNCERk4kKch5bWxO+C6wGGdzq+03EAk4MJOIiH5EBj+T5kgQBEEMJ/Msmfqp5pY6Lq5r1dwasLW5LdPRaDQyoYncUOOUSY0qolVjwbXCm7SztYu93QNpcLs9mvkMxCQknpjCx588lmZma2tLHHEpRaCxAt9nbmrz87N4cG8FTqdVaeKkb5owDTQq8oCTSdUw8rpZTHGwQ6dwpcVRdP2JKYswFlTzIzM0mX1pGDkszS3/kgZHDle30cbLX56LhshoMcHusAnF2UStp5q+yH1j8cBrLxTy0lzdu3cfqemU6HnZtEqhI82tcrIW0wMiA8IeUIeJssLkYG/i7DcJphdpotCKJhFPUtSq56EiJyZ0TkEZ1PUM+30cHR0JMsrnTIdZGjfxvWajzb2KlGU2cvRFsNqdWFlZhdfrpvpTqLqqOf3dUId7t6KS8pVXlNObP+pQUc2uoDUTpFk1MTdNwyTWSLTEzDrt4OlPT9FsNZFMTUnhz3uTzWXl8y0tLiBAzRSPrSGz03WClG5tb0sR4Ha5RO/GQuLkJANfwI+FxSXJYVTupX+XaagzIpuv4vKqgt6ArrdaGM10nuRgQrkmc6pgMVMHTPSDhlVdGSCJRnM4hM1CtH2E0aADu80k59mAAJPUAGxQu9AZzDBZbULVYzFCtJ9mGOIcbzSKUy3vBg982d9oaiQFHuR+sKCxmJjbzEk0fz7jdWoIBpzS3Aa8VtgtyoBEubHeILeK7i3UdtFuq+HmDWX2Zk1yXd5QsqgNf/9+E99/9z0cdjtSySm4PC68ePlCUHXSS/ln/c07YQEQUWAhtb+/j0KpgC++/AK3V1bUxFz20r9DQydDbjWWnkwAf4ccJySPCbvkBpi8ubbfOsyJOdrkJTObjThNn+K/f/MN0pn0pDDnGlK6YhloQIOpqSmkUjMyyCE1eWdvF/cf3MdHjz8SxFeGwX83uFEosroIpV9Wr7H6b783uDfREiIDmNAbfzObmqCoshPSu8JoQjGXx5///I0M65LJaXjdXrlPJ8cn2D84lKJf9knRHVO77sbHn3yM+2v3YLc6Juj1DeNhgs7K9aiC7Tdgltctu6L6EDf6MhnkTSh5qklXf7kXyTBTexNTVJV3oN6oi9SETCpmw29sbIiedmZmRuidZOsQcbRZrXjx/AUO9vcRj8UQDATlczD/nIjdZ599JsZYQmVmcyvzNlIkrKh2xvj+Jza3p2hQCgblDKuue7J98NomTTGZZLzOPvdQDBQiQybHYAiPi4OmERqM8RoQZx3BalCEd+Y097nutBqYTaxF22j9f3y9B3NkWXKl6RFAQGudApVai9K6mt0kx2x/wdruzsza/pXhcP/PNHuWs7Okkd3VpVVXVeqs1ALITCS0ikDIte/49RcPUUmmWVYWgEDEe/fd6+L48ePMqO+iJc01PHxMIsyldJbqMDh8JBGIJ+cb+qrOEv3wxYb9L797xyYGajZUqtrR1+bUCxv0e9H+u529Ekl9gCORhAEkcD9RueX7DuSnanoCuPAt2IBnz57bH/7we7v/4K6qeJw/zjh7/YP3P7TTp87YN998I9AHsJc1R99gZ2fXPvjwQ3v3vXdVkZdOBdVNic2Bzffo/rXu2v6J8hkJOWvsdUXFTjG5V5su0QSkIyGatPs2/ly9esV+/vlnVZ1l+5UI4pth39W86lpwO3vy1Cn1ZjPzV0k5LRUw6tLnqi2g28FQzquqjroP3Lef0Pa4szSGRuyypFsBNVV971l91+8n+Vdex369d++u3bx505aWlmRvKW6Izq+CUUO28e0337QTJ09lon0CelQgyNqlU3tbwQoA6lJV95gCt8xn4WNEloW1geMQQOn3I7uTGB/45c2tTbeziPztVcTyIF4HPD979pzNzR4USMH6YmvKlR3Rtx8/fqS4SvtKrRdFsTFOHD+h1iHiIWIj9iiCjcUSgp4LduXmE1vfKVi90GvoTSq0ZB9zH7Bymqgbl2xoAEGxPdvbWbfa7qYN9XTZifkZ6++uSekbavThQwdtfX3danu7UjLf3N60zZ2yzR08bOurG7a0tGqjEwesb2jCHiy8tMW1bamW9w1PWndpwKp7sGiriQns7AdX+scWoOi+Y0N9BXvjIsntsI0NdYud4WCSiyZqQkea3BNtXaJl5wHLZDEVVokJBw7UsMJ/+V9Jbi8ruS0MjEuYR8ltUoqDnU9y++Tpgo2OjdrU5LSMhTJjxWiufLz0fMHu3b1pLxYfWL28qf688RHmFnVJLZa/VGygCSJnvtco2vLmno3NHrUzF9+RBDqGZ+HJA3t895aVN1esu1jVzC8UVqUUB/BWN6Hse/Wi1Ys91t03bKMT0zZz4KBNTk9btV6xWzevqkdOwWSxy0aGx2169pBNzsxIAAU6oyd5zudm7MXTRw9sr7ItlIJklIrb1CzVqAsaNfD82RNbWnhse9tbQtCkCNndY/NHTtj80eOqxtIfSUBFdREK584GG6OsXlEhSBPTNnd4Xug/Ii4Iw+xub1gZ6skuEv8ktYxKolfU1XaZPEuRiL7Cnj4C8nFRHkCzlAQEkpXK9NF/KTRLG6koBOjZswWpU9IHAl2OBBNEFrnymblZBZ9OVXKxEZA2US41CxY343MLReGiab4KtRRkkLEbfXqtjCwOpllVUI6aK8+ag4jQjM/udIU7ECGcK6qDVGsQGHu5uiShESq+0Lneff8DjVeQIh6E+Z5uVUeuXruugB+kHwONsUEEhRmF5y9elEASVRN+J0R9hAb2Dtjtu4uaObZdaQq0cJaCi6JgxCQvj/NAoThVJkTZhBrRqthQL268LlSPZPPw4QkpeC89W7bBngGbm5mwlc0tqeRNTYzaxPiYvVzfsuW1skaH0B+zW2/Z0mbZqk0fDRDDyEmYEOVQP0ISKVBVTyrOTQkCHD04ba3aps1ODtjJo4dtqJ/gnD3jlT+MOD1gPHd/H++RcAqhC9To3HaV7Mb1G+qxOnBgzo2CJN+dOiqanviFbKymUGHe70//+pkqvqCSGgvW12NPnj6WIfr4o4+FOv74l7+oIkwfC6gtPyOZYeTGm29cstnpSceLpZaYus2S0UuewZNVvcaVLhstaO0k/1gkR4FdNdGvU+xbBFl0hrhPT3BJOgiittY27YvPPrdyedcOHDxoAww5JTHWFXjyp/4OrqnRtOWXy/bo8RPRlgiox0kWZev4PH+9/2b0hXiQmkXXiUGaJQV6DonaJoakO2uvjKVRLwo4fGQTlW4qnA8fPFTFiB95wDqkZwLliiohFSMCJRwn13vo8Lxdvvy6jY4y9J6AC0eRwI2E1Ot7CuI9UvbKfr5S5+c9RDu8/uwjRjTSKP2eFLyh0FZr9s2336raA52NZITns/jsma7x1MmTNjfns5RJhgkcqXb9+PMVJVuMHCEAxO7iZwgYT58940myEryE2gqg6bGllU17+XLLtne4D+jhUNa8wsjehxLXj3Ivegw722I1YMcIyqhYDaL3ADBXq2i+tdolqDQ0mraxsaZPA4SiKkIwAq2eSgR+o7vXxbO4D6jugIPsNyW4fE6pR6MhmnXsYo+UM6loIESyvb1h42MDNjc97MktM3cBQeRLI7oiWPc1jRJt9Kdl2yu2Wdp/gIoAVf/0T/+fDQ8Nii7IWbt27Zrmin/44Udayys//6yEgAode+bWrVsS0frdX/9OSYwqUMG2kamPLCXyw0jIkkhddh1RAWqDJBldLFWaEzvee1yLplFLVAyx/wSm+MO93YptUw3ZLUvI7PD8vJ0750EzwSEJ/JmzZ+zj33wiYUsFePnxWaqKRmXKryUSXEf6U+KVckqnAafvRzUA2xFFX00d6LEH9+7bp5/+SXsVCiMMohewon74QcEiFE2ukf22uYXKdr+dPn1K1SICVq80pKQ1E6pK1dj4XNm7DFLMys5eoWsnt/H/4ojQswgQS3JL+0S1an/61z+q2oYPZA+sra8ruGY0G1UkgBlaOyYnvJq1uLBgz589t/n5wzY3Nycb+JcffxSl9eNPPrZLly6pKhytwMBzgOxbFbM/ffmTfffTHdti9EgRddZuUZ4VjIIxJWVVPQPaV9TuwNznpPYM44XqHsY+qRmLdcZzqTHP11XZfRwW4K6LHjYQrpJehieSanuSFoAHxcSwaeKuWtikzq/n7ElOqdCy//Dbd2x8sGZDvXU7Mj9jQ4P4KXryvZcctg7nUKoaqZ82ngXnJGjJUbkNdoUXJaJHVymx9s3i4qL94Q9/sEq1YmfOnNZ+ASx58viJnTpxyuYPz9vX336rZGL+tXkbGRlWcoP44enTZ+ytd96SiryS69TfLbX01A/scHRqyneoNIGWScQsUTwd2Eli5ok1ot7txAuwOLMAACAASURBVOahUkzV95//+Z+ULE5PT9nY2LjiTWw0a8Q18Jcq7fPnL7TvLl6+bJcuX7KhwSFPlOskv211csdwUpuMlkVITgKFw24kFlXWW+l7v30GHNBxLQAvluB/VldX7bvvv9ecWJgWU1MIXw5JJIyviRlfvHhhDx8+tPPnzskeookQDBuPv7xA5DbDBejEBIseZ8UUiT6d+s91LbHWCcRhr0pbortbNv/uvXv2+ed/lo2jp5d1BDAlfn799TfswoWLip15lsTcqFN/9dUXUr8H4OC8Uk2nD/3kiZP23nvv2cjYmANbxETqgXca8vVfntqP1x7byhZNpSVrEfswClFtbS3F1S4GCaBPq2hZxUnacyZHh21yuNd2N17YztoLmz8wowLAkycLUls+feKw9uPi0ks7OH9EZ+TJ02fSiKFguLPXssdLK7YBGlXss76+YbVN4YsRq1PLXCpCCKRotaxa3bGRIQSljtvBqX4bHejW5AKPk5xB5m0YsAwSay9E+ZJAnxhGae3zdpJnqcptqCUX+ses0cIASaFBzqAkSgWV2yeiUDB02mkYHqiJLqaScdO2tzZs8ekjW3h8z1aXn9nuzroSQVSyqNhpcK+GqpvElwZHJ+zIyXM2f/S0jU3MKIGtlndt+fmirSw9k5Lv2tpza9S8ougZN4lOjw0PjWvWYP/wiA2ODtvYxIQNgr51FezF80V7tvjMZ3f29KqMTrA9ODyUxhW0nR4LgpQ/YgUEQuLq71WUdND7h3gFwcvG+oqtvVyy8ibD4UFs6jKwJMvMDGPOHxXZvgH6AKm+JZovvRLMiyh0yTj1DBAgudy1P+CyVXfL1qiyjhjspIcnWikGG8qycCr1m8Hnd3VYD46dWZn6hTRD1J0df6Ewghjev3dfxlV9Hqn/CCfBpq/W92xmbs7eefcDO3x43hUn1bfpAlAkOz5CximXGG+qdZrmqgCZYBzk0Hs/SQC4ZkfFuwQSsH4aTxN9Q+rfK+rwf/PNt6LUITgzMNwvNUfoxhyKt95+x06eOiNDw3WBaIKEffHll6JbTU1O2kCf05BBfSu1PaGI9HhAHXRH5VQTnjOB6a07T+3qzUe2vVewYqlX60Vg6tmUz9BRUgVi1vBEQ4kUSFBzT/Oc6X1FAb6/r0sqiPSSrq1sW29XSSj0xu6OKsPMGj4wN6P5vktrO1beg6bTq9peFZQPukZy0FKTlk4xKGmi1CIooGdc0MwzjNBrB6asWVm3mclBO3V8XgqHCtokWEQPutN7SEbTrIEUAKRqAAmfkNguu3HjptDgAwfaA9JDOCYBY1mfZtAA//zpZ/b8+ZIdmDsgWiybkyCaIOvDDz/0vpJ7v9jc7KxNTSMC4crMjx8/EX308uVLNjsDZRaj5DME+atqshJyd4IKhuUbPSHP+r1YJwVKKXhN9aR2UcmzYoXbCrIc9UUg5asvvlQVjySR+9nc3FCSSPCB0xns73eH0t2l6vkvd+5I2Obtt9+2Y8ePyz6plzZVtD1JTP2FKeWNRNErbH7M/ezwdYgHJVGeZGM9efMkzpltzO7rkd344vMv7CnjMI4cVaBBBYUA6NmL50LVBWZ0u0w/551kgEQFWipnUfTLVLn1HeCf5TfhwRfrkwin6VteUVY4qNgobiAmziXSJsASa1Wv208//qxRMzx3iUcVira4+EzAKPuEkVP0KDKeh6CbMQJUbtmr2E4SRRK6pwtPleyePXtWrQox/sbXhfNSstW1HVtmtALaAK2iqr88t55eH62zs72j4AK2wfr6hvYAdHcpmu7RnsEMbBxnXVVa5p9LvAr1x6QOLbpfvyfX2CPWBzuPPWOdhwYHFDxBP6cqIZVM5vKiKLm751Rrxka8fCGWy/jYmBSTR4b7bHJi0KYnhySe4YgSNtsDdVl6KM60h6Rckmfs7JzYT1Hd8OSsv7fPbt++LYEm+u5OnTwlgGFhcVEUvckpRCCLApgmJyaUxJAQ37x105ZeLtlvf/tbe/3113VOvUqcqpyxedPe9s2cXYU2UPQk+kvb1xWUwSzwiJ+nZITzB2Uc1VlANoL8XZSRU087NgHQ7ejRo/Ldm5ubduXqVSWSJF3sqbAd7SQ1BclpX3thKqFkmVp8uoVU9fEKlq+jgzkekHNmRU8tdtk3X32t6ifrCGAH6HTz1i2JCkEnvXjpkk3NTDtAQ49cV1H7kddhp1hPBzDSWUpPMmjo6bFmVWT/OjFBUnL7axpeEjuCRpvavngWf/zjv9qzxUVRRVH6xt5xBgD18NuAuZVaRbYD4J8Ei1U7d/asfofz+Je//MXWNzbUo0tyy3xs34opwO/qkXr4F9/8bD/8dFujsMyg8Ltiqdyl9nTMWw+1bB9yFkkE8Y7WnDmc0k908RtHV9vUQ86IZnQC16ndg4cD0A3gyQxP7+/Fiu1VaHcBZIcGSRtIyxC0RZeRMWyVvYaSiL/+7Xs2OlSwwb6mHXltLtGSyYOJVLutt+TCemLHSA/FEyv+4C/Yt3wNEMfXkQCnIW6pP9dtK8kE4Mzv/+H3mkF9/sIF6Tm8fLlijx4+slMnTipxIbmFAgz7BXvJnr9186bAqrffeVtMImk+NBg31xZJy55NgJZa/zinSRwtr5sQPkn+yMWC4vyS3AI0/c//+f/ay6Xn6fwhNOtnWyyz3Fqwj5hoADPggw8+tPn51/znVIGTn9S76z8p6U4q5VlMn14Xr/fCWbDP2smtn4u2JgB+GjHCz7/4QjEk/cecx6mpCcUOVL5ZBhJEqrkonJ88ccLeeec96+9jekv7vLu+AHF0opIT9Yop5owVuE7hM/V7CayWg8ziAffffLjGk/WUpGD+xZdfaM8xXot1YpoAIpWnT58WEE0LBm/P/qcn+6uvvtSeAigGWNrc2JKt5mtiLAAVr7Q7WwBRVNTBGQn1l2sP7eVGTYU/xCRVAEhjvLCFMbWBQiI96JwrYnM0L7paVato7OWenTr2mn734aOn1ttdsGOvzYqpufDipfRxRodHbfHZkvRzRsanrHdg2Na2y7a5U00jObs1Vs2xdS8ha6SpQqaWJoBQGGU85KUzh21mrEeV25EhB48dlHS2hRNinOYuICaFI/l+W9nvsJXpQRX+7n/7pDV35rJNHrtgJLd0LLHdJWOAUAHo9F5Nzodgg+SWwBh0JwJRF7XwqgcbinEUjJHYWF9WYsxwcvruuCESMcr1bESor2PjU9bTO6QFAaGo7VUk4NFo7Hm/bQFpbURakqw/ozGspIoQPSW9A/3WCx9+gJmErp7MIhKAQHUQ6ieDhPgL81B9oeQskgFAGARDT5Cm+YBU7Wi2r9Z0KJYIUHa3PeFJCD8VCTfMJIA0aveqcow4xvTMjK6FH1CNwCCp+pj6OLyXw3tlRGfQSAXyHK/EJpAxBZhpgnJKcJUESSkRVEZpWEZBlaFSn0KX+P337t23a9duKNgbYmzHCDMcfZ4kn83r6FEguDt95rydOHFK1BPR4ahqZVF5KkMloylUJBQexcZK3dRKSPg9n4sZYxiUAIQAhgQ0E9rc2ytHirAM/VVUpahY4wg21jeFBp48eUr9tDr8XV0aNP/NN1/bxuaGHZiDCu3JHf26u+WykluULBGQUVCfqpasa4nRLnef2I/X79t2pWBFaN0adE110EXQQnZdQRGmTVUvp6BYAyYBtF8catP6+pyqw7gF7ystqGcA4AN6Fb87OTGuXo2VjU0r17xPBmBIb48QThqhIbotStlq73FUTnZSRr4lIbZCs27zsxPWqm3YzMSQnTw+75VbXbvTjxhHQKBOBUsVwczJ7Q88MZ5QeDgTVNVCiEN9VQkdDYcWCRDG5bM/f2YvXy7bkSNH1KZANYzklrPz8UcfyTHeunVDqB9ORowLzf57KjoNwdLMjFcI2hVqd4QZ6zXzhinIjpg1qY7qmUZy64uUIfgKTLO9GUlkURWV77/93p4/e+HKwylJ5LrZVzgfAmaEpFCSBRF++nRB4NCFCxfswsVL0h+QwqNsStgPR6OdipfQRql2uzP3CrOfd/WDJVZyO/hwY69wNit8eb8mzviLzz+XONHJkyflGOlvpeK1+PyZbJRo/YiMNFs2OTltb7zxhp06dVK0zZgH6JFpBIsRxKfkVu0iqTIUUbauN4KIqNhGGaydhPF/gCis4c8/X7Hll4ytoAoyJOfMOcaRR0DIv5yRsbFRAXxLSy/1LMYYJySxr5pAOMZT0SMIZV4BkSozBB8uXra1VVaCu/Ri1TiWalnog2FCou9JE59PgktyjQ+gL5XnA4jJ2QBYw+gGxY7HhU8jECXQgQ6IzaBPq6G2CcQ98CckLv2idlb3diVAgs0r9dKS0m072yhFF5XcIvK1u73p4K9AQYLhcRsfH7Kx0UHr64/k1vepABmSlUxQypOcPC15fyXDNwxVWKqL//APv9d+QOUUUSz8JgnYixeIvOyqegsTgSQNobRbt2+rxUP009cvZ+MepOKabI8DRdGTnf5Nwkf5oC7OY/7fCDjawarfoxgSxaJEb7797jsJpfGT0aERGx1mfrD7aVSweW48SwJ9xh0dP3HCPvzoIxsZo/Li4m5C79mviRMYSXbWk5uJTbWroJ7EpgDaA5kkvuZVaAVVahMp2L+gKHznjvpYCSy5L4JN/M2bb71t586dFbvL7z2eZVJFDrZGOuO+FxIwJzvbFkXJqrtuDbNgLZ9M5KsTYV9cbMZbOf70p0/tyePHAjCo/mWVjZQwEDMg4gddfeHpgt3+5RepA7/5xhuq9hIXqHK7sWkff/yxvf7GG4q1XNAs2S+p0tftxys37JdfHll5t2FbMJGI8apU9RzcHhkZtJGRfgX5JDurKxuKNaQNkVpIqHYz/3V8fNgGe2kj27DybkVVYFgpjequ9ZUKNiabTF97xbZ2KhIq3dzesb6+LpueGrHJsQEVYp4tLtvqZsUa1iOWHzO/ZyeHNMpmfXPTXiy7uuzvfvdb6+0D5G3awfmDKowIYKq3rKdYsr4STLSiwIBgUcV+Zj9SucXuRXIbFHFeHyCVm1PsRUl28Pe//70tryyLjnrgwEH1GMPMOXXihF28cNG++uZrFZFgLMCuoNhy+9YtO3bsmL3zzrsqLnkS7ZXoUACPXufYPw4u5MAata4FYNUWFkzopm/HRA8muQXgQzyNe5wVaNMjHyOV3FJJwBnACT6TM0o/PIArlUhsDzFFJkZIW4zyPefSt5MQ99sB5mZhSgKBPR4I9kXEAel86Wx6cecvP/xgn376qT7z9Jmz6gVmfQBzdojZmy62hi9iJjXJ5KVLr4tRARAZsXDGVAroV1Vl1w7Qs00xlgMvUfn2Bg7Z7nw8ogIFoCuq8Pft888/l1jVwQOerFIAYG3xcVwPDEYxGLqK9uL5c2kl4AMOHTok4Uwq0zdu3lScRtWZvcHeY5QXV0D+0uzqsyu3H9sPV+/b8nbd6gXESVNhRtfsFdw0kTCB3q5mT74lgTFa31pVG+nrttnpcdvd2bWll6s20FeyAzNjajt6ubpu3b19dnB2znbLVXu2vKqxRFwn3XT0MispTRowYhaktrvoAuHZqkDWqtnwIKM/521qtNsmhr045BG3PEWm+dA2mx6PeHQVeVSiMke87FRHK/z9f/yr1typSzZ57LxZ36g1GAUkuqBT1xjavVepKuigBwqUnU0lgZfkXFRtSs5Cw76F7jZsfX1FCMXKyooqa1C4SH5BOE+cOG7Hjp2wvT0Cmhe2vraugEK0WEl116VaCoXD1StdrEOoiOi4PrxZirgauQFVzGdO8fHqI1APazhqTxzZnFJETEGTH7xEy0uBvQdtXba09ELVLRTeCAY0iy81rnvy44cMGpUrp9VtZvaAkFwEXZzmldCVpOyV0RhSMOu0xMRHD2pkGAEvs2bN024s3SCo0Vp0ilQZSrSn6I28e/eO6LsMup+ZmbWhoRE9T69iuiKlekHoW92t2KnT5+z4sRMCATS3S5L1gValFUvX6gqTqXKvtXY0z9ckRDKChuWVwjj86ipitlmxS1XDq1ev2i+376jaA0IPALC8sqJg5sy5cxIsIFFVLgjlsLInFP3580UbQ4VuiOHm3aJiIYJw6tQZ9WoBNjj664ab59bTN2A37z62H678YpuVgnX3DCYasFeqRENSMAJ9w4P5GCUA3YovfKIKjfxN6+1NfXf0FYuOlbpMFGy5Q2F8SXcPwjd1KTfitGVrmk4/D0TTz5Aj/Xw+lO9wCtqPgDb1mh2aHbdu27UD08y5PWT9Ais8IGYn7aUzop5jbSzvjeF8RKDDvzhokifWDqMph5gofu6AgnSbFFFTFeSLL74Uxec11B1HRmRk6bElaSAYopoFYMH7IVQFmIJDpnILc+HS5cs2M+2V4qyHzzd59nU+gPNiegzuTmchXZrbnAhFncriviaUhvl/FyUoV2hXuCVhPBJwADDoVD6fkDFOZSWEZ06fUoWUJOfZ4nP16J49c9Yuvw7CSpDXVs3MAuJU1/DEw89ogCp+SamnNoFC+WBCRyZoZmlIuUQtGnX77rtvhfxCH8TRQbF6/vy5+s3Z94zYIRHk/bGNVOPoqSOJ4Rw5qBxUTT/LGSU5qnGJyhm2xYOKhLGn60rRjwNyCTkN0AQ7wrmnCss4IOiOkdyyvqxrgFmsO2BnVCGhiwEoSBhLFOA9e/b8mY2PT9iJUydl9yOwd2Tde7JJINfXdmxleV2XgTCNqu31qgJJzZ1OfXaabSkgsUsg7frGmkAKQDFATO6UBJvXY6upgkGZdRXnHpudnbJGtWI7W5sCXxHJ6OsdEO0NO9AqEmA0NFJHnSrFXom4UMHCPvR0kxC0bGl5TdRnzs341LiS5r5+p3uqxUUYie8TUf80TsoH0gOosE8jAfZn1Q7+uB8Uxf/xH/9RdFKAEPYFQAK0auhk+AEAVwJTGDCsx+073gv2yW8+UbWfCkf03sWIDq/ap4A4gS+BmEeg+qpANL7nFVE/pXFeAW7oC/3ss89ky+lhPTJ/RNfG+tfqzHD2OAGfy78K8G7cUOWWiiK6CuHbAwCJCmw4xah2xnpFf7v372FTcpTHZH8iWXabSwuESaSJyvjhQ4fFFuI1fL1T3rUPVN286IrYCtj8AInmn8YLZX31iYUSQJi3DLTBIgeU9j9bP7PtqkTbj+pkZFUO7wXs0uzg+/fuCWSi+sfzZO3oGydWobWMv6wr1dmffvxJe/08/X8H5rTffvzpJ/0M0AOVZQFPVIkEert9EIh545Y9ebxAjGobjPXbLgvohXI5NDxgvX1d6mmnGsMzX15es/VN5keTpLoeA4B2f3+35lsOIwbJeJT1TdvYRMCxYqPDPfbaoWm1+NDWRrFgdX3Hlla2bXO3YrOzE3Z4bkzCnWSzq6tb9nx12/YaPqpkYnhQLTx9vYyM3LHnKxu2XS3aO+9/YrWWWblWs5lDh21gxGMPsm7sCdcbbSMC1hI4wDP1Htpner7Qi/laz1p/2323sf9IvIhn/uEP/6Biybmz5+zgocO2ubktYJ+KHkkO7Sf0oL925IhNT03pjPxy+xdVT0VHHQXQSVR8L20F8SDZ9nz85fsmfJLHNQ4s+XkJQLnd48obOvugap/9+VPFZk4RpQrqVGNsIPvh+IljqiRix4gHFhcXZHcuXryoWE7ANUWbNEpJwEGKa13kMoE8Ocp953mNQk/EIxl7wRhV2G0bm+vqMaeKTnV7ZnZWxR30Mp48fWKrqysCWjR1oVaT2B7J4dkz5xRTeuHL2QVigRArKWhK42VCIVx6H8kvSigtqOdBVfYfemwQBMCCkluUpj///DO9N9V6epRhOD15+lRMSYDz0ZERxWO0iHFOEWekIMX4IIAlWgtu3b6p3//ggw/EfNM+YK4yzxSxxGKvXbn1yL79+Y6tlhvW6MK3pHtRkUZlnDQ72wtiwvSSSBkxP2lUqaupEauMAQIYLpe9pWaor0viWQifshaIx8JG3dip+JjXVLDx6r5G3TgonRTLvaXMJ0I40AuwXJaI1KVzR2xiqKDkdnKM+b4et8DYlGBoikcCoMGOyfrlEZE8cygVFAp/979/0po7fdmmT3jlluRWzd0+UE8GnuSWoAqDODYx7o3hUFww5rpWFyURMSQptRJg3rl7265dvaKMn6RL8whbLVVHcRSXLl22xaeLqi6iPEgvC59BbyVDlxFEePONN9Ujp4XCwKaZkdnNsTHJ8EE+ogqhCqIHCi6l7wdYbiR06lOPVqAuIUYRgRgUARApEFunpA258QvKhdaGfmIGW+/q0OMQ1tY37Px5r/QwMzF69PYFAFHRUfEnhx4pyGmjEkrEUwLbdtDu6DBCGpWUqJ08T5I/xqUwU+27775TtQr6KAprmD0SERyPBxoFJYCLi8+lXHfhwmUZCIJML5x5/4YLduSS02SM2n3Xnrz68/FKoTtgvw/tMyVWHuC4YXXwAfSM6iHoJAZxdGRMPZIoyjGXjCoaarUKerqgebigFEkZiCfBPNVoglMCayW3p0+LGgMt2atV/rG8r1duH9mP1+7aZpmEcMB7iiU7nqqf6kPxPmeSTO0HJZ1Uj0O8i4SRvuUwePTleIAqZWMBD07TluS7kk9EA0C0Uk+rEjRPbiPIUfejaLS8V5J6jwOsXtC6HTo4ZT1dVTuYRgFheDjq3B+RB2ARZ4TzptpE2kMS1YrSaJrdSIDGtSIoxecqgE6BaDjGVI/0AKvZss8//8IWFhaVWJFIsT707m1ubNjbb7+jqhzCGDgVEGcQXgIhHBD7kEoARtpBmiBxef+sgtOMiRD7x/eXVIrTH38mLhaRfS962jKP7wi6jKNALaersrdwxgQZ9ME4aFbTGWA/nTx1XAEsqDQ2j57A02dOK8hjjwaK70FndirT3k7JtxxcCASlapEEj1KHce7nvvf89SGQwTOh9/OP//ovsp30rELl5fndvXtPKDkVLP5SPQeI8z4kn4krkCLNGk2hcka7dHvTrpJnybhQ0gis85TqlNGkfbEPTU8gGeeC6j2iP1OTUwI9HBF3RNVZKg5QiFVTraqSAeAJCg1VlsRL1aSFBVXHTp466XYrzZrk0lxjoEs9rZvrm7a5viU2DSrvUkkuoOTYp54+WEK9AHVpzBKVo/WNTSmR8pypzkeiT2VJ6qgE1qtr0kjA1lN5OnhoWvOld7e39LlbO4yEatjQQL8NMA+wC5ZQWYkONkIK9gBXAiBJcOnn3bMqszitx0bGJ21gaFj6AL2yy1AfOVvtvkrWiqSU62EvSDgpZmJ2VDTkCxKl+suvvrKffv5JegXQwwlCNSudc8IMRgFfqV5TKGh0DD23n3zyiWjJVGWw4e0qnTMRsopkZs/blNEsIMUH5M7ovkpuCqQUasGgKZVUMUSpl4AZkRSCJeYkQ6mFKs24kJmZaYkgQVNnvwCgsOcB0UjQInmManYwB2V3UxIQ+9DPq6NibQp4sjHJZmivppFYUpxPoPcf/+Vf7Mb166q2HUCFvLtLoBMg7IcffWhvvPWWgtaosKsynWaO+yzPxBTLaMnuC2VjQ9cnsyV+Bv89AKFtx93Gqdrf7Wef5Pbenbtau+nJSTE9sM+sHxER/ZPHjh+TjcM23rp5214uvbRjR48pzuJ7P/38s62srdknn/zG3norl9yGvgEFzr2K3b52zR7evW+FetPqlYrtbu1YrVKVfZmYGpV/bNX3rARNWwkGCsAN6+rpte1yWa1HVD6pDDWaKOxWNcJwewtGBGPmOGdFCbAND/YYM3OrlaptbqFcXhcFkl7Z6fF+Gx5AIblmu3sNW9+tWaXZZZVyzUYH+21qFAG5mpVrFdus1K1qA3b57U8kulNuFGzm4GvWJzvqM+WJ/Vw/xUUNfQZyu4rHs6HYw37BfoVasu8fRT1ZssNzZr+TKPzhv/9B7XK0XDAih2ooivEABzAqHty/r55z2grQQcHOw67Aj77//vsS3lMVMe3TNvMgee0IdlLsFQY9GJbqWkygfZYo5mICxZCMpyuYPXr00O4/uCd7CK2dqQf0bVOEIn4/c+aMErOJiXGx/0jK5187bK9ffl2+KgPI01zucDoaLRcq4Zn3bgM4ESd7HNS2M+FHYu9zPu/dvWOfffZnxazQkQGYnr9cUkxJ/Dgw6CrSEoVqtezQgUP21ptvapQXgpquR+KPK8lbpoDOfZfHPKkNKV2rL58XpHT2UjyrQkjoC6S+657ekq2svLQvv/xSIK+LuA3pLN6/f1+xO+AIINTszIxADsYwATgBSJHcwl6ClUg/8fTMtPbB7Myci3UlcIx2HQb9XLv9yL678out7jas0d2nySsUWZRUisGIHapLeDHWWSZRYbvr4jCabqCvW62gjD8kRiXHoVkVXZs0WCHFKl3SHaJNjERbbFYKotl4NS8Y05Yn4cpENI750bBzmU5z4fS8TQwVbXKkx6YnRlLs7X5L+yDpBFKECAZnAH5hJ6MgksVlPIO//z9+05o9jaDUeSv0j2vkTByeqJpUK07PBQEZHR/L+qwQyvCetpTcKvj34Km7u2A/X/nJ7vxyS72uoPM4WxIQHi4BLkkglCR6QqHGgKywQdloiNRgbDgs9IIETJUFV4TBaTNpAXHyVGmSsQ8ERWJBCallA4b8eSC0KZPLHTMXU+IPDg2KDwkEiSCL66p4npBisEm4xGlPiD+iLuOTk6L5zMzOpGTFk6w8MhVVNHdk6TClmZJhH2MDZnzNHIob0uhC/VMFmYSG5PXnn360Rw8fiMbCqB3WkcPlNMFVVazYFPQZsiGhBVJtnp8/KnDB41iv3rpRCQJLQqwCdUuBlo8tyd9fBMRtGknbaLVfh1ECPKDniuAAx8t+4mC/XHbKIkI+BKPcA2DBxPi4vVxa0kxcehVUoejuUsKCk4CWDCIG8irxm5gLqOS2z27de2hXriOCgRNDRIIxB1TKnKkgYYEWolpkHUn4QiJGpXRAlTHKSMBO8oGlEwAAIABJREFUcIPhlDhRWKjgaowNgT1K0XuJdkqlvCTEUChhUrkUCKUA3qyGUqR6Whg2T18NsI0HStCN4SAcOXLYSt1NIVxHDh+S8qsCMRyzoeLN4G8YDcFSCF/bdhYR8EXlFgSW77G3g+rWPhCJldFyuX4qt0+ePLUjJLf0ftQbdv/BA3v54oXNCkgZtDt3GPFSstOnTtvo2IjUY588eSxDDW12VjRoT3xcQa+NHrvRalcPfaslJxeYSaog5g1azGV1pDm9Z0IJCVIB6fgsrh3nF8EJiRh2See5t1eOBhCO9dM+e/LETpw8ruseGhxMYJI7tnyilyGM+bEeEbBmNM40BD2JI6i3JLEL3Eg7qgnVHXv7//3T/9TzOH/urM4A90YwxF4F6QfhF91WqHE4YU9OnCIdCXY7eBA67YX8zF07muoAQPzxNdzf9xdx0P5kx/fVzRs31bqCs47klsCav5xdkk6uVeyXdMY5syQuBOKMl6CVgooIdosqAOCmwEndm18Pye32JuPA1qy8vaMRBy3aWKpV9aUPDlBBY1ZkVQmrF9J8NBq/yx6QDQdw6uZMen89vUhUA5aXltXj1FXqsvGJYZucHLbeEiraFVWa9qotKUBy5gYH6dXGArCmINt7VttjrqCvIj8fHGCcV90KpSHba5as1D9sxZ5e6xkYtL7BEc21DlTbAyVnvqC2TELOujjTI8ST2hVbZ1p4ywfV+gcPH4qit7qyormXw4ND3mOldiFXMKUdiAoQdobK7fMXz1W5fePNN7OeW6fcs3BpPnMARrkNkg+O836t08dpX2fsI68Msf4ktow9cVbCQSXz9+7etRfPX+hTCE7ZG1SCCPw2Nzbt2vXrSsw+/uQT0Q/5Q5uTJ4mJ3B+jkjJmliez4W/3ndlgWrhzTtUZ98X8VZJTLNq3X39jP/7lR5sYHde1MFIF4Zdf7t5RLzw9wFAOBUpI4XZH569/cEBgZvbsEgtF1xJK6W5JsvggbFrYvM5qlsdX+1tMeF6sKyDHnz/9VD6V65ySaNGG/KuAwFZLrARaSubn58VgIMhmzRHKQosAFhzVdECPjz7+2N59910xDFS5zfwc2Hfd7t68YXeuXbPyxoYLQDEfHoZUL+P3imoxY/IBMRlVKRKKGrESIxj1fGjj6bNWs2blyrbOeKPWstXVDTHIZqbGbaAPn7pt1kDAsWmNWsOqjW7rHZzUDHv0Upq1XSs2d62EIm9Pv1V4nGgWMISz2bDB7oK1artWaVRtt1W0roEpe+v93wlsKlebNnPgsPUPj8mHEtOylrQZuFpywyP0ZEei+IH/AMz4Vc9tUpjPguzUo0tbw//4H/9DrJtTp07Z3BwTCkxg5Z27dxWTQXOfmZyyC+fPi/kHwKCe2+PH28ktflgsjjSjOWx2zu/EnmnrUnSy/9w+7T8LyU6iHkxb217FXi4vqfCAWB3sS/X7ps+hgHDy1AnF7DBDAIEPHj4oP0lM5nFjANIqjSa/7k683dbTvpbOhKXTrrRBHe+nRbgShiJ7HXYi++nq9WsSjgJ8P3/+nMaeRaWPeJ3xO7SV+DUkdfZMOyP8ZRtobOuW5ITdVKX06Q1xzQJBcjgwNhz2F+1z9NAyNoiKKzPdAQkADwDaKYbwOukZTYxL2BWbzKg5zig2cGV5JZfcfqC+f6faORuGLvFas8tu3H5oP1y9bas7VVVuyeVILP3sOxqvgo1i15TVR29rmoZAXCtGUgMhRGLibrXjKKlMc3NdHyQVgxBEbXnyTIkVxi1nJmpZkoOSvXPAHGYGIDSXDzsR/ahLZ4/a9HivjQ/32ASV26yYEbbYbbgqt/l4MLeHtTdyz0N391//429UuUUtudU7pjE9foA90JLBTsktwR9OhZtUXwUzzBK9x5uAQW99JhGBw727v6icTkAD1QyngGw+M/cIqM+fOy+k/v69B0qch5n7VOqWIUVYBAdMcovhjUpPO7ltJ1pennZHJOG9RA0SVUBqq/5aL9Knh+ynO6NtBHmKNSKgYIF/+uknHZ6Yo8WBCgSdNaLaAKWAig7BM4cfEQ8SEXqYjp84riA/HV+vXOScU/y/01/cAPlmdZqEVysS7/xX4wBShTftUYlflLolIPLD999btVqxOejIiTqKMQZpxmHD++d5KcktFOWg6bdl4LTorVpPrzJJ9VDBlW9IPYdUbVTQEMPgtJypOpMkvwNVycJoVXNC8a4lMagQFCGJIyiGFUBFB8qJxHJKTk1w9K1pw4ODSsi3tnY0vHxsfELVXIJi5r/hOBiX4iqVfqCEXHUxxqPH7tx/aFeu3bKd3Zoqt4UWCo/pCelwcqjp904CF1Rj6/KWXr1V4kpVBkNR85EijdSzUHRDIKXbbhLmXevqJtlsSha9YCWxE7xC2hRlizm6IGY7u4yL2pMsPQh20eqic41wv/Wmraxv2U61YUdPnBSdGYrsYZRpUQSUOrIjY0FLxkGJTL5vhETb+vKc7969q/1JfxbPzoXCcpSbVMrLxig0GqJO3b//QFUMHDt7GOQWxU2YC3E+oMVp1uLggKutI0g3PGyvv/G6qzPD/kCaXpVlF/2K8+H7r90jGokk+yAYACGAFNVZpwU5fSwdiSzwV8W8Zbaw8ExUKyjs2CQqhFxTO9FuytFIhVFtCUtyQpzjN990RDq1rmSJaFxnPrkNdoLOc+oP8dnF7SAjKJrOePH7UmUyVTy5RtRvEag5e/aMxhiQ7Ny5c1f3SSX56LHj3ieZNrCetZLBEIzKV10jwfW2Ec9bw4ZEIpwCngyo2v/7ie2TKE1uMYPiiSLrk0dPFNhwjllTzmQwfkhuYb/Qi0qijrPHJrE/ZhBl4T4adTlyeotJYngfqKeIvjl6VlDwjHLk0vNnEh/sBbTiwgBmmk2JRREYE6RKUCTNhPRRC/Rv9qjXSurvmotZlTJvs9awHpQ1K/g1REhISvn9PQk/cSYrlao1WlBloUtDBd+VeB5jokolEgAEO3qtUW1ZZa+syi3nG1u+VWlZszRks4ePWM/goFgkJLeMT/EYMKoA7nu5dh5rsHMiiGrDD+2gUMk7Ohj1ulgt+K1nC4tSanYbSNLgVVsqdPT0USEAhEKYjB7WN996S0F9MCTczzq9Nkt28+hHx4XkA+V8kNpObn27BUXzv//hH+z54nM7c/q0ql/0od24dkP3TYWCvn7uyatcc6piXb9+w46dOKbKLWdXFZfoBU3j8zwvTy0z4Xn3+c79P/MFCujcMwXvZXe2EQnj/bv3pLSODTl04KCAGij1N27dFKgKbRQbQXxEexIq4diX1998XWudZzDkg7CsehuVttz1xnPLL3MWSOcUZL3C5aMW+ZcqEbRkqrZU+gAFbt+6nQHEUCKhb742Py9AhOQWxVviMZJbJihcvXbNFp4tal9AgyRJl6hZrm2rt6toSwtP7N7N6/bi8WMrb2+KJcAaAHBWqnuqQjKmjaQXiiG+CT0K5kczBxsAmiAeIdLt3W3ZDsZnra1vqkVhdmrc5mbHbHd7RUHwyCCtCzWrW68NjM5KqXVledkatV3RG6kwkay2oHgOD9vWxratIqI23G+To31WqVdto2bWOzpjb77zsVWqDfXtzs0dtOGxMYE70J41/7SvV1UqiR1mkktOp2TNsWsARvme29iLKRfO7GtUdqky0sLDOuM/SfYBHxDeg6nI+tLWQQWPZ0cRiOSW+Oy9952WrMgs7Hvsg3TG83tGseO/Q/nt3Ffa9xJ/9HY/ZvFev35NCuuoxVMIoUCFD+QZ02JEWxk2A1tOHE/PNjN5KVKINSkxw3S4sCP5GDJVn6MQEIls5795uxLXyPvCliFpfP7smc3NzkmzhXW/cvWKGIu0WZw5d1ogn1Se01robFM2SGBh264Gch7MjjQzORmI7KcJENNowowl5kYki7XSPQOSszY+A35dye0A4+XqdYlZkkPxFsThxLzESVwP54YzhN4MTKi11VW7dctpye9/8L7mwMvGpeTWs5pusRJ/vn7HVul/b3VpdB27N6rgKeXJaOnsbTFcGuxwn67CfRSLTiaWFo3iX8+cHCSACo2PJK7FPzHqzgsrTWbXqifHBbc0ohObocq4J+Mktj6O3hPtoYFeu3D2mI0N0W/bZ1NTY24v25JIKSZKbDJtp3ybo+/kfK7k9OWWFf7rf/qrREu+ZNY7kpJbrtVfQGAL5RbaJ4Yvem4JRJxml/o+M3U/r0R2dRfs/n3mTt2QEaPKQ+UKaiC0I4zCpYuXVKWjcktgR2UEZwL6Se8VhwjkluQ2aD6x2QO91CFSJTWhzDlOvOYhJUdHMKMNnjnoxKtPQbT3GPlCRZBJYsvcMSkLIj0vMNsRBCqkNN6PDA3Z3MxcNv6CURbrmxuqrIAcuXhNm6obVaW8Ieq8J36Wp2F4kLyfppEZJ1VcfPA4hun6tat2/epVGx4ZUt8Ga4gBlXR9sSixK54Fh4cKEEk5TmVgYEjV6ajKpNgmVRWjwpYC4nTS9dpU1o17yGZZsV6JmhX37Ah6m7oJkobgCcgygSkVZO4T+oOSJFRjGaxNj3cDauC2lEsxFFRK5g8f0b0w8gXhH0ARRjAQUKjnVn/8IPDsCVh5PqClUAxR3y7vVq2GGJQoEDx75oZRvYfizWzMlm1u7MipQjXm8DK6ADoUSoy9PUXrLXVJwRAaB/2A9XpLqrDjYz02PELlpWG7iKpVWlavusgYs15RTR3qJ7Fr2tZ2xVbWdqQq11tCEr3LRof71bO6U96z3b2WbVaaNjwxZ9s46P4hIXuiJavK4BRdRNAwugAvXoHwpM8NW5vqy/8T2LBnQIn5mv2Q32dZdUb9wP77jG1CPAi6sVSHoU02m6KUaiZa6v1kTxHgsQc4J8xgpfJ+WcktlVv/vaCoe2Wls5810q9kzNI1KChMBiySW0/skqFLlRgF/elcEOT98MOPSrK5NoJjnyVYUz8UFUZePzU9pWHpVE8R4gEFPn78mL351ptKtvgQF0pLKXTucyPxbpvbdhU6qqieKESSnrve9H6yncyBfbls//zP/6x1JcCfGBtX8sc6AuxcvvS6hEm4h0g+XATQ+6nagWg7QfXXtfvm2gBC2MJ2FcmDugCskvNWuSChhwmACLr73Tt3Vbkl+GF9Y/wFiH9oJhBY4OChrtPnB0JN9Yj1FrXWTBVZ6MjMFh6OHjMFEg78UYnc3FizZ08fazZ3P5RizncS+SB0IVHm+TAzkAACUADVa1WKGKc2NCzwdbeyZZW9bT8rrYLoyPQMMmeWfVBvIi5YlsIxya2oksVeGx6Z1h7Y3dmwpu2lOa09mgrQ2zMg0Aa9hlKpZROoqZfLtra5Z6WhcZs/ftJK/YNSkmSOrrOevH3AKx3es0fA4+61LZbRWcWLYC8CtEhwSbhIcheePFWPM4eMSjB08PnDh5XIYNvu3rurWcRU6JjnDPisYCednww4CrqdAtR2e0DenoQ/ywen4aOzSiPJT1+vnvF/+2//TYkJvZ7jo2NiFMGoYMRO9KtiXwArCfCgRlK5ZY75X/3VX2ncR6aWnKt8Oh7XrrS17V5qg4je/gTcZYCy8zVdoCq0ORI7Cyom1OQXz57bkXmUbMe1v6kuo8kBJVOVdthjJZ9/zfr+zd/+jari7mudBZUMcaI8tkXbMhpkbvRPsBXi+Wb2ONlx+dXUpqUqXbNlX331ldqpJienbHR4WOq8nE0qtuwDYjhAR8BHziOtKRQb8CWsN/bk+s0b9nRxUYH0++9/ICXhuvaF0735A9W4Wa3YJjPnb/9iTx4iLFURyMNc+kazYHWxpiieuoDV5ta2gFpiqaHRUfXmU7GvNVywjViEe0J3BbuN6FqXVW13a81eOzRjkxNjmoO9sV23wfE526k0VARhnMjZEwfVV/7gyZL1Dgwpvlx+sWxbm+t27PC0vTY7pJnOzzbKduzs6/buRx9rz21ubSgpIwlSUC2BwZIScOKPjFKenAvPkHMWyS1+JBNQylFT3bZ6EM/7ApaiKoy4EEEQbXnYObd7XhRAIyYo0Hx/a2NDPbloiDDnVvYwEtncPu+scHpZNyLE8JX7K7URk3WC366837Sr165IuBPfjc1WbzEFnKTSS/EAJo5EPre3FV+yfxCVIgkOPxRX4QWKYBWlnDcxKvLX0GlH8smt4ji1T9W1r7/++ksB0K9xJscmrLJXFeuAZ/bu++9J10cxSBS3UhHJQQivRnp+GtSqtsic9+AmXxkacFme7no+wTDLFjurnnscw75AYfibr78RaxIQjzibD9ZElgT2YW/4LICxp0+eqF8YH3Xm9BkJeqGjQGsBoB9gUyS3Hi+R1yBWW7IHj57aL3ce2MZ2xcqVmu2UYTAxU9o1dpxR2+VitwWuYU9VZMRQmc5AzMzP0YroR0+mgN/Ys2q1qQJPrcrsYNOM3FKPT1UBDA5yA5GnZjT3lLSvK7s7Pq5TyarbKooxFOF2NJ1mV8zMixfOih2F+Bx6J9glz4Eigk/2XPvaQRL+qG0k2p1S0TAPVhT+/j//tjV98qLNnLxoBSq3ac6lixu4IcLYKLnt8eSWKhgjEMJxhC8MDRqn2ZqUwkhcOBQkIQhWYIBQBEM8iMQVo0cSyR/U/ST+UmZ+FuhnvxAYxFRiTIEHw+1gzG/Te1NVzfEhjKlx2ek/qpikURtRLhfakTmJ9B65KhefQVJLkAKCxjWBMnqQUBH6wgFjDAPBAgEav8MhX15dtQsXL6onAWfuhyD1/bb5gBl61BkEvMqZvTLp0MxADwpVyq/X7Ocff9TcXgzM6CiVUBSR19XETnD+2tGjSnDpVXXF2jB6CalXIphMUpIoE4KTJege8KacOmo/uSpQqqLLaLdpG0ENC+OlZBPVwacLoqdRmQWtZMNWERSpMbbAk28QMJwuT5HeTlRsSSQPHjhkk9NT2uDPl6Ale+WWOXGse16sg3ti/MeLxUV7/PC+H9RCQch2eafiyW9Xl+ZslUq+Bo7yMTJmW88e9JKZztC/h5AsR0kDOXWqvFCCqzXb2dmTWMbgQK9NjPdaH2zSZsPqdcRdmCPc0nv1dBesv78otbieEoF23dY3GXhNcmM2PFiSmAZGiZ9tV8x2al02OnvEys2SdfcNiX4t8SCGsydaK0Ex687ahmOINc9/zetJ3PiX5DaSzaznOwV/ic/i1Ocu+qGX7euvv9a5Zd97L6j35bnN8P7AAJsCIYWWDNDDeUa4JMQ6MueXS27z34vqv3p1Erik+9GoATeYPKwwchlbIPVIkfQrkL97V2OnuC6um/XhXJAIbGxu6n5EpT592g7O+bgPRMtYo2PHjtpbb73l4k0J9WlT9VMgEdBuXqguR8fMnLQuPgEuiRosxfRcUOs9t5sKhJaWlu3okaOiLPEawMAHDx6pAkogQV8OAQlJDME2dpBARDTmjj8+uzh6btvnXSPWsipAkvnSDeaVXBMynRS4PRVo9z0/uP9APbeupOlqyVrbjQ19D0fKGuDgsfPsUxJfkltRlRNQhp1iTx07eVxULSXpQoDdmcE8adSqGs22vblq1XLFGtWa9XQBCA04kyQ5vnqDamvFx7ztuvDFwMCwesVRjd3e3RQSjfAHivXYFIJtKrvMcWbsyPAwDndM1aX1dWaYjlpP74jt7TVsa2vNBod6bGx81KnKUJ8LRVU6Xr58YWOj/TY7NykApVxp2OjUrE3PHbRqk0DWlGjELPJgFOm8mCejPBOCls5+WweC9gNW+Wop98996N7LqDc3NXIEQSaUOQnmWXeSIACGDz78yN56++1spInQ9rQfxahI+0htFx0zBbMQOpJFNzb7dl47uTWxhgiG//H/+Ud7+vixxqBMjk/InwJow3yigsEeoLpIJYu4g9+5fvOm9vtvfvOJWn7aNG6uy6tsYRMCqPbAPweqJiE773XdnwRnwLOOgwe8Au8aTfnV77/5Tu0zaEHQUsP7Ap5gR+iLI5DkukkACVDPnT9nv/vd72Q3sjmoudE+AVrn1zBvB/KLGM83b8NT6KNrBYzDR3/5+eeivs7onI3I18ACEVW6QAA5YhOTE3r+xDW0XrFX0KqAUQPAcev2LXv85Km98+47osNynlNrnujETg2kDUwDHu3F4nP75eYde/L4mW1tVW23AnW4aK3U10irj7e6AeRynQ7ahDgnExKC9UXRgOvsKSHGVrBaZceKzbodPjCtoPnp02e2uVuzQs+QVepO358Y7bO5qX7FBghNdZX6NcKpvL0tgZz5g8M2M4wvr9vkgXk7dvayHTzymj1ZeKQefIRLSW6pPONX6DBkFBglpgAJ4xDwHLBtsFKwYZHc6szQ1y6mSBsU9HNKRbtHn/VnBL8AHyYmbXpqRvuIqjZnfa9W09nnGcDG2tncVuEHQAp6+BCznVOPZ1ST8yyFdpIbFE2SuCQ6lGcp5lp38uy6uDeS/j99+kclWqwNtF/uA3YFZ5TKKKKQx48d195Wcvt0QRVUevfph4/eWgeMvOAVsUGsJXlEfu/HtYRtywM+AhVSMkOsSGz+1ddfKZcguR0ZHVO1H2YWz+yT33xsp06fUlxDO4ZskJJIj2WVEWTtTUmfN4vNnfrdBnhTQByJTuQN2dUnHlkOMHMGKO2Au9K/AQyBcqwxeOWy9g+6AvhG9hDriB9fevlSwCR5zImTJ6SdoJFQt2/Jr3/4IbTkA1kFn3MVei7E/QiQ0T5DNXZjA0EoYtuW9fWTrDat1WhoL+IHGKP0cnlFOQQJMi2OMAL7+0o2NNBnw4MDKuLh9wT8lndteHjADh6cscGhXqsxZmxlTb3tKCUz8gcl/pnpScXEyysvlbC7AjdsyILNTs94wW17256/XLFSb7+dOntGORqsRSW3STCK+ENMArXYhVinsycC6PBHkIDJtK9Di6XwX/7jb1oktrOnLluhb9TqDMBOg9DZACw4CSmiAwSJ0JLZlFTJRIdJiHskEnHYqLgR0P7044+i6/IACbiohC29eKFNR1M6zoEKEsGGkhtmV5XLQmTo9aC6S+VWm1TUVD4zgqo2dVFGXwIAiUql2CylvgmtdQQnIVk5ZdN8MB2ob/SwQC9j0DlqrxvrG66wSvVOKqHQ4Ho1wzB6yVAfXl1bs7Pnz9v58+d1D+HrMyefS/ryNGUlqZkybDtACIfXie7qfnMiXlTFccLMViS5JfEJpUmcG06Z/g0QQOTd+SMkVtWoJHoRqHfaNEKx0/ZpC0NF9uvolV9fxDT5Hso2xdWdcjuY4Cs5icVnQuwJUEnGMQjMskUhjrWm2o9ojsaHdJe0X3DWayur6h/DYCD+AOJPcIFBo9+CwDGSOj6WJKevp2RLC0/t3i/XrbyzqYprbQ+BmJpC4l4Q5QH6cL1HTX2xUFoLjDvxXkUQLxRZ+/t6rF6nx67s87tSr02THkq6ILoYZcH+8Cp8tcpalay/3+mluzvbVqvuWG+Pv1/LeqzW7LGGFGFBxuvW00WfU8OqzYKVa11WbvTY7Pxpq7S6zbr7VKEm8IiD7lRzB53adPh2v2W8LpwgfTL55DZT68wExBwZDKXI6N2G9giSiD2g1wWgKkSNMKbQlAlISSK4DgK7hYWnSiJQS0ZFWYWGXC9TPKv2fmr3vvGzjH6YG6S+z0kmhxOGMaTj+RrmyI8//mhXrly10dGxbE4c/bTYGRwMe42/9HrOH0SZmLESCwoUqSIquR1DgTYSwVhXx1BCnt7PkTNJ2nu+zdzIqtVp1rCcbK6nNIJX7As0zO+//4v6ml57jT5y1hLl6cfSKmDdQfWxq1S2CKhBTlHWBOSRQEpC+ttBUKjZ50GtcB5prBEUo4S05pFz2YHMz7dBLPYTThVqOlUt7A7fI3iOUUA8B/YqgTUJAsnuysqy7gnKdSQRK6sreh4IBxHMxbOXDZU4RlJ8R6G4vGUvsbfLq+plp2rUqIG4t/c/v+YiSQB5RSW4AkpbLgSFn8KhSwl0r6q90q1RFi2BbAP9vQKqcPJ7mm+Okr/PWq5Vy9Y30KUxRABgLA5+gACiXq9YqQeGR69GFQ0ODtsIFb++ftve3dXWxTeITRRaENm4qKLUvWVHSrRN5Kp+yVnlE7OsIphjZ4imz3U0GrKp0Nm/+fpr0e7xp/RAImDDnnn3vfcVPMeIrCzJS58VPorgUr2iAJ3tuVX7AlQvKO1PGrMKCQFfyYVcvv7yK/vhu+9sbHjU5g/PC0xAbIhkBRuv2d5Ut3t69bwQfMNPQJFFAOvIkXlnUaXkNR/kZ96pI8neV61K5yL/2uznqSUrdBRYP4CYT//0J1F8CdDoW0UnxPUNEAZMDLJiUcw0AtTTZ84oESehDJCvM2HtBCA7E+7Mh+Wfbe5N4hZhK/AZjA7juQJYitavvejBvVNAHaDAxz559MgApTivFBpIbglEGTX24NFD6YZo7JIEglxrFZaUr7XPue8W2NSwzY1dW17atIXFVXu6uGxr23tqo9na3bW92l4amYJgU5rnDiMhtDyUtGCrSD7a0yWke9GoWYsRXWjXqG2IMXlFaxS6BQRrdmehbr2FslgWUDG7Sg4a8TsDzKIfLtj89ICdP33cDh85al19A9Y/PKyZomsbq+qXFpuD/S1fjtgmYnEu1Ie/zlcXI7llr1Ih5rWR3Or6UhVJVE2JBbbjZPbF1998rURRAqoS8HRm2jbjuoYGVEWn3Y14Dor5oYOHVUUfHh3R62R5FXBx1CJu803RriYmWDrYIJEC5BtDo6KZo7ljh69eu2pffPG52sZgLeGLmBrw+NEj2W3icwoktBXCEBAVf2HRZmdn1I6HOFzQkvNnzmnKke52xobtAlA+uc3Th1XgkYoubRs1++rbr+3R48cSTdXc62ZDSSAgB+1PUKRpdcRnhlhmqPUGQOjnx5Oo9ve88pq/jnyO0Ak0tauF+wEzbG1ll+T2WyW30IrxgYBhYkysrqoIA+BLJR/aOevLM2dvISTG75Dc3rx1Q/Exs4TnZg/xDu5XAAAgAElEQVT4tara39bseXj/nt28cc32dnetu4A2RVm5W29ft6qiXd0t9cHj69jD3DtJZzdCramlcHAQDQ9J9ApgYXm2t3fFFmN9R8eGbXJi1IUSKwDLrK3ZJozFhklgbGQIIV2EOmE77WiSAIKraEBMTYwLvEGf4uXahtWsy+aPHZfIXE9/v01OTac2jgDRit6aGNW0pEKf91Fe8Gy3tUWQUvi7//RbJbczJy5qFFC96XNbQ7VUasl7e7b8clmVVzYRmUCMJsgqKzmHxsJzIBBk+f7776SC6A92WJubvip45QiGiGKws2OjI8M2PDqcDUIHUeYBoKiM6IQoIxklypPbCJDzyV/WJ5RoG1HZbfuD6LnJz9xyFxf34jNguxXUI3FOPxkbEgdC9Y6Ag9J6BCUaGZBQJZAt+idIbs+R3PZR7UtzMF8h8OIBY24kQUSPOWfWecjaD9Z/L2gvW5tbduWnH21zY13PCaMb1TZkvBFbIrll3mjGac8nMjEXVUrSbGwHCgLF9jUMSmUbDW+j41FR8GA+qrVtRDESX38nAheon1T3EYbAoHPNSLjTB+TPBIGKHiWxMRqEn7MfofVgGHr6eoV4EQChskoywl4N2gbXwjPq7+211efP7ZfrP9nq0oIVWog2UdEtiSJF9YeTyqFEWZSEjcCX9VUFRAgYVNuWeiGplMvHNJoyEi421lJfxQgqwZV16+puKpinx7feKKhHGEGDXQzG5pr6G9hP9SYjg5jxSJVr18o7qzYyXLIBAmsQ6nqXdfWN2sEjp211q2yVelO9xbAbuD7OCv9S8eaZZ+clBRAh7hAACWsCJZx/OZtt5x1yqnKVmfN0BVDfCySEP/zwg3pvOSeAD6LH0i+yvaWKHX03gFcgkiSN9Ff29/fapdcvq8c3ueKcyFqbPpsPAIOxkK8Yaf9HH1SiKkMh87YB71nP71uukfFEJOT0aQO04RwRwiL5Ak3FxvH8cCiMRmJPgK7eu3tPPXXQwgDfwjVHL6JoZDoWwXHyMwISKsZI1lvk9xfO2m1kGqGVTwaS8+ccwAKhesv6nTh2PBNqcmbLCwGO/Iz3Yp+q+mGmQBVgzR2YW8B20h2An1cU/GxzbU7JavcIt1WOXxVgx/uGQNDVK1fF7oGaRrCsamUZtLesz+d+SMJjn+CwqepCb6dyh78gCFE/dH+/QCpmmXryn0TtEh2c3EOOt+W9SyvLa6JNNRpQhRFmQRGetoJezd+jL0j98oVuCa55EI3CeVIPFkPJe4pYD6iTvA4Q0+fhunI5SWqVOedSQ6bKQ3WVuZ1+yBDSkVpzo6p+3r4+kt2SjQ6NylbRFgHLgOSWvdE30Ocz/SSykZwzXxd9HBGPjtYNVYQk9pbzYvvoq7/+vlfivf88ZlrTN8rnUmFhf0Mj5yx/8OGHqtARaHVWifWcE84ao+fC/3QmYvH1/sAjsSvSOSVhIFkEnPnjH//Vni14zxwKoPTxcX0EdmurK5pTiboo9pT9RNKFL/jdX/+1+tCxm/nP1N2GWn9HZdZfF8rlLp4WFZzY39n9JBZYRmBK186sboSwqIKjNnyAXk0Be/Tpc/aaAlipPiOISKD/3nvvCqwJ+xX+Pn+mOtcrv65t37lfQTmeuAfWrhPCGafnlmoso6rYc27DAyh30cCtzQ2dM5/ywPisXrHjAOnFPltctJW1FXvnnXdEWYfeLMFFQPmk+u7+hP7TpGlRKFmr2W3l3bptbldtu9Kw1c1te/ZySfNldyt7moup9pw9wBoSuqJVGySDXCVMo5KL0kgE1OMLqf0TPTcAoJ154vRdzBbAZZf1d7est6thg71FUahJAgFvqEBNTwzb/MEJmx71NiIJqzWbAvg1LmZlxYGAUYRSfT/xVzEd9jkxFfIJTIwCwmco/kgjtLAdVL+UgHacT/Yavwf4fO/ePfv5ys9KCBVXaOKFg4HExG+8js7MISWNd375Rf25qHIT08kO5GLEzr2b/zr8dYARGdNJCUKu0BD9qKmQwR4iIcNPHz92VOfx2vUrYm0BtBKvcyZPnz4jX8o9MEGBOILKLYWIuI5OcHSfEUtf5IGD+P/8vs+fB+IQxemtpl25etWuXLsq/y2afbGQmE0PVJ28cPGCqt4Se93ZEcWaMwEggS/iWLg/DiHPlNfkYvI4r/lrjL2QZ1PG+c5fK9dQKe/a9999p1jCackD8nsU9PJ7ilYBfs4fAHWuFwCN79G3e+PWDZ1pktuDcwfEfOD3JeWRaMfPFp7a9Ss/28bqitgHdVrU6g3rH4BBCBW5rpg1Wl4E6HSVrLznTFTGOCLKRoWWyRyKHwoFtfDR7kbsyzSWRn3XuouAzFSCOYuMtaRYhmI7vpGxUe4XqfJzjX0ASvj/pAUDULyysWXdA8N26vwFCcH19PXb5PRMqrB7XhTPO0AcncmsoLY/ZvTOjHa8UPi7//y71syJCzZ9/KIV+8et3vLxMuo9ofm3CEJdkxgRGbf6zoL3n0Nv8w9cyVZXt21vbWosyMuXS6I2sJgEhT57b1tUQBSzMA6olPocWQZnuzCTktuLl0SNyISO0ly4/CGIPs84zH6g9peq8w7EN2z0tbadhidkvqhwxqke4iigJtMPPDyU+jKSo5TIkWaZlrJAEiGGtY11JbZnz51zJD+jJbdpGHnn9ipDEEhr3ljlD1Pm3FIgj+EEJbp69YoCAxwV1UsOPKjzyuqqEtszZ8/YICCDeiyh/LmRI+BwMRrGLWmFpCkVaxqH168h7qPdI+mv48ARNOL02o3sv07ePcggwCIRYv5oo1ZTgsn7Aw4AgJDM8jX7BBomlVqQZyhg9AlJoGZiwnr7+7Q/acpHiIb7FIU4zQ2USE/qZd3b3rQnd2/b86f3pYCqsL7QJaNDFR7FViT6wVGiTwGHyEgW9qAE1bpQE9yzWoME2AfUk9xGFQ5FvtEhhKB2rH+QBHXQlle2rFyp2tDIqCNdKLIWzcbHR5Qc0W/b3Tts/QNDtrG+bLW9TZuZGlHlZ2Nz23arLTs4f9KOnTxriy9e2na5IgeI+I6qBymh5Vq1f+Wo80iuP9XYQzwfkifOBQ4qaGGxr1zNMyTvHRLWWhURW3I1X6pBiGFgiCP45mwjLDU5OSGKb1QPSKShc0OlhUHg+8/BgPwfVRdyfRThXPYF0rmqouyUinrJ0IWjTmPB+DlAFGqn9MeBNOMw2M+gqVT8I6Bnv6HcyuxF9dw+X1IgEnMG3Wnn2CCpT9JbdnLVqsxGpXOisVpRKfVKraONLm7hCEkg7X42sD8o/l67dtVu3bgp2xk9cVof9f1X1b/Ns4LuSZABrffosWPq042KgtvmEO+KMxvJrV+Dn9F2L3DY8whO4l9/Vm3mBvuOPcf4ApJtKN+R3PIegYj7+zMfsyIkmjPNz9h76BbwWvYQ9oDkFtvJ2Ln2OLJ2b5TbmoSuy96kALlFC0FZsy4Rd9LMbkNpnOSwpXneiEIJMOtxMRT8jYQ9UgLO66WKrCS4pcpto0a1goQUVeIhKbzubm1Zpbxu/QNdUgRnv3BdAwMIrwzZ8HCfBKVQpixA+1Z530HO3UpZ/6Kc6cGAJit6D2lSQaUfCb/m4Kjb1PAFebbP/ufSqYrqCtMkgQA5f/rXPyrI4r75PVoy8Ol/89d/o0SGSoPoeDnKcxbUpZJQBupkI99eFa62AVudi6wlxwEonjt2AsEa+tFWV9eUxGrkW3e37AlVfYJRwDsSWoAPaJ0Aev/hb/9WDAvAgtinXsFNiXS6pPyZdGZRHoAK27g/Togqs4NjbX2IiD+YnkAF/N5dH+XB8+GcRWKkHv6tLQEzH3zwvl24cE5BnasNt4PoTrvX6Wfb9sJvJh+/vCrw114uFtVz+O2330qlNYLA/H7hjJGscD+cVeIagm1sh8+erMvX8Szo74OxMsRIQ8oyaYVdTKed3Crp1Q4u6S8gUrPQZVXoo3sExlWr1hu2s7tnmxsoqJdte3vPNrYqtgHIu11Rf2Blr2W1Rsuk35jUzXHEgNC0APUUaSvoUdKKTQd4Ql11anzYRgd7bZAK1bAnt5pdjWYMY/2sZib11/A3ri6O/6NoQRJH4kigH+0Z0uDweYAZMBHrHskt60hCR5yanU+keHIJcTtO9ecY7XVU7bB1/AvbCSAdX8OzwHZj6+mHROOCz/jwww9lK4Ndtd9rts99PmHKEkttav8bDJjOeD3/WoSa2EMHZuc0iov54TduXhdADYiC3yFBPHPmrIBtzitrCYuL0VEqgOV0Y2L/dhbC4uv4ed7Xd56PsDJxTvhd9DM+/fOnKkQASmvUaLMpZujDRw+0VsSM5CIAOfgdxNRYS+4rQM78mnUyKfO2MH8N+/x9Op+dAJaS247KrbOs1u3hwwd6O491TLEca0pMdPfePaNQRdzB3mR9b966qar+hx98qJ55HqePbI14oWiVnR27d+eOPX38SEltV4tcq6YpPLQG7FUROXTGKfZX0ztgHSTwG2CWeEJjwwqm+LtSq2nmNPYVEAh/uLO1at1F5uL6yDrA3onJaevtHZAmzhbiaMwpV9EGqrPrXEAbZwqItZgLX7FKrWljU7N2/PRZtep0lUo2i9CaWnGiQObsCdZFSXzR49rIj+LZSZMjaSU4E65ohf/7//rb1tSx8zZ19Jwqt6hBggp4vNVI402atryyKhpQKGFGT46qEymwi38xnGwoFurq1Wu2sECD9JDU1UQrSKqgbrDjJlJlttCSEuGTBYLhHtELoGl4JSo3Xyr7TA+2wumG0mHWMJ6C9Pxh7kSH8ofMFxCxm4Z6gV1RtluCLjokEkbYymiMJLYEy1IzbTXt6eKCra6vKzg7d84dWzt+96AwDmj+gOTXsDOg7ESN4lB4L7GvP0qBJFkEDPfv3dV6i8pbKglIIKihknHqzKnUp0dS5kptGAdQoeHhwVxi0ZZuDyefd7CdBil/X50/y99P/l4wlMw1xICD0CI4FEEXyDJViwgqQoWVa8EhqOozPKJ7pEpLnzOz2I4cQ7nyhALHzGglSha+qthsWGVj1ZYWH0t1dXunLIcO1d7H9IC8Qj30vhn2AQIx7EkWm/cVPRphhaQKrWcnhdWSEhIoUciPoWk1MjEkh7m2ti1qcqG7x/ZqUMWYJ1ayoaE+oWIbWzTe+1zO3e116y7W7cDMmA32gcibTc8etIOHj1r/0Ij6QKnEHzx0SEgk+zeSiKCgRXLbTkT2j5DIJ7f0OUR/dLw+C0ojUFTA66I+zpooCATgObgowZ72Hw6EGZa8P8ZZCsPNpqrEXOebb75h86+9po+JsVr58PhVoE5+z2jvq7rlgbIHtY5W6Xmn/nOMYOxbDDhBHwkYqu2a5yhEspwANlfAJFD19gLvWV5aeqnxJCCo777rM3x9bwd4HkkjM8zzCWxUuV190H8h5bD76E5Bt0lYEtWIRGmjTcPF4Nbs66++Vu8Vzg9nxx4EGHIanSc+he4unQvGCxD4Q4lkP8YF+9q4vY0gp22HguLmtjSqt50Jrrc3x3igCNZgC9R8vNLCM9nBGCcW+5JXco2xX7ChUNQJoLlHJVvpNdAlATpPnabqP5LRw9qJSXT7JphByaCLsuDFm6IeQ93zoIE+Wuh+9MTC7NiroFBJ1YjE058zX9P35sFtt1Uq9MhWPBgt4nMYjYDIHej2gBTM+3upNFWt2EUANWSjw6OiNDugRt87ThxVSe1IUaLJYlmT7Z1tXbz6/CQf76dOPksIUpfm5gJgUE3F7+WT2/xzyYLSnA/O/1w9S0n0BbYFaq2c0QCjSHBIYk6cOOFqySm5jb3RefbirHb6glcFftm5VgkuWZYITKimIHZ095787IsXzLbd0jPjvHLfJLoSl0riLiQA7G2YCdDf2wnrr/tn47rzwWo+YP43QYHQoAjGQ4xbkiiQ71PUSwH2frl9256/eKHA2UW43LcTUNPDevbcGZubm/lVRfxVa/iq5xjPIO9Pf3Umc/EEz5nAlJgFoSXWk8JE7J0ADjlzgMIE1MQJvA7bEcJ6rBm2hrVmfyBqqApmsn1OJ8aWsF/d7nGWGGvmUwXSAHhHjlXt5QzgLwlaYVnsVZtW3qurmru1W7aXK+u28GxZlObltV1rWMmKXTBP6tbXU7TZqRE7NDthszNjNjk+bIMD6HB020BvyXpLResupPEkegiZydUoIFV8NaLEzyK+A9tDAYVnSfJIXOs+00F5zjIMCgc+/R7z8S3AKMktsV+03oTPxGJkQXcOvPX/bY+Z4QyqzS31EKJlAV2VRI3klsotrEGAYip2Ph/ebakz7/anuJ37m/3jyVkoIUUVP428yQGyfp5dZ+SHH763L774Qn3BzFjn3FGgIrnlnrlf90UHFKMTX+Lfmbbx9ttv6WxqT6QkP2LDzoSw0+93xuWvOhPxXvyMJJEqMyKL5Aj+LJxxubqybE+fPrHllWV9DMUR/A8r9u5779nlS5czdl88284YPNYvb+s6Y/d/7xlwLbSffffttyoG4LvZd8RMTGHg+gPgJWElVor4CZsS5w9/SXLbN9CvxJx75UQRQ2o9KCS5l5HoKvTxxacL0pKp1ry1jtY9ziw5DK/mmXHueUZcg/tjchgTuAXQyfWzB9V7XCym/A3l86YdmCNmbMluN1pd1l3qszXaNpnnOzFqwwP98rfsPoB3YnN6jDm7AFL41+3Knh08fMSOHD9uL1dJqLsUm3G9nWzVbFyqa2Jmf3z9Y39HjOWxe+Hv/8+/ac2eumhTR8+jke49tyl4pKeCWAYqBZQEFoGeNfVHyeFEwLSf4it0VhWekuZKMvCcQ0wTM4ZSAZJQTA+UNLJBX3crydirOY0RY4MADQ9TDycbeh7Vk5QoKtx1ZWTB4FnCnQLLXJ+BH5g2Wps/LLFROczbUHyv/qz7pgoKwgl1FudBhVCV0grN2kU7eOCA6JesxsKzZ7aytmpnzp6VoFQkt+0YvF1Kj8+LSlX+sOeDhbwz/NX1prfjOlhzJMOvXbuiABMDxHtjRKnooChMTzPqk6XePn2fZ0s15bX5w/b665dkmCKY8n6RdpXm3woOOpPxTuedd9JuSPwVGMbFhaeq3PIEoSWzJ4TcLy8r+WCdI7EVba5ekyPmsEDhASWkR47KNEnWkWPHRE1W31+i+7hDccAGNLebPtbdbdGCFhaf2+bOjubvSRGSNp8WSo9Us3sEDsgxS20V4+8IeThqB3mKPj6qCzGsmsZuYEIGBkvGGEv2MwzIZrPLrOizxzDA3V2ooNT1et4PZ65euXrF+nuKNjMxbNOTYxIHoRehm5mAhZZoK5XKjoITDKIEBZKwWAStAdhE72c4aH8WjhgCeJC8U83k+yCB+aAvb8g9gU/V3xxFOfaKUMRmS5VQnCOOhD5RjDm/i/PjfDAHjz5RjqAHXfvHFb1q3+edTz7o1ve1ST1oyP+uo3j+bZwxVELGGAFSxLy5eC/ugQRNQE+9rsQRoAVRp8ePH2md3377bQWEwfjQXkriNG0QpX0deccs6C31hISjDEeeX+88VcxZA35P9PyDpEP7BSkHwReNXjNQnSKPGAkMDe7j4sVLdubMaSv10ofnFLnOQKLzjMbjVRd/R/U8H5TkAxC+H0wA7DVUK/rEXATOldeDqs8+5Nr4C0LsyUlBTjaCO/7lvmHqSAkcjYYQMAoKdfT2B1s2Zn7qWYRtb494c3Tbvx+qyYxqg3ZMgktVaWtrV+qSYv7SyweYhQBWETCrZIP9PQKiqBixL6A80r9f6ibxonLuoi2iSiqYrCvpLXZ5e4f68HFLSS0e24W9juTWc9pUVeF+ELva2VEFiJaGNtVqP2sgfEG2/9JDzSdA8XyU4JLErK0pqCFgYm0J6gXO5kZixR7t9EvZXo3AOs5Abn+9al9HdSH8brhpLhc7QY8+YCY+ioCIvYNtx4dh/9nD+CmCLfY+Nj9m0efXoLPinGcbhQ3pDJjj6/jdzL+mtgcHyd3Gx5nn+qvVPVVXCEZ5ngL3Er2R8VbESbRZQfUjnoh2hFf58ri2+Oz81/lz2wlqdAIMcS9iGqXRIti0fJLB+7GmrG2AS/wev0M8w+9xDvm52Ex9MBA8XuNPiNRrLfRtT/4EJpHc4skzzZam9rLE/tIZdDFKgHhPiPUXn4dS+uaOXbv5wH68cteeLW0KYB4dHbJzZ47aG5dO2+G5SevrgW22Z636nj63hP4KJDNVxl1ohgSV642xipq7mYDP8BM8F2YVYzNhFUZyG4wtmF9eUAkF+nYPJutHcssZ4uywXwMUCv5APrlt29+2KE4edIkzSgvKzz//rMocyS3xDz267HfaBlz4kYTbFc3dZrdte95Ox9n163ARwSTJmPxKu/0oXiNQt6ckO/7Zn/8sIaajR4+p8MHviylUC8AugVC9MIYqqjoDlNC776MFPbHmb8Qir6qC5s/lPp+ZY3vE7+X3f/wen4tC+F51z44eOWIT4wgvutI/fzinPHNV6hcX1M4DOEZsjmhY3jW+Krn995LXzrjEWWTtApZi2e0txR30WItpNzDgbRfrawL3iE14vhJtazZVAQfgIJa8cP6C9BE4kzdu3tAoS4BI4ieP18K3e2mPETsUubDvDx48tCePF22dwgNJMICTAH//K7YT0zEkJJX6tmOcK2Py1J/fsnqtquRUQq/VPWvWaxJTnRgb1bi7ldV1q8K2aHiy3ddLGw5iq2hi7LqmD+zL8q5ozFMTIzbQ52wpWvROnDqtf1Fn5540gUPV7ATKpOSdGJc/HqNybU7LdtuTTt2+0VcFU8/t3KlLNn38ghX6x1W5lSFKCD8bXj23yyt6EKDqPmSXZubOZvYQTuHXQcV79CBv/3JbTdI4fgIbEhkFRqkvSIvSx4gFqnAlq1SreshsDjaixFRAD6M3NR1qp9F5z1jmpNJ81hQGeCUk0e7ciLQXJaLfzuSLxeXzr1+7pkocowqgGBAcYAy5dsrsKBFCTeYwQ2Xkz/OlJQ1AP3XqtF26fCmJq7yKEpWjMeY82KsCk7yhjMCz02EROJFgoR73E323m5tC/EBj3HnVlQAiihXqo9AGoC6DJIEwgwrNTE+5aIN6bBwB4fO91N9OdjvXLO+EO/8/jLe/T7vXT32FqCXfvKHtRnILHRMKFwk3ASZBGSqo7At+n6oHaCuINBRhn7vcLWobdFiGi58+c1qU5bbxj7JZosWpZ88pG6tr67aytmEbW1u2sbUt6nDQGMVgIBltcnA9SEYRTpWiRLNMT9GBmSQ2RCUcz1zqwanTcF9P46WY2RuiLATyZkXNACzYQF+vDY0MC+UnaJ4YGbS56SkbGewX+gxVX6Fyd0EJV7nsyS1GERAp6C2ZcEJKjPIJaj4x5PUElLzeKVkh2LZ/DmRnMpMFDXmqYYgntQpyICRiOGYMlYM7LQUDmJU33nhdgl9hnOPcdgadnXstH8DnE8K8Q39VcMh9EoyQRFFdZLQCz5N1i550UfGYrbyxoT3HfiP4IWnk96Jy6/RtP8v5wNJrGm0qZud1vOqs5Nf137p3vh9BCs7x5o2bEpNibVVBL/hcXNZVCVCrpd70sJndPe2g+lXXsD84Tn3/KJrmklt3KO0ess7AO64x+oAZ84JgRTAuQiUW8AV7jk+gIkswyeez7gEsAHKy/1lnkl+BqMnx6j5T+c8Dp3gGqK46tTvEjjTuSLoBuTF1mh+e7EDSPhBLo97UvMv19R1bWHxhu7tVXSP2BmXIiQlaA3qst8dVzfkofbZ8LxReeuA805Y/EqBC0MAMeC4rVbKSSBcvEABFPy1V665SGgPk4JGmahYLtrW9JRtMS4OeQbK/mQppsPDzc2jT9/Kv0T0nEMIFcnwEBMEga8vZwK9H/3cGJqTz3Zkwur/VLtB1KThs40r7wLHwA1lym+Jwv74YOwZQCB3We7QJoMX8Sn2s/MtHOmhHu4VXotvgnX94Z4Kf36d5exHXlL+vTtuy/6y0YxqJDaV14UwQ/KvnTACT92Xji+L6AJLzuhOddiPvJ/N2LP+6/BntfE2n3cgnEVmylVNnzt9z0Jg7bRXr7G1FbTsQlFZn93h7gB9H7j0NidfP2mKeoiNEvJBT3A4KS4y5UnyRRpRARd7YrNrVGw/tux+uqU/30qVz9tYb521qYtCKzT1rNZzaSDqclSlSHBo95m3xGcHaeapNtk8G+vsUK6HfQUU0QGLFpcWi2pr2J4jtFizWDkoxtovf5RxHIud2+Nc0YWf7BOulDVLxDGOPf/bZ5+p1xR9TmOAsEIcy5xmVXBLp8PO8X7CW8klZrHkWD2ctBu1ClB+YdqIdR5p/NaZlZ0eaGjATAPKIIwV+0U5QrUqwiaojvh1gnPidhBiw5KOPPnLabMc4y1f5jcw+dKg35/d/+Mns3Ca7oWJOag+7dv2arhcbcmB2RtoY+HbsWtgL9jRVcHz8W2+9LT0Qejzzxquz0py/vs7/j73RCVrFGeT1XB/Vyu+/+1axFvGaWhRk/7245+AdbW0VFW3oA0eYcWR0RLoZ6BFEDsX6v//BB2LERdEqBPUEwEls10F9Kr/Lqxv2cmXN1jaJbZ3+X95zZWMYTl1dPVYsAoDDVMQvMX6TllLyJEW7rh6u2NbUsseZG+ijQOmgOgAxhSCsgHyJRuFWrVFDjwJ/5jQ3mGhdxabaB6YnhuzA3IwYpLQQEBsgWIZfmNdkHBd2U9IqtlNbQwa74b6qDZ7gb/M22/ePtZNbqMnWNyYVukBYRdFNGwgBHww3yS0VQpr6Q2H3V44l0S/08Lq6bUuz1u6IZ05y5ZVaH1+jGUzFLklITyWKB9UvRgFxHRcunBdSoVEwGWofHjUCMkcHlc1L4ttlvKXqmPUZJtXfSEr2jd9o98KyaUhuURHk0KDMzGHhoCCdjQCB5LVTZYiKrgwcwiNWsGcvPLll3urFSxcz5VA3bm2D8usAWN/Jeio6nXccrk6HFoYtgngOCiMf6BWGhjxJT96QcykAACAASURBVKp6b9Pgajaj+smckodjgb4BQgtllBELOrjpA+M6OhGsvLHKX2vnXgjnnA/m+V1+h4NOsM6gcD5wbMR7mtl3GKVIgLgnAiCCMioa5Z1dp3+NjilIZl+CnpPcYkCghAM2ZNWoGPGUQBCnxhetmPpS9/agIe7ZTrmi+Vt8TWBJ/w+9tIwRoQdPlZ5U9Um5vxBrD7rou+qRS2d9QZLFxoK21WpoeHUpzRBD/Y3q4MjwkNSZB3p7tU8Qw0CUBsMBf8LJljTtMxaJYLlg3czqfUKCsyuVUVdL9ipfNs4nB0Lkn1s+keRcA9REchvOKF/B+LeMu94zjYaKICjoVvTgQmmChhPzTnkfrpeE5c2335Tz8wSlDY7lnULnNXfunVcFq/nzkd+DOs9JCRHncffOPfXqUOXHyXgw1w7ydf8xBqXLqThQNhGwAcHWvvfNn+K0aOHwK+hEpyNY6gyqO8//r+1BGh0WFUuDYlsWk4QqKT3nKCFGVZizDB2SniKCoMGhQdkuAUpxP6mXuTPQiM8OsDCox/H9/HPqBBPiNWFfuCbaUQj2xZxI6D3PLCiy2CPEKQCyPLEBzNqTX4iqEsGJ75FAp91hBT3JGQM4Pu+nl7NLVTYfGZ96sQWoRa+5g0ucE/yEA3h8zXzXor1YWrFHj5+oSsgc1YOHoJH1WatZVbIqUVwJXHEtSZQoDbP3YDHEuUiIktiOxgOlsWgKeIqJHdNUoKV+2xzi7MzJgtB3gg3YTvl9Ff8fzlxnQ5m177B8oJs/R69KnmSbszFi/rt5Cmu8X96GK5XMfFkCwiK5jSp67jpe5bc6g9e4l3ygGGc8n2DkfV8+6O0MgPN2q9P/dO79Tlvh+zmSZf//7P07KtQZRT8p5LI7xLhIsYFrWOyntObXI2/X8n48f015m/2q77/KD7+qQtYJUrzKHuWf96vtU+p7z9hX0XurV+cShfYUi+i3DpMZTB32UNI0SnY0xhr22uZ2za5d//8ZexMmy7LrOm+/fC/nsTJr7qqeuzESJAjJgkTLP0CKcDBkRdjy37Adsuzw+NcUwQibokyCJECCQDfQU01ZlfP8Bse31t73nnxdLbvAZnVnvuHee87Zw9prr/3rOLu4iO997+N4+GAHpZaY3WDvUHI18669d6e6Pbuobwfxdd1KACX6uBr7L1/IBxK/4asKTAOQKvtTa1QAH5/D6/BvVG6pppaglNYnq9u1Vv2a+Trm96r3voEEqrb//t//ewFb9PBz/gH6USWmcktLTRHpvpv6fLto0u9/x+vd/su2jfb3PMICZkjemTDw2We/FTjP6CjsLPadIg9AFPeNfgt2noSYOP1P/uRPFIOVf/8un1g+uZ5P7c8CRauy3cafnSK62kj8zHg96/A3f0OC+x/Ulw/TkriXmLYYHoDUMN7Qc/iTf/YnFlZFbDBFtLDpbzs3bzujjrVyNnFXPe3bDeue8WWMLPqL//DnGv+kdqIUHyNqJMblmRMvsuZoILBGxCTKifb2uhnZJMeMxmMfqDiQrZO3QJNSidWewucM1fN6cT2Ok7PzODg5i5Ozizg+PYuDgxO1BFBxZYIAAk/Etx0oIsDITAzadRSLk5SLcWjRKI8VhOVIvoVgGnPomaA1UZuAptqMhrG+uR57d+/EztZGbK0tx97WamxvrvleJxZARayPOAABMGJz4oKqygrshNVYneMJbHfnP1sjnDv0YOfgf/2v//PZw09/Evc/+XEMVndiTOVWb7YoEAt0dXkdr17t69937jSqcmnTWmS/RX4rUSTBBX0gKKOCU2i9S90o6J1p9iFjIths/IzXsfGpQoBUtMqfNhJVge17druFyYCKy2urEP1B7vsB/J6eSsB/U9rnWhFnovRecyPZdOenZ7pe7pO+DAJeDYrOuW2o9vIP1FiS26pc9fTQPghpHVfrUMuxzAcBtw56Otr2NRU8EsSjQEw/K9dWysn1uRVscQ9QDVB4BnWjqnbvwf2u6tIGBp1VzH/5rgDlu5xmayQqmOHaSG5FF726is01C4oIDa4ZgwRczIllpMHNTaI2Cxrho4SeqgMqhJpPOZHRot+Qisd8IN5Rw7tSQyYQCnYNPEhQBZGtrA4hLnN5Q7BOn+w0zi+v4/jkTOwCemfPEMM4Y5bkgpRZcbIcUio6gGhQGjc3VnJ22HLsQFVbX5HKI2wEFJox1N02VJsmKNw0BmIdGEHz9Ev6ekfx9VdfCZmDugmiWgbuVqWrZoU169UGjDw7EiXObvXIFNo/H5DO78eqvHBBVfHxmpoSgzIxdCqoJ14DZvquSOyL84zRrtaBcij/KRClNVi3Au1mLnWb8LZBfe01bBd/mNeG40bdkRaDmv8IUOJqoWn8ZTs4F9DCxVhRO0ZP863Ech7hb59XfU4bONY91D23jpzfafREIr/lKLtkBpeikSn0j1rlkCeMM6T3HIq+K3GZdLdV5qzytkFhf0Zc2SwQ7m3Pc/4M1+fUtemz8vsMEqStU76Gk+xBGN07yG7a6nm/0a+56UnFwnAlLCsg+ooUkrABzf2WvcVVQdEWNGBXtGsFoXy3xMmc4BIIfPPNc9HRCVrvMq9vyDUiOIVNwuFPknqW7I0c42QmRwpH6ZqK5eJqlvrUJbIHKIeoHAJJR3LGzOQUOKBE3Lbn5OxUwQQsAv60jIx2HYp6P78WtW9qr7W2sPU72auh7xCImFW771p/pRBdVpKWoirG9Z9NgFFnoT3DrY/o9nWN+PqO9/5/JWxdD8Kco7rlA7y5513Zt2j7fpZ9Ymp2RBEO+7e/7Z7qfmvNat3mbWh7Zt6WtL7tZ6X+38Y07c2UHfpPJdTt9bXfUeevPqMCRdmj1AHoYqWuMmk6YLnTsvXd/mxAVl1nN4fSdqDvU1bKm3EY7IJhnJyalo8OCGdwMr6MGT6VmeqZmKVOfQJbSezQ+tLu4xhC14x/T0G3Uj+mIkkfKRM9AAM5k9yzqJrY0pwT3561ekaV3LY9tx1FNB15tRLUs+sT7D7B7f2Ui0CMQaMwAXgNiM97aT9hrBsCSDX2T3asNCbmNGXa/dDtz4whegKz7WDZ1D4E9vOqBBM/iaAhPdxUIHUvUr411Z4WAmt8LGjkDtXQ6odv/V3/DPqrq+S2nmk9i7fFAbfutWCUhjmmHOXqStMQ/vKv/qNyB+JJWJvyF1nlg+GDwjPU6XuMnAEUVR6R+UDSittrqe9+m3+av/b5s6UK5HQav/ntb5RLEJeTyKoNJ9uxKg7iO4k1GGtUhQcL7hKPugjw5Ok7EuS8//BBB+Za+M4FFk1uUKuofzZcoFVuJLbhjWYwT+MGzZkrF2yurxGZmsTh0VkcHaKbcq24lu8lzr24QleGBBXRKYtYClyaTWM0QEiXkVk8w1ksLi/rrK4sD2NtZRTbqJZvrFtheZn2vqF645dQWUbAEUVlCbxZGf3LL77SfcKSYw9IgE/7HF86UnxjDLffxbJfnY5I20LpfTb43/4Nc25/pFFAC+u7MR1Y/ZU34qDVW3pxJaSKzUAAqMb7DDgKDWqNdbuZMTU1KofPrL4O9asuLKgSSkM4N0ESVv0LzIvl4MCN52BrPl4zQL6QwjbYnXcIrWOr31ksJQ1gk+T0P3dCTCP43/7yb5VIkECoQjj0qBU2kVQuEy1URYEq9eKi6LHMuUOxlIPumY/9g285/izAPNrw7YTMAdv8677lodPglXNCufSXuv6v9V5maAEgLC+tuAcm+4agEb7a34/79+/FT3/6U1Vuy/CUgXqrwcwbKQPK2tQ1vi2RLYdbn8VrWGsSDFC358+eic4opydltIH6g/W+gSl89J8xYoakmH4n0LhrxvaMjRyxTohJPX78TjdypNsfNT+4GSelPWuLlIF40hb1o6Q6CtEzXVA8Q1WIXBuiWf/g4Di++eZFvHz5Oi6uUIVkPuaNxLDu39uNp4/ux8MHd5XgIp9ulVeS3xxErWtw5UXpawXFOGb6cOV5xEfQddJ7jljA2clJ0pI3dU2FYrYI6PweqWdR69smt/yuRad5NrWX2kC3zmBVbvtz3+9lZq6iME6ii+Jp9XA9ePhASYPEvnLES5vc1hltg8b6/Pm92F7Td72m3lMOW46TfX9zE6cnZ0ps3Ss3FaKK09aIr4aSyXvYe7QlsBT9POjbSO3/nzPytqT7ltNsaGtaq+ZDb90jTkyzW/txPZU8geg6z/uOlhHsX+Mk6qzqeTZUNSefb0lk5q7pW+uSdqgPiD1b0/2mCSIWRbdzVHZY1XP8bdvW92X7OWTtZq7389b7dGyyyyxfb8fv6q+Da7N7dH4SnGTsAcwc9dWidC8uhhNsAKc6Q7YD2AarKvuacnZn+k4Hag4ie9sY3UgPbB/Va4t89NRyFhAhD/wfAl261kwwag+1f3vtbCW6vdvdm5/K/N7r3i9Wu6u/3V50aKD/7+t28FfpXQES33reXT2t/42/pw1I+t+1PkE+7hZ91ddciVzR231//l2b8Np23A5w2nigty39vdVzac+g7V5DeeMc5nixNta4FXA3AFL7We332830FcTeb/r5zP+utYF+BsME3TxS5m32r/1ZfXc9w/r++rv9/HZ/VHJR9r9da19jrl8HJHFj/d7xb/M+c2/p87tqS6+e7by4VM9rl6S/U+ZlWNegkuMuMS0GTlYVe8pfkpRmoKuv56wmQJx+m75e3ye2cxyryyvq9SaGoH2mJjN48oZb6gq4bZ8l/87PqaRp3uu9e1qPAkT12myHmI9HDU7c3v/eUwB/MDwG0gDgmviHzyTuJUEg9qmEu85514aRH1kiql7D+q6+zUhrXrai2bNtclt2gXvEb2OjSBZ5VtB+AeKlYE4Fkopd2oUqopAflN7C/P5vbVALntS5an9fe7L1e3Xe63VlF93GMBLzh+uEyk17FP9OQQTbzvVBoX7y9Kkq9VWZ96PrxxxWHFTxbJ2H9ox819lp7UPdOyAA1VueYYHp5D4GpVPECwGzJdp1tmN3dy+WUjEeNiJ7jBY9zj8tgwgurdFyl2CkgFOdE12hE3VDvp1PMqFoJiX+nmCBz6OQxOgflMpv5M8AzRnd9frgOJ6/OoiX+4dxdjlWb7x1fSLWmc27uy1xqM0NYqOR5o9vbK7H8tIoFtGakJAbrb7VhgfjAgVnJ8f2za7uclG///0XiuM/YOatWhOhJRsgl0hwrlGdnrKX0rto/EvtF63F//5v/vns3kc/igef/EEsrO/FbGBZc/fEGHGmv5HKLZfDArTy0eV0201wy+nZ1vTl4iaopdeApObv/+7vtDFJTggiuTCSWwJPklvJ/mdy601mA9pust5ZuFRegXldi52OG+v92hp7kfPUvlXBDdEX6dNjg0EhpQqbFtK9S5dXCt41uy/njEpx8Ow0PvzoY137xoZ7ywolq+tpnch3HZb5n3fBYUP/au+7HFmNJcAAgwRCx8AweWwB6qTuX/VYjiNtJuTnUXcuek7rvOcdYh+43qbZtM71be8pg1GGoow1iBZ9BhgBoUcXHpVBT7D+TgEMxnAwZw2Eq0YasDYYC1Befr6bVI4SWGoNTvWo3E4aerq4XluMU2e9DXXKgSrJg4Qqcg4eh/7s7CqePXsRn/3uy/j6+QtR9t9990l8/5OP48HdXSFWjDOYToxYKZzRAbfIjBHmmSji3toZRjrXzXjBjgmABVbB2clx13PLdVXCWk62KpXfOot5NlgrKFmsSUn3l/hPvad1Iq2z6T4zCyF9TaOopxaBYX/V/Fj2Owge1cWqMM87sPkgs3V282e9Xdf2Ht/mYOYdKa+nOl9UpNrP9QxvvT4VohPruPU4559P7fn6e965t7+/bZf6vj730pbKZS397WrTvF1o0e75a2qNvT4tWzvaRMjvac6yIdO0dberBG2w0d5nt5YZxM//rrVd80FfvbcDTprPqN/Ve7w2oMgWcbIooZMzXqOALx9uOXwDVR2fvE/08hYVCHdsICfZlVQ5oLI4TT2QSloN7NqnOEVM4KsqBkoKfRX9Gk0VwOAzpJaZFDvdp8Md0ZJp32EckOiAEiPrE7p6TrXX22dUdrtlU1UQ2D7f9owrGEpxSDM7LZ7HbdV1txXIig90jpLOV8+gq0Q01U/Neq616SpNecdZra7A1d/jgL+eG++tFgLv1b7/sQ+M+5aAW/fWgZlFJ897y3PA9/bPyolSMQzqusuv1h5ugeb581X/XX8X6DifNL7tv+tn8++p4F0VnxzzNn8t7fe29z9/Xlv70NrX74rjKthv91NVurDxTn75uxL0BN0SUNH6UEjtRGusEaD9wBnWKEL3qfYVYFMe+WGSQSxgKtYMd9fPB2/PaTGKFP+laGnZtj6n9HnGP8KcIAah4miBu5zYEQbevyu55Tup+DKLuqUlq8qWyW2dydbmzye3/Tr1bcEVtxLo6ywkQKD17oRSHSd0IpFdMp19yCWmWDYl7Zvjil789ZY/6lT0+ydVdoPYET+u68lqeBWs6h7qs4o9WPdRdnt+f7Z7722+cD7Wrc9p/+58Tjen134TNmLFHr5m+7OKI9vku9t0GUPZpvWsjbq29hzNX3u1hbT3WsCwcyhfVz3HiolaP0ghRz2rjOchl0hwQfoIVKFn01heWu5U5LuquwTcDKeUaKVA2wQy9Lp0fVK7SfDO/o4NRZXUPbfaHyn+hpr5/sFJ/ObzL+O3n30htiJA7O6drfjkow/i/afvxMbaUgwXUGPmSLpgqKFg+MVUJ5dAK/6Q71Wy6vGyBs8p2Jjtxdxz2oHefe/9HEtq/wCA4vPc6yzc9ntFta82sQLHpjH4P//b/2K298EP4sEnP4nB+p2YhgV0OrRaipdTOWIWjOSiHKioWHNZ8/xmbzdHGVD9bDZTkoyUNCV7aA+g5ZXEUlXiJlBLrjEFvSMrS1hoXB8ctt+XuzqTSye3dQj/U4mYzOdoKAT/888+E3WWCuEoqxnQAnG2mjEJjUXKQO6XBQggKYMa+71Pv6+5iL34ybcpUa0Db++vvb55A3HLKDWo/LzT5X1Up6i6owzIaBN6H/0YLM5BZfnBg/uiuEK/LqGJNmB+27W0z7kO+zzA0Tr+eZS97rsScZ5bKTairMb+MGLjqg9GExo4CXrbQ0xvn3pcOUApRNIGFrVXu2dYvPxORbAqAXa47QrZgfRgSG5bmwpVehAPWYzBwqKquF9+9Sx+9etfx2hpMX7w/e9LEGqJvsfJjShVJLa1JxNyzmQaY1T9OklJzXE7Pl6539OIozB9fn6qNSuqUq1RBRFvq77bsPX95ZxpjL+Uvpt5fvPJUxn81sDbMGb1sg1kGuClnE937qu3MIPTecdx+3x/m2Yyv+fq9W87y/OO79tO0YFs3ce83fJZ8vp7ZfoKVLuv23+fv/55gK39jgqY69nqv5uh5fMJTL8mtR+6p9FVftprae3c/DlUP0u+vbPlXWUpz4GwFNNs2zNUe+htwUkXODfJaUt1r+fTJhR1nfyuxGxap1/70pU7V00kaCh1VM/nLrsH2kvlA7pTzWkuhJsbxi7zXn/WRDae94s1USqMnLtabbEZ6J0n2PUMdu7fZ6sX2hNwA2ij6poFdhDQqGflPrbk+TBX+u7dWF5ZjaPDg44mrUC+vCnA05s3UseG2u9Z5Jm8pxhTks98HQQBDT299lTZWK6vnnl7hrrEICcf9PskgbcE0wTyZeXYn90LK1WQrWSiKvM5q7fHE+raS3rN87JbsSVfV1b8MoCuZ83rpHqdGbeFwXrmRHc2uukNVDobpkCBD131LluZbiFW9bPboHntz9tgR3+S2/NTNqf2b/m8em/t5Xp3G6TN/6zuad731uvaz671fpuPbV/P91WCXNddfxd4UX6j9QHaO92+7v1H3U9R2btksAOanKDarpWYG9UcKIZUUBk1uWCqcVbtVVmdwYaAHcd5pfKTcabWkb3kJE37W2I1BgT13AVMCZapKkhn55W0pAqr2F8nVrsuQSnWiQowrytBIq6rTXbKblM4oLrKe2sWdbWIVBTR2si+uPH2mLVAsGLc9JRhF2Lqs7xn6vYqDi4QoO+ZbPeWgav+mdU+bW2vXq+l7dkfrR3u9na2m9SebvdP2Yh5PzS/z7sz0ynIW/lXMVwKmbU2rI07as/Vd7VnqhgdpbTb73f359b9zvf1VreC+1Tt/9ozXGBT+9zaZ9P6R53BnEZRQGHhxPP7qP2uusf2Ovk9z0XAEhosspnu0y3/RtU2ZfpdlOUcZKGEI1BspQF5XZ4jMakatk4rgoYOjftbhxKeQsH817/+bfzDbz9T0v3pJx8pud3aYBoJY6xgvo37qrBoyyg3Oz7sp4xIRtiVWNoEBPwmiBURX37xpZL4996lBdXMYC9YP36ynvnt/VXAfILDbV85ye3u+5/Go+/9UcTqHY0CsuM2Iucqy0wjBPhwktsuaOvVxLuNM38g7NjtXNteNi6QRBZhFBrpmYUrY5ebkAWlokT1k0b1+UrU26i+80FYbarbmyifWePoatN3DqYQjqHnQb14/kI0lJPjI6lMQnXgPkmy1qnmokZMwITy7cKCxhhAf3hw/2EsjhCaqoDxdqBYh751YO09fKdRyAttD/28oar/5nkS9JEwwqWnKkoiWcZSqqAbm6p6YtBrbVvnVsHjbUPSp4Hzjrj2QPu+upf5DdreexuE1esryK9AsQ0U+mss2p2vqb2e9j66553DnvtE00Zd77V57wCRjKO6URD9Xsq+bzlmAuxFqTt+8+yZ6OmPHz+KJQZmKzimV6XAlTy06sFz8lAOTUZGVSIHA6Kc1D7NRJug+dmzbyQxX2rJcvKZtNca1fNqg6/5fYZjB1CAcl/OZH5Pzp/nW3uub7fq3l/f+7Z1FhGlpbM156JNumtvtms3v45t4FDvbYO7Osvtuajf95/fCxC48tYTXGp3635zhMu8Q2v3GvaqKizzz6yupQ0E2udUFXOtdSGtCtS+jSA7CMp0u6pYWR2UrdWQ9p6KVvfaPSMNRHeFoXUS7fOs/eRE0va/9kXts3pv+3c5Y34GysvfLdW9ghd+Xo6+XbOuutMIc/m8JS2WZCupvkJ0U5RD1zQn8FE9bwYwbB8qcLeQVCbKSdNuz0ZXtkyaF+8DUXdQYSpzW0m1TXLSrYqLkr9e/ErPXgJYjPyaSPRrc2tTvb1Ft7KqfwmATaXeztnkOcJMKSpqBXXz4FUl/x0i36H0vfBJPf92T5R/btepAovqk7Zdtt3S3O9MbsvWVLWmbEhrq2vv19p2QVmywmpftr6urcB1e7Rshb2pR6dlpaE7h40gVsd+qep8A1t672WSkBW+ROoSbDTQ8jZ7Uvu2Erm6v/JdrFlLoW6vsc4H99rau9ZftUnrvB1sY4NKRosxVkFw6wtau9MCSiXK1rLf6nvrPbUvyt8B/vBw+mqmR3LMxyh+P+vjQoL9GPM13S5B318xKvQc1Cto9XEFtShPq9XItE0qUPVZnBWDWq4EyS5wXfQAqoXJ68Zn+D3lP2vvUtVz7EO8wzND34XqaztVgjWsMUm13m38wjrAeiI2RNVYTMbce23lttbVez+fTDIwai3nY6TWBvbr16osJ6shc/c+oWtUvRuhRu+hNrFNVqPYGsViqCJVxkBF2smsr4AJ+SP1i/Ygue8rtQIawk/rTDvf0jjYSgJtrwqH8L3VWWp9Uvcs0/72dqMf1eS9msxNMXoMdtg+9M+wnvH8+eqT83ztLZtTEUE/R1mf3VDv66z05/v2lJFb91OtMY3dL1vXt8u0dP9iDbbMhxx5ZAfZhzxWKdR/e6IN6+UpOLJ7tU7EAhqlUwl9FSsATHkGJNIIj76J33z2mcROP/rwA7FYEZSiYDOhcIMeRRd/4h9zj2TrDpcnAIrX5FSBPJFd7PvVV19LQ4SeW1gBPAO9Xovn//e2mK9yPJvxilOy/vR//Df/fLb19MN45wd/HItb9zQ8u4IZGRHJMs80DJmDy1icMnDacPkQ64PnN0w5njr8bUCFUcCQfPnFF/HlF78XiuYS/ExoGEaHgdZQRloj4FV0ud+ocm3gDA46AYRsMbjVX/DtvpfWcOk+MjCoPjGuEUOGmhnJIVVcXoeS6sbGug6OHFoGUPRIYBxXl9caCvTtZLACg84x59a8bRC/LZbVL+C3k8v2cOUj6u6lftcF0rkZFZilg69n/Dan3jrj73LAlRi3v69Att0H7R5oHfB8sD2fmL1tb/m+uk/pNrgca4PWFVJVldC0+R3aaxNtZ9wiYy2SqYPU0fYSDdXAesSKDArRz8n7l5cW1XyPVJVz6X6mqxgPWj6CAyJmB83tc+fXnsvJqJFMuqFhjobx4gWibKcSWquRKjyr6pNpk4guaE+Qt/Y6rwW5xsFblOp2z227L9vEsregzYPP6mbvSPq9yee2iH6bVNWerHW/9dn5H+05aff3fKLaIZxvSZ7rffV3uz8d4GWFNjdSn+j0ztaFh57S1QbwtcfZb63K5vz91NmdT+wK+Osql0n1rIRD152JbofBQ3WqvsMSamFYe1Wjc7NWMgzqWwngLdXMWyOdenCovz8nuG0A3ia0ldjUs5HAiGZYW2Gx9hv3qGRtNLoForVBN/dZn9cGeZWwsfe5D+6bSqX2PIqT6Zy7hC8rOIB6sm9SU+6dpM5HM9LFNOTyJ2UJalyNR884OHLQbNG5nG2btNo6f5zZSv5cZbKTlgLkeKJzu3v3bty9f0/nT9wU1kw2LNd0No3jk5PsZwuxpqSmvr6uRJfr579bwLcLwnM2ea1fu+fLLlTgqXXkvjs6ZsPDyrNQQUnRlqXHkSJe0DrxizA/uLb2nNVatmemzoMp5P3p0N6qQLoDHm2/60x43rjHUdQzkOr2ChV1AwvstQLQ589eC4rOB7fzlcfak60NbAEjzpHp8N+mQvMznduKQVQNtAjdfEI7n9jLf5bI2ZytaQO71g6263zbrt0G1OVLGLZeIG7HqAD2YgAAIABJREFUsDGox5ni+3m2gOB13jnHvp+Z5l1W29jV5YU+ie9kH9aMdPby1TViNdexOBxlMcTVJZZZZ5cEKdkMXNfhmwO1eMEco23KPs8zVxGNOj0/0z5zv+0gVpcZzbWkc4geDIDL9hbz3gGCrhxIDz0eT2rrCcZwDZ4Jb0YYeiMINzGlAx/IH5JfgKpiRGGzLHzVZKeDgcSoYBcyd5xWG+xRnUHrUZo90K9VmiDZ5X6WeBdzVZtSsqvavdHHvk5GlYw0iWKJn9WaVRW0850ONrrkQK1QuU9tC9224f2T0EOexzYm07npRgsV+F5Jo2PtNtnmO2T7anRXZlVVYbSlrWTLNtL32s8X7n2xn18b/94uXpXGRH/Oqge5qMf1POosdX83lHmdhQThG1LqrRbIAgxa+1B0bT8vr38VLbp7KH2DtwDLxUbpKM41Xzl9v0WivG5qU8mfV1xi72EKsISfMjeqFhOC0EpivQNzP1SLQOVI/Ca1NxQPL/hsn56f6jOZ6KEYmZ5aKsSV4KeOj5kXNWe4b68ajqqdKEUcs4BTQIZGHJ5fdOLBrc1stvotbQI9DDvOb7GAtA7/y7/++Wz76Sfx3h/84xht3VPlVttNN8v4kQXRPvdfv9HNYYAIoOpPnptbSUUtejmR+aSpNlVtfPVPUlk8sxHDoGiQ+8aG/pGwx5xqX3/oeuponwz1tAKtQ6GImdDdSiIakYc6bOV3y3Hoc6cgih4dQmDDAoJGYthaJ1eOX0FaKny1iXh7IOqgtoanNWoVGNbzq9d9Z7LR0gGLephGqkViu6AzjaxmSqXxbhPICtrLMbfXVus/b3zan7efWfcybyy7fdQc+PreW8aj23F5uLtZx0XN6Y13VfXrudV3ak+TOCQNz0mF7137q6E0tBVGH64+GuuoQ0X2UfCPg0gatYJGaCSDWEzVWkymqHJp6EsdUsIY9Dxk5V/3rqT2RgrQ9I/gxIu2yD2BGhPQMQetKMU8nja5Lbp3egSjtxlD+twtaBwOQYhQbBSpc8bhfO9t61RuJR3t2bHl7BxQObbu2ZcAAt+dsyrrc8sO1GtbUKJ1SG2A115HJebcS61l+9r5wLAQ2vn93O792q91btrElH/n+bbVm0ocanYu91YGuhK22o9V3amEqFoB6vnXWlay5spGUeqaBLChkvMePkfiROkE2c9FQyz6bgWX88+pbF37vH1PJHdW0K9qUfsafacUzntaMeelrr2upe6Zn2u+a873q+dU4MR8FZDPJeD1+XGgVGe21qYqZQWu8f20MLjHyDSozrYneOmk0sECATHVIkBJgnfObfUTQlVTC8qNx4ORCC8uL4qRwfdzfailowaOJgPPzD93FaES3KURrJiBxpWtra/Fzu6u5kVa1bJXqja7wQktn0XPbU0OQGW8fk4rCc+l9iznWePLNObNvchoKxRwgo0n8Kl+LvssFOhd6arkT4FJVrsBmvl5TSrgvvwcTCFEK4HXYIPw0/V7nmutJ8+E/y4Rlapyyc5looMfbc8Le8MCP4M4ODiULaRPmff87vPfiT0FHbTWr76P+2Cv8sxrL3AdAlySKVbjAitxLl/IdwIYKLgVtbABwdVSlsIo5WN7/O7Wtes5pqHVGZMT6ytH/bz4ubEVTVtAP2KxEobbfZLlF2/FRFXlqKC1q7qZti7qffbH6nokVu5+de9RV1fOTk/j+YsXWWi41hjEagPa3tmWsBHrhuAmID86GfyhhYvqJ+uNDgbtT6vLy/H48ZNUBj9U3IRqatF3+W72E+KQxOKMlcH3sVdYxwePHkio5uDwQDoTZjKM4g5gytqqRNdg/pG0v//+e1pjEs619XUBckxRoHWMmfBUdjnjd3buxP37DxSbHR68Ud/snd3dWM21N11+ZG2I0VBgtYAKHqGqzj4ftNMRkGu0mIZf9z3/allqEjWHLrY37ufmbHqWs8bB5AhI+z9YKAaq/ceE4t5Owv7AFzDZIfvFc1xa7Qf7kUy2cw5zKW17bzlW6sesJXre7B3rk2Si1iSVtfd0L9gu/CCAo9o6CsjukzB+L0ag7sefWVo+Zku4taQHJnt2Y9mZAps6AK+rFnP/tl/1rJS6aMybARnHkp5AYJ/n5EpfXW1SjfiidRPsa6WtkrmOMQlazBLcG5q+a99dLSisG/fSn+2KtWRvdSYz1c4RcJ3dq6bzBNEBQoux0IlDdpoSvgbHKNZtqfo8HyOgqcsFetvhx5bKDnn/Bnqq/SoFnKp9LSdgIAolGyLhcYMaUk2u2fF006pw7KuoHMg+JsUYs7JKnOv9a39eI6+++OL3YpRq/vDSkuLS8qXlZ/m8susV/9X9W5eiF98VmP/v/vQfze5++IN47yf/WQw37sbNlIXxRqzK7fhmEvuvX+uidxmXoRlLuUk6gaaeDlqbrQ3uuoSqQSS7pE3O1VLW3FQhqbdQn3xQFZDmbs5MvjcedtSmelbVol5b762Abz647YLCLpGpAKihTnQ5jlUUCzG2/erpgOnTGiGSwku+3UtYiZUPU1/tqOtuDUr7s/nfvzWgz/UxAk8/WaF4psG1CWx9d4fwl8loYfY0dG1g0TrZ2tC1+XqD1FMsKhlpA+z67gq05vdLGaIWrStErgLz/jX9DDTvIaO1Rh17ISHNkZPScopgyHml8IgCAq9ZXWdV8q3Q1s/fNLXQFfB6LqY90tds41FBNjQrvaYzmq46qD9BIEO9tt8LCohyxif0SPrxzi8uRdcnMW0TsQr0i8ao36VzreSzqjH7+68VxDCrGYODfD70+upn7J5L04NSe+xtQEfNnusDble92v1BBQZhqfq5A1LPFeySkw69th1qUbz63tpXtfa983c/YBnC3sD21O3WhtQ+7arLCbLUPVR1jMCKfyqBJoirALnobWWM+X7WgSCvqpVWXF7WtVHxomrHHz6/KHD0xxPY8RqeRyXKCgaz35RgAfpeJYd8PiZJYhl8hwTjPPaokttKUPTzmi/c0piakWnz566qDAAw2ktZWfPz6YXMWnVmU4f9x2tqEKnsmCiK2apSP+MeeS6los+zqh78nZ3tbjb6yspyVyWquc4851pnng0OE0Vu9trN+Dq/1+dJVVeeZc39zooya2el7OzjY8zYiOrzQtfOgXolgndbO1txLQXL0BoBEsEu2t7e0przvkqqVPmZTrQ2BNqcs4ePHsWd3b04Oj42lb2ZP2yGScQbJXVjJenMmmS/8B0E2+xuRlO5ykVP1lhJOd/NCBVrE3h2du1ZQDIEqniWdX2soffodQaY0MF8T6wR6p7M5qbNhtfCEuE6aFHi/nifgYpFfR/3QsJbIBtrSSKxtLys8Vt1D0W35mHT4gMDin3C6/kdycl7776r9eDeSZw++fTTWF1Zi9/+9rdKqB+/80jJDXMt2Yc8FxJ1j94zRc8iij4P/LvsQoobcY4uUC1NkOLxw4fx4P590c+rclOAJoItbcuAA+gKjm/THbXnsw/aydBt+n8PtGefaQXaGRh2oGqXPLdVt7TlPYUohZjs1XtV51QBz9aWzqmUIjZqwvyuq0z4rOLfSPaev3iupPHs9Dzu7u1JxIY79khBbNhCXF5dKmlEkZbPpwK6iuDj9o4qpbTNAPi88+RpHJ+cip03vr6Oza11A7n5/G6uPePae2hFQAb6Kxp19+7TePTOY+1R4k/zkN0at7m+HqjyYzNYw0ePH+ls0z62tbmpPcM5MIh7rGry0fFRvPvue/GD7/9Iszpf77+Ky+ur2Lt7L1bXVil7qYIMJZOZ4fToFxOlAz2kBYJa8n68er3v6SGLS056cr0NjJQFLJCkF0mrpKStKJa/6cTcav07VlEKd4kZYlo+/5ToWdZzO6CCb9dn6kJy1GBXreuBmy4G7/Zzll+7Cm2CNamvU1FsJ/hW4l25f2X7OxTdN1EMI/naBFoq5pX/zsox91LtFfyef2c/ANiVHROw6bQ7rm+uBHT1QHfT26+KokEugZISYzNwUGujSnHGJ5UM6tJLrJDENSU9xQ5pmIAAftgK+QgSPjFgYBKR7LsS3gEc6YsrZ9JTKZuSbAGSWdsGV/V7oNvgkxLCmv0qwah8zDq4TVue5tE6jmzXVilto1gu/WGJ5zkncPtEsRf7KnrOtLN9GLqVlDMFGCWWkvQg3J5QdXjpECU7QGsooMUixQK5xahyVZf38TOmu2C70VjC/xQDpweJvGfbuLO+s6q3FQfLtvG//+Ff/tHs/ic/ig9/+vNYWHdy6wqUVkCLxobC0fFmqelqblgpU9423hVY1mGtKkkf9PfUgnr4Dt7bAdy3ewjb93ZRUxM85V7JIKZ/RSUlnZlpRnz0qI2tUP13HUb17GSQXMIzdU/z99K/N/t4OpnuosZ6J1avVh/E+3s9sJgm7EJSewrkfKWs7qVFtWrBK7Ep1Ly7zkZ8ozZ43cv882zvsQ1022S2QIe2ciWn3vRL1/WVka1rqqCvnHy7RvV97Yau66vv9GtKNdHB9bwIFqfdlbUSgMnkNpEui1Q4aSoKfn/9qdCmA1/950ajak6lg3wfZn5ThknGbjjSejoJKiXJNKwpzkYg5iQSZsSgE7W5vHBwx70SrBIUcr98FmeQgJODTwDCdT958uSWoBTvK5SzklsHW9nL2SBbvJbAAApaUZtdVUhgqOj5zZy4Mi51btukFWNSSU1V+AqVLseEg6jEFvoXwXF9ZlV0WsSukheoiFQJMKxFHyMg4rU8n+o7qyoVn6kRCisr2j71mfysrbjeSKzHlTZ/BkIn1Yvn+8FZ8bmlFln7rZyCHVY7didZI+nEs2zj6lwBe0nFSgBaP69eWeyEnm86rerDLGGn4hCwpDi8jlJZQmm3wKfs5061X9mdtE0dbbIbv1KSI0kCSsVuX2Oq9WadR/fRVRTy9Q3zouybzkfec/U42laWMyxn6kofCRBBNTdPwsPPCEoJIHn+vJfgud7P/vE+upFj7O3PWHOuGefxav+FBC+WV5j/u6yRBzwExllAESYhgmrF9XlPXcm/sb585tbmlpLH07OTODo6iYtzrmc3rq4vZF+oMB4eHIrRtLy8KPE+9ijOm4ougTn7kTaFi/PTWF1bjw8+/Dh29+4qKdZ+UlXD4jtlL53cetTJ3/3dr+Ls9Ey9uqzb0eGhAJGVVVevOBsb62txcnwcB4dHum6SkJqxzrXwrEgEGYfBHxJd73nOx1XMJti0oeYkkxQvLy7FwZvXon+ubawrwKRNiESBSQYktbW+PLulJQd7VJm1l5Ou/fDBQ83/fv1mXxW6Hdby8kLAAyAENpK1lp0TeHQjIOD9996PlZWl+N3vPo+jk+N49+l7sbm1o9Ygkh/6vxz8WmjMftKJufqbp9O4uDzP8Rp34uLyQgmTChAzg5Gc/zF9Y/RB378f9/b2ugptai52Nr5bm6xP9GJYyRxL0S2erYC7BOW8w2/HJDrjNZtSfafN7+v85vmXl2FfZPCo86NCAPFX+RVHpTbzPTPJ4HVVXUwNNjspezCrOlc1lwEshkvNwRR4wZzllZU4PT3RPqYyO5SaK+1kJKU801Pto0pYValb9NqQHLLfAHHYFzfXV9qnXKMCZIkmuqdcgmFB8AvQMozzi1ON2bl3775iT0ATxhiirry7eze2Nrd1fhGQw28xD5Zrxp+RVDOxgvOsa5tOzDK4vo533/8gnj59V/b1zf4r/YwWAezFdDyOq4sL+f0N+goVwOOjKw7wOuHH9vdfxcGRz717+A1qGGx0VUr3lHtRbQw1BSGr5YqFVGW7DRoq1qoKm5gd3k/8XDFXlzxb3VaJd9K+/VwNtLMmJBJUGAGKusSgfEAlC3lWO3Zagdnae/3IuQ7sScDfoDN2qyqC+CSDmF081dj/qtT6vBaQn5Xa1JLoE0i3gegYuGyq/2bPFDup9OBcEW2o3l2srdPQXUuNlOEHVcnuwNq8JlesS+8ie7gTWOYaFCMl8MBnEPuRvBXVW/Zbvj9teZ5TzktVmSu+LQV+2aFM+iiUsIYVG1RFu4CB6uGvvvlSSO4KI3VvxV7JtVCeQZJZwnz5RL3PekDX/25KPTZcbKBsueS+rZKdOiRZ8XWbELG0E3RAF3xaJbhVoJBeg9TwbZfK1/E9nE+eC2zEaletPdTmHt2+Sjup/Zf6Fu3n6Tv+u3/xk9mDj38U7/0hldt7MRkYrZa0TaqXsYg4cBwG6B0X3vV76bA3gVsuagXalcS8LSHsL8YbEIWtLgCsAdzNQalEqE1E55Pp+YSsAvD2QVUCV0FYh5rlgnsjVXrvxeY/6158OFr15TqIt1WbM+yr7ZUVwNsV7tpErhj085zq2sqA+LH2qniuOiJeYWNSlSIC+ZY6VhWuSnrelizfQjzSgBblj+dZCQHXVBUlofsNNbMShEp4W5SrXVMllLOpAiF+XglVu2lN3bjdG93TFfuxEK4w35YIL0pti1qpspYiYBh5URtx3tckN6BITm6gIU3GFpwAsSMA8/24mlI91ThfGTN7FStmD3g2fr1QRwkvJBUsRQ7cAwKhw3+KqcA1rSyv5Jzffn/I3Xdoniu8/DfoNE78nSdPYnNzy8DMQsgJFqigIK8BWep5eq1tvAhYKjmiHYAqM8Ete4h/tN7LVFSHHS217ZnsKqqJAHYGMfckfRb84Tk7kYfGn71zVyTy0AVd1sZo8oy1JqJ2ml7L+hDwnJye6jP26Mtadq8+SYsRyqJwVY+Hq8G1h6sPkqBMaG6isMXgcLBpp8kMRPYk10lgz/MSmDCZaj+UkElVRytxXkiqNQIL19dUhLzHJeYwMP0GR0HArbWSUN80NjY2UyzI1MX2rHTIZDIIujORfT19sOE904JLrgBWcptU046ablaON3CO0UEsRnL9jUpgOfFiMOQ79Ay0Wj4n9ad1QsWwmAcYO0BTb/encK0ERSRtJC48JwLkQno3t7Zk33gvSWntD4ICqqGqcHaVfyf8qNSjtvri5TNCZg2UX1xciatrfw6JH5VE7oRK4c3NRC0xrD0Ce7QE8DqqsZdXF3FyciSnfX09VnLLtfPa9dU1UTPX+fzRSEE1wTUqkeybSsAWF4exsgxrYSV29+7F1taOBKUcrJGcWBhHZ3YWcfDmsLNZiC0CdEGfJBE9eHMQa6vrSqLPzi+UpC0tQg0ci2JNgkFizWtV5VLldSq9CO6bgJ5r49+l9JpAG/tlBKi2tBxLUDIRsuLahkNVrLc3t3Tuzs7P1H8pFWP1EZ/pnKyvrSlRqeY79j0VdPUbixZtKrdsTtH5Ou2M9KkJxFClhflyeXWu4GppkQrsUsAiw+9Bj6tA3rGtqd0SKMp9ZUDSyrLdn2m9CvvtWWstq5HqnVytetrdP60qi2i7tvve0+WPawf3/soJiAy8T0kJ92RFp9hDYuN0gXs5hQzok+2j13bMIrPSzHroRd5Emc2ZmVYhTdZaN5e9qiqlgu1kuCsqVIU3dR6cRPn5cD7wNdc3Y1epFpjJ7MqSuhPVe2eqqQqreZ4V8Od8UVf58as119LMCYtRZBA9ncXJ6ZFsJzGm2Cn4arXF0eNO9dzJcIGZzkNmqpq6OJI9nohLBX3rx7p2fCuftbSy7DUE3J5M4vjwMK5ubmLjzo7o1tzZ+Mqg9Nb2Vixl5dYCwWZb8Td2geT26OhASTCAD9fHv19oPOSlQDH5PvmpAj+rwscZcA+0n11TXMlRKfJ9osZWhd9xthKf7LvlnBWgjA1gDVpGFPaM8wlYJWZFTmAw8OJn1oOPNdKsb/PzPvUZqKRPlcU07toDzZhPbGadf/wj1XAxjKicZgykZLLYcQ24Up9T8aNHJLoQVs9CdkNsoVLT8pnRTNS5ql7vR6cWhCw/l7POBTbwWdDCi7KfNr0SSekrZJuHigXpp3xN9lvKg1LbwXmJ48SuEpw8ZJ1JgIwFTynpNDAySavKpmOzrLTn+pKUEudrOoeA15rLm2DW2LGspoZkcu54yuvXVs75d1dSE3iplkQVbJx/FXhcCbfa4pLZYeAdcC1H9AjIMwjU5Rq0bRF/MY1AMbTjOGlb5JSR+vfKXUhuea6ffPKJfHmba9XastcLKmzXt4qw9TNf7CAG//2//MPZw09+HE//4B/HcGMvpgumnZjTbal2Dsjr/dd6A0hViwApAGuoyXWQK7mtzfm2xFTuQfQD9zVUdaNurBK8FvVvP6cNqtokupLfNnmtBLZ+16FgmQBUUlTJsDZ2UgX871bp42arp6E2eb2nP2DVVN5SivTE87nbEdgY9RTamh3GdWtzKMCvKraNgnq0uh4lNnP3qd+upmiNfRBsKHMOKclZUpJrQ3CPXF0hg3Ia5fUF+vY9d04aemTHCoSugNnu2QFUJa0FI5TgDdwT52A95evbcQHl59OBV1+fDbmvgwPnhCmrBImeVn+V7iuDCowzTobvpeIg+osMlw1Cyf7j/EoRUPFNJs7dnpCBcfW0DIZGJORYK+6FAJeKEddloY1xVl7Hcrb8odoDfZQZyc+ePVOC+vDhQxuo6xu9BhU7nBmGiPu00wpVNQ4P38Tp6UU8ffKek1sV/G04SeIxogSViq+6/guvSz/syJUqngvI+ovnz2JrazN29nbj4uo6JhL/cVXcPZXeA1wHVeUevLLBssGtuZfuN6a/SmmQ9ijBTAkTGVH1ufZZ0P4rlHcy032yVahK4bi5Z6hmBOo4a5IF9kIlw+xBBS0zV6K4FvbIUvYdUuFaW1vtUFaE4LSus5kSmfX1TQU4Hvx+HXt7u6oY4qzfvDkQdZskiN8/f/5CSRbXQgBBkkKisLm1oUC/qLCc5/PzrARsbGidoHRyY/R3YqifPAag2ExqkR2mQayeBeLgvQ+qyyYUsm3Siyk7vK4q551Dzz4xzYpTUaCAuWYER85rJVnVuU/ek763N7RZUTay7WDS4A9X3fmFXFf2Y/mDOud9/6uBefa5zypn1GKC/GHEFmeL/UliV3aS5I012aTHM3t93e+VlSkFY2MlkcOFJVWXZoOJKd6DkWnJMye4XJv8wIBgMycCTKdx/949f3aN56ENYeD9ejNGa4FB9R4Z5AC/oYyx04f0mZl14bE5fh3rzz5EfI4qJLaH75FZKzEXrd9MCSxtAsuLiwr4N7e2Y7g40siF0+OzOD+7FF14ZdUV1JnAtF7RlrNCpdLgyeK3+uGNV6SaddkI1isrRLLvsrE8T4O9Bj4Ah3olaImNnJylzaG/FvqaAyC3rkJ/ZS9nnxgWoVM5NrjhakL2ZjWoviNnJwY8k0pg67Vd9ULxivdT1iS7BNv9c+6/swUkIaj+P/fWsjDazt04qKyO8t6s4lAxLOaOQMaEZXLARUfL0zXk2KeiZ+J/elCn3mnQSzFKBr6+h6RAGxpNG2UBM4vxMWM9dVGqsiYfVFTFijkyO84ePLNLnMAUOFXgZLEz1EOZFRUDhx7VQWuu6su6XvdXyu/JVMkxuEpTlckZIKVFocSqqkqj2raSqp1CZgYW3S4BG4JYUOweEukE2vy3fZd1K7LHMXmUM64lq9s8T4Lq2ZAWBGtXFIiggk3am8WsrF6StK/BgljXCJOr83N91u4uFGzo7Phf1WK1byu5ff16P46O3sSd7a14tb8vu769DUPgSoWgBw8exmhhKPo2MYOZDu6HxHfg1wCMVleWZSN4RgCqrMWKgGmfzU7vQDoPBleh4mpEWfpiPpcqNgks543v5LrxRYAEFSG6XWFVa1bxHvsCOwRIC9BV4BOfCaiM7WV9rxP05/eAWFyoWhBGIwGAfAc2i5hZLCzNEjY7g3sV84wEUYrb7otnLyvJnlooUzFhgiTEv9V6Y9HAQUxZS72vFzIybOM/Bf5zb6Wqr9bKhn7suLYfZ2Z/lFXWLGAYHMtP7artPeO0cpCOgp2xc1Vv1Q5Z/fY50lJHuxW+rcRTPoi9ZX9v/5w042xzJMagJaZieUB339MgxPaD1j8cdYk4v2O/ldCutBOGC+ojJy4Us1Bgk/eY7Wi2GOEDJhOBn/gfgbaLGe/FTIA9rz0/PRNw5BGojgGJr0hmiXmYzqJYjTg02yCcGBcwlzHNdKoYSnNuxzfxvU+/p31cIm4VD9zK5RpNj169/zYNW36Hnts2ub2ZEchyiE0TYcM4uSW4vEihh6R7jhg94UpVv8UaFCqNkTdTSnQniluccm+UChCMJn0LFc0KQm0q/Z0BVFX5ZFirvzSb+btga04tuU1+Cw0o1KGSIzs8I05KpFKUQsEjSFYOVK8KUV1THaRyvBUXamEzEatkSY4sRVJMc6yKcKp/pYGrz8AQEOSx2fiMvj+yBEGctCagqbUDsdThSZEMkPhSniykyUIpdlCuSGWAjDpvh1Y7gGuROvfSQSWyErDuuaNyW8Kf56n5XKBttY6NQl4FxX4+fQ9wUar0PEukI4MTmx6bH64PQ07FR2MBsv+Qe1P/9niiniGjQQ4ycAQSYwH1u4HCCC2RhMNVIcQwan4uxo9kaTqeGJUMC1+cnCLGxBidbVU3oE9CC6RSggEhwKWHi/PBa6F2Mfid9bt//56Cc2h6n//ud7FzZ0c0vPH1WNUrDAMODOGZpZUVf+8sVHl5+PCBkqez08t4/OhdGRAHlJ7ze35xEdPxNLZ37sgpTaiO6qqTSKph2KZ2Q/clAOBcMzuXitOjd57EhVDAaxlaobNCEI2iKzhIUEaIbAqt+XyHHDYUR6rAwwVXTsRI4P2I6iSih3Pm+009nsVV9v3VmkFH47qpmrmX8Dgur661l6C68WyomF2o12td68hzosJQgiQSBxoOZaQRGrmzs6vkFoe/u7ejM1T9XR9++JGobfSbcd6hKZLcklwRyHCd7BOo3F9++aXOIAI/BE8Hrw9UHWAdSSqoPNC+8frN63j54rn2HNfLvXMv7EVeA8Ch/SPqMzbGwXamt161mvesRaxKfisAZOTYQEEGy5mcGlhwgO5AusAG9yARtVJB4wtJCLvelapkWl/KAAAgAElEQVRuqWrgZFiJgYLcnoJNz56q+gmwOcF0UO0A2tdv1BpgKHt8up5EA1W2lQY8CGQIdvFBVGx8/65Q+CxeJyBlNdTc2r7OpGlLrVijeUCvud6cy4qAjXq4rkwDzkRqgKb5NAQ+8VoqMMVW0H0LtDF91Y58iDa6zod7h5JFI4Tbe52/JSi3RPJKX9FVvp/glF7QdfX6MRNbZyeDKQE0MKWoKl2exyo9vYeH7lMiyFPiiCq2EwIunCCU7IzHURUxgCnTJJkDTiDjnsyqbqWzTLTdyVGtsdZDs0i9PjdKfr0GBqGZGWxghGsd35iR4vXADmV1Ubif0lw8ii2QZsJb18NVjlRgrT2kucoO9ize418I6Zci/fzYkmR7VXKbYlgOBPuAVMkfLO+shihADieMSlxSXEnhF/ZtQfBbBsLu9ezYVTV2QpTDjF8KCG4C49bPm0psUFWBeFZAnB/O9wo6RWfP+UAZYFAlleeWZ84HcurKZY7YKapjBcJdoUKBdamEuxqsuC3PaYE86ofPeK0jcZjgkQF4F4zpPiqQ7yq9Lnt73mwzuktVOJe7unF3XiDWr0aOpTgQs+FL8Eal9dSkSEGnGEwMwlS8kcDEhAovZ0lsgwWdcPUfilmV4NfkWvPmF5XULMRVDGNp804sr23qvm+gSI8ncefOdpfc4iOV3AOI5T4/OnwTRwevY3t7U9MLvvrmm1hb3RC7w2AotGYLZvEPlG7iLBIC6Nb41ePTE83Phs2Dr4KZwdPFH5AgANzic2T31K5ExW8kwA5gHNsiEbTBQH6MsUT8O36nCgskGxSm+D6uYWfnTgfq8ky4NpIflKPxX7QIKDafzlSRppjFipGAYH/4PkYQ8t7PP/tcoO7jx4/1fXwPFWvEuRC9lPBltvYQuyhBQewvWWUA2Cjk4jNJrDc3NxR3VbJkDYSBfLHbllKFNxPAygTr/GiPdXY096nsd9Jgc0/ZjidDI+n8HYMpzzHXqT0jYKYZN1STIQpMTsBPYHQD8FbFtKrj8upJ9rNfzBaBvhTZKbB3QF/G0oDnCKrBNFLssrsnAAjwhNiSRJOCScULtBUUo5CfsZe2EGHb3FC8yDMmpiF2BwghDuGr+AzyBUTl6D3H1xK36BJVLBjHne070m24ubqOFy9fqt1DPuL6Ruu0vrERb/Zfx/6b1/Hk6RPtJ/YXa41P4bXEQNXayn/TYkPPLbHjp9/7VIk5Pu1WwbLpd671lr/RM+3BiPqd6Pr/9r/8qZLb937yT2Jh425cT6EcO4jxIG3TIF68eBUvnj/Xf3cIzGikCwFxcmXBdMLalD3Nzk+nq+ApMUtKmYIsN39rcxq2uFXlNFrTVj0dMIlg1CVFvfS2E0YLCRF48NAqSapEsZJZVUkJBLKJGyOiPihQJhmz6qErh5QbM50UiIkRM1OvlFDme+ua/R31eaYnlEKxaSmZ/OWm7+5e1dJS3PSzKbU90ZJyELKqA3oWRWFxT46R5uS+l7qwEDUPg+5ppFbY7N6f/XSFNnfGo1MHToGtBG4dAJbqWtN/KJGlNDIZyOiZJL3W8XpSlHLURqn55Wr3eyaRr+pncIXBje8YevYmPWwczjro1Y9GokEywaHiIGAsQDBJcFkzDrypjYvZd0dP7I3GDKiv7eRYCKSqPZOpKiav9l/H6dl5PH7yjuhLr1+/UrJ2/94DVQIZ5cHMLr5HY7RAy65M89thnBZV3fFYFD9ol8y9hAZYCskE2koiqdYgdjNc1HfjGBFCOT45i0cP31FFkTNOsMn6nZ9dqAqBsqWS2xzNokAk6xpCv6P6SK2wirgGSSD9cUsrq6JrcU84H/Y3yToGyoE+lWFXHjlbOCcCaK3FhRNxUO/ZzNQ1EkE97+U1OUjeD90QE8Ma3FChGxMAgGjfKCGnn5g9cHHpnkKuEVScv0luARFApgENWFv2Gf9tYRlTiOmjEv368kLAA31arD/ryPXzBVdXjBa5iIf3H8jBIjpCdQ4HjdElOMCBAIiI6oMIzyXG2YJDBJM8N4w1rxd9bmFBiCf3RNCBXWRvCWiSQqDfxxkVMl4U/BKGyBYF+81MaFNAoipTRpcTUkyTWbZBirk6Vw6QeSUJmUiG6ruxQJWqEAxsV4A7jskMsQcq/9QWFxVIOXkzVRtupqlO7n1Skpd2r0YCCHwTfdHUxerZEngmu0pfugFR9wCB6MNUoSKTY3ug7k9T9VFIv+r+nUMsNLcCh0QDdM9KVpSoUYOGHoqdJH2xDxI9dmzqoQE57hEhJc/XpFJYlQIlQwms6TnyHKgEKL0keXLCg6/0fFt/L6CBkgUpFpOsUhm5ckIRC3F2fhWLq+vx8PETAT6y8VkFK5/55vV+HB/ux6aEbkDar0jFDADOhujZJS3fz1jJZSoQmxaXlf9mxJf3GcvtxNXP0XToOtcSy0uQ2CB3iZmQIMgId0CmK+58Dns5GQFKSJVFxmzqKrSF/HyP+u7SsxBFzqwt+YmpP0/rpO8FmLPPKxqdJ6ZkRJiJZAd1dmFExhKFfFTVRAmXqyNObsdm8Iga6/0ihoDOi4NPM3S8PBUu6zEMekVW9ks9PwfmroJ4Pdp+/MzAsz1APjf77b3DuecKh5zcA4zo8zMyduLtSpaAlPz/LsRX9dTBfAHq+tZSLU2f6+Pgh8G9VJHAAAaAmdAQV5H0Yqr4JIa1V/wLkiCtoTeAwyslxxnsF8DAZ6pqX0VWz7b1drLQl4R8VClOYMyZsK8lezJhXcDE0L7U+ctq0Lhe46q6GSGuluXt5Zd55jyrDJa4vHM33v/hH8bW3cea6Xl1cRkkyeqhX4UG76pjVa65DJ4RyS1sos2NNbGvDo+OlThiT2EyEDcQGxODHh4dyndgl0kYAEXxU4hksWbj8XUsrSylGJdjQ1TCeYZWDQe0xsdOUrkc341gFsJ5q9ofsDRQUMc+0LZU/Y6AYvuv9hV/knhKXG3szyEOFD16fKOERP4uKaHsX2ITeuSx/fhW3gvwR3LLWn/zzTPpDIg9RhJ1dqnP5fMA54gdADTRSVBf9Xis+zZVdRi7u3cUE339zTd6/9bOtmI0z9K1j6ayjdYA76mtK5Ak84kuYazcIcGiOqvlJyuWld5KFq1M97efLOBPsXQ3RqcyzzTPeQGyRdn/6x/1egmqBCcgXMBP5RyZI3ZMSm/6/tiIMt9UePU505nYPi/Ro3jzWnEJrDJTy1mX8wRP1jMBnSiGcZ8+4M5YPfTESKwTsTDJ7TfffK01hQnF7/B91mpYiqPDo1hbMWgCEEAbC4/8/PIi9nb34sk7j7V+iKrh16yOfqHYdH1tPQ4OD1WkefjooZ41e14VY0Z3XV6I6dC2xf3wBz9UDEkS/Omnn4jV5tZKq9zrn4ZF2RY5nbfYHBbY3SXF/+5Pfza7//GP490f/6MYrO/F9TRnb2p+kJNbnhODfC/OzxVU6qaTElrZs01gKs12lVw706qG0tguA05QQyKciXM1WjshVdiQvSWV9PWJbSVmkpRO1L/rz1NFt+totEpnKtAa+a/5WTkGIfsiq6IguisIWSW3iRLbwJtu5nt3sGeUtKooTiQtopP3rP4A0zor0fWDdyWl47grmDN9qp5nVUP4efUGGkAwNdQIdjqtbpSD+wdUKX/L3LSi0paD7Ci9os4lfVlz4ez3yp0rVIIP14gWKDQWo6ufn2Wnlr0ciUwrkUoHaUqyduEtika1RLV9HR3q3iFv2dOUn5UgsJ7j+cWZkjNQUZ4NKBX3Q58mB4bKHuqHF+dnmr1X6oyuOuFAGOhORQ8K4FU3agTDz6E8OztRwI4oDGtB7x60jbMLELEtJS0HB6/j9OQkHj18qD14euoRAxrrIdXRkVAs9eUueB4uz0pJ3ca6ES5GIKj/d6RKMFVY0DKSNOgdIHXc3/6bN/Hm8DgePXykXkICNVPaR3Fxfq1ggM9UoxjBqoLdnpKsNRnQP+h7JVnWrEHRmSaxs7unM8C4A84uiC4URZLcEugoef9Kbtl4GpdBZSd7ehEQkeNeWpazh2o2ITm8uhD6vLq8GivLqwqAJzMq7FDRTFPc3tqR/cEYul8HAZhCdQexvmanz+/9TK2E62QQBjSquYsK3kp1UbNXM/jyWao++ol6PP19XDOJGCAdoJ1fY/GpYijk7NOkblU/qBBpjXbymeWPFY8RGesro1ygE0TbAAucZRC8MBCKr37dFI2CNcAfgW7qu3F1r0RYfFILVLMAoBUfLY4me6OKDODMjX+mpASbtZgCQCS3V0qiOOujhUVC/QQtTeVFRE32T/Yd4GqkPl3Z76xsOaFLOzmlauj+HjmfrB6ruqh2FJgVgCI1SiGF3jqth+oLc+Brk5T0bAXPfT+Wk/UebXNPIj8wI0UMgTFMDasLA7wQh5i546QAgMiJqnu5Cdw5j0tis/DM3COu9hnZMtviEqdzEuH+Iyf52BcHq+rBXxjFjLmBsRQbO3dj596jiOFSVxlVopJR2YtnX8U//N1fxfjiKBbwC8mkInAUkDnlXkC3oeNTxXWltnyCKKXysSlOUxWJrKw5ueVzPYfbYIv7Yo3Uu7KVXt0ifqQnndBNeQfVdLtnTTV0MLB4DgkBz9xVR4MT8m8ZMxpgLmaJ7ioVfJ2gWDjQ/lwtJiluw4eV7y1/WuIy8jVZTdWpKHXU6oNLGq0T8KRFT0lC+XargLrmZwqrcXYvime5ek848EyqsPavK8V9ZTj7KyslLoeVjr1rC8rqo5NTrQaWtCsWcF/sIz3PZMdYm6M/MyVEqevtAIRiijnZdBuI2XOZGlgHyMXTDCKzxqCz5WqpAnnsr4BS2j18DgWPYk8AoVQJy768TLedXPYjmYryXfGCwwT3y7r1OXssuaqkOM/yeQAWVf3D7ZaTmLF2Wiz34fL1+D2eoXJi7ZuJ9qt2sgJ1V8ALOL+eDGJp+148+cFPY+Pek5gNFuPiogdQl1ehdt6IUVNgYIEXiLPRorKOkNvpmSqwJA8cJqpeEnKSiJPHEXFPVYzhDJD4HZ2c6BkgnNbNTc4RNtjNqjiaHWXwTD4p7aeBEcecUh3X2K0Q86viXRKLNwdvdH0kqhJAktiX45ACI4gBqk+Te+X3PEN8q4FIF26Gi4C4a1oPmFPai9mzrdehbJx+2gCfx2VyfVwLn81/Y5MFli+EYifHWqtKjLlf4rQCa+nd7c5HttvKAzVMweohdqwOoFFz4L0vHfP00yzMGOngYecuxQhN2jtxgMPVnGmdMbVBQYNwlTwrbqm+1RSX0x7sZs72tGRXhF1x7Fsy7KNqPZwvDNSmplF1qbS/smr2m4D862slnpxfgBT7GDMWuWZiTo3VwU+ITTeMzY0tsQKZ08weZD+hvG8/7Zhea7G8qgSTpPXswsJ8nHNiE3JA4i4qvBQuJOqHT80svpJiEl0x+WKmtaXwwXeTfBNDEC9z/hn/w33w+48/+Vj3Ih+d6jR+FpWfZAtSjVqsPEQgeLGJHEt1o4Ce/PCPY2F9LyZhJN8UNSeg3CxzbqfjmQ4ICBRvJgjnbynWZWLmqkxVb0yf5RAYoXcfkxz0gCAONdNZquW5cqYAMR28hX7ov8iqWQ4Ml/BLVhPc/2nHbuU4J8YkBa6aWOHZGzRRz0RU3Q9Vpo6ENFWLa3YZNJVMQiY6LCRzzGnD4I1jZW1Fi8r98b0kOlR/AAHgyG/QG7i0pKSLsj0iHDgK/puNVwbGm8MS5zyjmi+o3owUTCnEic0rVFHUjqzeqGcpRwGUoWk2WqG+XcVDvyuqRi8u0ynIdYcvk/rqbek2krFyJ+dOpkU/61T8rOFRVA2hUYW0JSrrS3DiWye6AtSuwp8n3e9N+CQTNd+Bg1uSMqjEtcYWdqLXw2MGcKQYSIIRKXTK4DgR46FD72E9LXaUQ+Yz4FViAoKksKNAloWU4nclhT8nZ8c67KwNRkRsASWcRkfzIWn4tSrXGWzisDB2GsuQtBuJXiEQo8qGe0ZQL8Xgc70HR0dxfHYqZAxHo+qGgtvFoLWYZBE10YWhA0Q9fVVh/Mzdv0h/rsXHoBwdHLwRggd1Cbo1VWlQQZBjKNQIJYm2nudNPcDB/EqPD9I4D+hkqtRkkJHJH3tF5xRaymwSl9eXOjfAWItKruiFxClaEZfEDgEZtQSMr90nm4kRx5jzR0/m4oi+7RSNyWC09tWQ5IxnLwW/or6WI3aLo/oJcWBUvoVi32jWNsi9hUtGngbVjCUgwOSMqjpJr9P5WVyPGWUxjNU1+pNCDv7qiopUxOrqhu5Far+aLcmauJ+N3rFiibDHKoBYWyfppzI+EwjC82X96POUmEq2GRRNtkc3sy0gHbwDPFeAuK6OslhHTsxc20WqkhGZwKrJjp85W7OfzQofIkJZJFGvdSq/2skXy6SqVVWdrcHuTvwriaOCyn07+FbK4sr9hPVVuJDaD5Wkey0EOGSfLa9yAl+2yBWjCsq5VbWOUJ0dL8TNdap/Bv2uTlAx7IvDJc+vzSostZ3EJyTWtMRIr0wYJTTmopIZO0l3U0WaZE3CSbaBmAeL8K3EbDCM68kwrmZLsbi+G5t7j2M2WglYvU4XuByC/Um8+ub38Xe/+LO4OPgqRrOrGMnMGLTQc1erI8kVSwX9epR036woKxGd5PrUglcBzOCWEjUBra42umfXBplrjaSHT2c3zjds1LsWFr0n+6j87/waEMc2S5U/Ese8P/VfplCMKpWAOmLxpAZFnnGjob4OJ98knVWNdVWRs2vKI1V/U8ArSS8QuOyd7ieTZNtaPxtdp9Yo23ky8RXHpZI1RbcW1Cul1I6N1HvgrHLal5a/rVXtcOJOkyAV1jOY1NlJsZWASTBgf1FZVFN77jGDdvwR2JbaCrbJKWRILVoiWACXN1IGRwBNvXZrKFLbJ0tMUQqtAFrupxbjDjt8PRbgtLa8FKvLsCzwHfwzwbBh0T3jUtR77Kv9iovGrqKyl/25tjv03/K5AjeIEZyp6IyTrC4ANGmRhkBIMdNCDuNqMovrMZ8FiIk9ncXG2mqsrVERTXVtzaDmefg+tB8FpMxibWUp1pZHMbm+VPzlFiv3fbJGJLfjlZ3Yfvq9WN59JyYLyxJiw3fvMh5o3WOliA0MrngPsu/wwfSc0gtPnMH5Ju4owSSCeIcQZnvJB5KIZ4xKrAmYbZFK+v4BCT23tXQ8lEgLEHLrzo1iRMcbVZ2y7ezPi/ea4yL2Bp9HXEL7Cb7dbQ8JcmTsW0laJdPlT5Q4p/K3zmLmwl3c16i7d2BNChtWG5z1YXJueDJUCuByXGBgVz6hGc8mwCMrqPhF23OPo/G/94rb8s+aR2wfRCzqe6pxoNpcpnWnLswt9ke1RWbSSr5BnG8xOffQ24b0ldy6BjNh8lknQC0gJVv91PPbtByWnde9YQ+K8ZN9q/MxuoD5G2tEmBHVT0lQz7wuMM/12KCqz4DFstR7C/MHUc8ER9QSRlw8IVmlYMFs90z801ixZ2EREhsSW6Pu75jPz53CiEWliqU0VAJuYTMrfPO8C+ggbimQV3FLp7Xg3uyDN2/03g/e/0Cxq+x1VcV0g14D53spUJjJvLex97zzubTD//N/9fPZ7nufBsktglITnKQxhawIkcxNVbnl0FOBgbLIDWrGZpadoSvgxGsjdKX9rFRWNcPPziiWnNDUyS9/qAxxYaZv0KNkB7ayioDMotAKV86MZLqXyEaH7zZX25UCPpP+ON7PqBOjGTTDu3zPPyVGQ0KqIP/EsvZW+mJIM4IAVDOMfCC0I+OQQaN6KhcGomBonMA9OOfrGldwfHykEj7f/2r/lfjyCNYQMHNdFuYxzZNkmETWyBW0AlcKEQMhERYKmBVhkgjmJCI0YrNmxMmBa6ICGSh1/+mIv1LMzkAqSJ7rESrEqIDm8lydHcwKgg23H6RR3Dy27RipxhiYNpdzxvL525bYYLhCZkph9TrYlacgUSbR1eNUdHE5S0mRW+U4M7h8a84/FA0HMMFCXTpkTTXM303QmAh2oqxyVHlY5BBmSKETKPcjVXDimXZrD9ihTOXwRHnJGbv6TiizzN3kmaeqnmisJBIaG+D3a3bkcqoKQwmJgcCMFRRDhwuaKXh8fhb3Hz6OdcSIlHhjuKksQwedafQJ5D4qbg7WHCoSNBR1BmOCocN4gcTd2YEujWK0HW+NWAEQAEzq6XYZwGDARRclWY64kXgWtGIME8+aZNsUby4AJBu7ArIMHWlAUrHgJJXnTwWea6VSDfAFVYZ/pI4qpWUUunHOdnbsJzE5UJDMJFaBTVY4FcjJRgBqlMpgqv0pOWiqt1nNVrKV/fwOxtP5FiKce1XATSm6q/KFM+54dgIb/PnlaM0qqT5k1oUqmRIV0d29TpLeF8Kd/f7aM6lumIFWsSNqrjZ7S32miTI7EE8DT6CTYu5VOageIo9EScqjxAMRjHAlE5tf1WUnmk4eBFBmVY6zwN6Q0ys0O5MjUbIqyEpSsM53gjlVUXRmq9AmA0PWj58BKEFBTACvqJyN0F3fV+j5goWEl3OzPajZeBgQmC1Jb0OAbZD7kqCH32UEB031+oYkwYkF+4fkFrVj9bgSUI8JNqkGDeLy2kwe0asH41gaTWNlecGVXgVh2a9OMjBYivFwPRY3H8Ta3jsxHa7FTe5DJ13TGM0mcfDyq3j1xV/H1vA01oc3MdT62IYn5UB24Wo8jaOzcVxRIUUgxKmFaLWrS8NYX10WK4EA/ejkNM4vjOoXbXZtZRSry9DL3RcLwOH9QXaOIBfUemiVsCXQJmBczJUCeY/wKXpzXwWxJlGShTWL05etPl65qAXFGVfjQZxdTOL14an66d26Y5qmBLIGru7ArFlbxfZ5jQ4PGS2zr3/fubMVd3agW1rayWww61EoFkAEJeedKt4AsUBwjKp98FynAg4yZZAd6Su/1Q6VooXVl9w7wy6oMo/Az6JApKo8ON6xD7bL63v4MhSzKNOAAJFEjSR1IS75O0ZxMQ6NaATEYJWISU41u9XziaFvamxcsuwuNfaJ0VXnSnT39u7E7i5tKmbrnFF1uThT31wlDcPhkkC466sbCdRsbyzHw7tbcX9vK3Y2VmJlCBByHYMZ/oj9xXlbiskMoLdmmbI3neD6WcCEuRHF9vToNPvCF2IBhsTCIADx7t/bjpUl968DzF4CNo4W42oS8fmXL+PZ/rHu/+j4XHHeOw/vx6cfvitxoS+/+ipevz7S+buisslTxo5PJ8G+fu/Jw3jnwV4cH7yOk6PD2Nneil3mQw8XzMYYLcd0bS82n34vVu6+F9PhShwfn8XV5XXcfXA/ltbQ4HDPrnqac2+QIB/QB/niVWxs7cTCcMmMjfRBxKdOAK4VO2pMSiUvYgagAO2KnHVOvK8NWLiyWnGM6cOLArmJKSp4LyE+zrKuL0M/t7nlbusq5yXaWXvQlfmKY/qKZrb5ZSWhpgooF8hkjP2t+6wqJh/ZiLV1SUZWl4v6y9qJbZkFJSe9GTnVGJ4uWXZcKGAhQUyLWhrk7OK8YiGUGKk0Ymp2rRk0HcCVRREpcIOoFCCTACTPtWLKitnEaMhz3UfQDgnFmmrj21Q1r59ZITrtQak7JxjqLL0EIrO9oeLe0tVIYEOMi9SSqQKPe6+TJZeCtB471YMWTrjR1EjwussOAIvMvjAoVXslgXEJSllkjH3r+bpu8+K5ld6QQLwEmasC7l5t+yn+J62i1CXoFLNhs0kLhTzTBUXOAkk01vHjjz/KUUDYJpJ6J7bEUgKpu1ijBxsKVO9AmdR+GPy7f/Xz2d0Pvx9PVbm9E1OSW0m6G03R3E7mEB0cKOAlwDw+hasNrXDFlIgxTcE0vjvKA7WiCma+9ZXolO7NSVRYyUhWzRYX4/joSIdz984dHWyj904O6Oeg6kYjOwkj3H0EgkhSCaTdnLygqhOvgbvNd5JAYixwbBwMEmPU2Hgvi0YiaSW8iVRiSXQxwjgK0xFN8yOQK9q05uQRPIOILC3FvUxuqXBx3YyQIDAH8YC2Wo3zjIcQhSNH6XDIFTgPPReNnj2S2907uwoqSZZxVBbKuZGBxMApiRgOYmd727NR05k6JmvFZIqG4S1cBoLPVCN3Bpld2dVhXYd8dGpvcuYp8pSOPV9aTK2sfpryKkNQHPkaeKMkIvujSyUzm2AqsU4gN5vsM6DInsKOOpOH0CheHpqkfPB+zXQTeledpRY78V6i2oYQF5Uv93zieGTgs4qpj0+hASd/RrPdd2V6ifssbVgSy/Nzywq2rbUTC1NUPHZABj8JZ6qkOpYvgccY0e8lcKAolKFeMKNyiUDiIIUgzwR+nFxO4p0PPo31zTsSaeH+QNOvrhx404sLV6sUL0VD1frwOgf4Bm3Yf/SkHqi/hWtlP/LVRaHmM3i2nAnOEEEm55cKLLcC0kYCxMxIj/2x8AnJrWexZqUyqytKeK+vRRcbLYz0D5ZBarlwR7IyChvEqp2FuhL8pnNVr37SBktQQObFQbbEhcbXSqKpBEqYppPtST0hdkAqBlqJ1KBeqVd2I84EhvfBuyst9EFX24Q2uRIKEkSJsnTD4qms+GyKJsrSa45dzqmUjc3sMymAFVz7RHlv45C86ZzcuFJij6V7rep0AlY+UxlUVwIizMFVez0LfaSR0Nqf2BcAEE4RtEN6EU2Dc+muaLyccyO0dRJKmQMmj+0yewBhFaktDjx+i8Bceyk1ApSKpdgpd7e2vhRbm6sxhNo6JZguimjeb4rYdFWGWvFcH/Xh83wnMILcDyRtAYGmgEfQzZddZR+6x08B+YwEdDGuJ7N4fXQabw4RlSNpBoCEMof414ZUxPf3D+LiAiQcO4E6pAFQEsSFwXXsbi/F7p3VmNz4u4W4a78MYrC4GqPN+7Fx971Y3X0nxsNVtQIZgJ/FkEAiSG6/jOef/VVsLZzE8uQ8LhGwu6InOFt9JozHWYqTi5v4zRev4tXheVyOSYo45dMgD+QYq9MAACAASURBVN/eWIl3HtyNhw/vxfV4En/7y9/Eq/2jGC0tC4QlwCeB+fDde7Gxuhjjm7NYiBslstQ0r69n8eolvYWvY3N9VaOAwATxdyS6iO7w2sn0RrNrSShpMxAjS/uTACgp8AlUQ8u+mQ3j9dFV/P7ZYXzz8jSevTqOSxI19aS791lgIn13K8sSmtmAzbCyrPaMs7PL+N3vvo7zi6vY3FyJ7e2NWBgRlAGIGOwmGTBtH2V+J+L8fQmQPrmJdx7sxIOd1ViM61jOKt/62rIAHAOWPfBaSr1VISgfqOpDqf13tqWtHqTNcMnUZ66rRvD5SbnO88x1H+wfxeHRmUCQo8tJvD4Zx9cvT+MM8GKwCLdCz1nUVynEA4YyYmopFogRaP2APXfJODePytvaXNNriNn4R/OE8YtKogwecS4AR93uQPI/i52N5Xj68E589ORuPL23HjvrWAvO5DgWZoDEo7i8nMbV9SROUxhoNsUmoMWyGAuLo7i4HMfBwXFcnhMvLqnQMFxZjudvDuIQXYp3H8X7T+4ruf3y+et4c3we27t34+D4PH7xq89j//giTi7HcX45lr398OnDeP/R3Th49SpevnwT59eTuEEhH1AwWwmWRwvxYHczHu5tCii6uTgL1nZ9dSmWR7NYWojYWd+IvfsPY2nvcaw++igWd59ELK6rcotuxb2HDyTmeF1jZgRuJz15sBD7h8fxt7/+XODD8grK+8kEEsvIIng21fYrGqOUCY1YSDlGRklIxiAFSFrsz+91vpfCbdli562Ztkusm74VL6Ow3G8JMGnvlaJ7Vnq7xKYvUNh9upjQ5W26jQQYdT1mglUN02SH0oJJEIs4KcWguAdyCIsmllZOsQyzEtf1wVLFM1haxS9/V7JyNDM4JwmUKFsXb1rl1xXymhpQomn5LLuENAXVxNyrZ2ffKgZFsjzreSjmLO2djMs8uiefV4osOk5xW44LYBmXJ11Wv6O1sYsI89kKTHfvr/15O9qotyFV9HFM6e9Wq49Midk37nqwrTHanfF7J6CYle8silWrokLyjCfcLuI4Vslvxt7EvtoL2R7hnZktDN0IMhJnA5qslfZ8Cg/6kgHQk/lWU1wWBnFyfBRXF+fxyccfKX66ht1XkwZSZLBYAAasfZcqRiS7p81hFHP/2z/9J7P7H/8g3v3xz2JhdUfJrdxj0nLcL0bCxZdDo0DkxU4bzjRVT1VMmZ13eiaklIHt9DjeTK7VWIxDWqGPLCWlPeLBfU3wt7lALpwEGe4/gdDq+roSyLOzY10LSSkVHA3mXlqMjXVEgKYWERqN4u7enpJSkl8evvoVk/tPnxUOgYQYxykVsLU1jznJ3jreQwKMgA9JqfjrAyiry0pm1dN3Q0Lk5JbrJZFl8VQFTMpyDZjuDmGWQD0Xrlf4q/fJIacSqGltRfsqVcQcUC9jlEGtNnMNRLbzVoCaxlMN+RKesMJooS9V2SmlsjIGbS9IScNrAyffiA0JSuzRAe4NgEbDazRiJ6k6Us4uY5hKjzLepdacaJyCONR0M+ivcTcCXhvFZBDJAhoqeZdRqREd3RwkUwvV55iCHkX1cp+WK6JKAFOJ0SJc2WuWBjtVUWQ3nET3Y4dEtdXpNIJbahgdCl/9AWnwisLOm3xdVHEkdWE0TdVfo2qLg1EspsjTUBVO9w2ZiZHJTPYN8fwPji7icroSH/7oH8fq9n19Fu/hHpnjSXK7trKuhIyzo/6yHOehfi7NKhzExdlJXJwdxuLCNKYE4rxOSCHP2KwJ9kzR8G38jYhKTVpVaH++qLYdzd/OuO3jJsHk/TVqAi6nkj6djwZJTTEGJVsL2ZtOUpD0ICdmOBsp6mSVpYR/SnjF90C/1Pjm0n2EPIu03hJOk4pr3+tllKKcet/XIXpPqfymSxdFTaMZchxM0ii5tOp1wglYYIhc0agooyaKX5F1nm6WpFx4toIY1EgKtXnRvbPK/rkOodevS0Qp+4PKYaeCvIMVf4aQ/nQyUkuWaq17DVlL9Y8OSK9GcT2GcguIRuLD6CiUP+mFsRfUfRW5IUcvYQsB9ug5X1oCsIO94lFSahU5PdMsWJaPcT0kz/Q7stE4k6tri7GztRrrK6PYWluMjeVRLA6oplv0zhl+0d6t9ok/QhFSgicbm0peOY6My8I/EGiPlujZhqY5UYVz5852rG/RFjONk7OLmIyHsba+Ha8PTuK3v3sWFzcwERjF5b7V3b3t2NnalHLxwetDCzgNSXypqpgaNplcxeLCTTy4txHrq4M4PX4t37iGuMxoIZaGA1XgFjfvx87jT2L97lMlt6rKwQrB/oFWz27i6NU38eKzv46NOI2bo/345svfW2RGQctiXFwyvmotJguL8evfP4+vXxzHKZRSMSkiVpcWYnOFZ7kWjx49jOXV9fjbv/88nr04EOV4Y2sjVpeX4+7WSvz0xx/Fg7tbcfD6WayvLMTjh3uqIH7x5fP46suvY2N1Od578kh7mETl9IypCWuxsUHlliQSkMsA1GzqHkh6s9Y3EJKjc9sJLu0HV9NRfL1/Gn/191/Hr794HUcXEVcTVyTdf169rlbRtcmFbudAWKqbC96P0sAYVjUHxU6oclanZZ8K6Zd4luOzEawaRpwNZvHpBw/ij773OFYGFxHXZ7G9BiCxGUvQWB0heoazXEsxgiqY7VhyHWBvOqrthwHZEpNqNEAqK872HlfBHJTyz80VAPtRXN/MYnFtJw4vI371+X784u+/VqI7Hi7RKNaziXK+OoqmGg8C2Ab9T8Ae9s++p8YYOmbw+RUQ3YlMDZQYA3waUp3GdHwZw8lNbCwN4und9fjZ9x/G9z+4G8ujmxjQojJbiKvzSbx+c6LqLcmMxdTcIsZZhukGtfji6kbJLdZy9+5ebOzuxZf7R/FXv/qNYsOf/eQHsb62Gn/+l7+Mr1+8iXsP7kux/4tn+3E5iTgXpTLizuZ6vP9gN7ao9E5uYmV5PaYLozg6v4j9o+M4PDv3eJ2lpfjx9z6I9x7cjfHFScSEhJw51kcCY+7ubMeSqDajWLv3NHY++FGs3H0ag8W1ODs9l1YHUwOWVleV3Iopwx7MfQBA8/LNcfzZX/winu2fqG++G1VlCk/XP+nE1mMdrT+S/ZYCCnNGaMYxpt87xijquUdxFRXV1UA2GUBa7//SP5SQXFXpih2W84iLSVMUT8eL6V7y/HW+ogNk7H3qe8WsSw2DrrjSJZiOVyqe7Mb6KGF15dVnJAX4JhR5DK46yeqppUqwsmIpEUCJ6kF7HVtbo0nmBCA0rSjEFaUnI/+b8YViQtGF3RrWgcV5HuXNO00b06mtqtwI2hZbKwsRBsT9UfhRADpylSr0VVyuwkhWHrm2qmia6WHmgtlaVt63vsft5K3shRPt9IZZPJIuTyXbqT+h/9R9ZltPtUyolccxQzcpBc0O9dIYQNB6p3hdAeJmLWZeodiN8UIAF9YCMQ3cAJB+p7zEwpNqr2iEAfW8UsyOJ3h6dCBtiR9+/9NYXYHJR+/17SkQWsssKznntuBVEWmqCl0sssH/+K9+Pnvw0Q/j6Y//OAarO+pvkBBELTh9QmPQ6n2pubKMBCcMr7ealTcPKLL44RNU4PalqsZmhHKL8bXISAazKacOmqWB9znHk6RSYj8a2L7oXsgMiheXaiyF0RHbZR9O/rFUuOdeCv0ZDbuGaNRx+RkqtR6ITEI5UGVqeXFZwa9nt6XwBUFrDWtP9IXK1OgWp9sUPSV0sjM56igFDVQly4BSlb2kQZRBUGO/kGb/oqgARbfsehWyP0b9eENfc1WmdEjDlGwrkNogKDFP0aoS1THSlJsuaTCqgGZC2FExNFqg5mxmVaaG2bsDyoFdenLowO7Lcx+rEzInSSrkZ4+JEiYlx/k7+wD9EX2Hvu1ytkl3kDBL9hxVQNtVTDPIb5GkSj61yZMLp1A+KR9CU9MIFerFujpBTeGBrHbVmJusAybA583WJ7fZz5qIl8caJN2+xDC6kDznUHJdOugEUTk7UM8Tmis01Wksa3xI4qOZOLmyhpMBNb6M45vVeO+HP4+VnUcSqRmOCLataAcV7M7WXRkioYDWqcykxMktpvvg1Tfx5W//JobTs1hZpO/QiLP70KqHLsdQJO3cztbPwFVo9jDB600wb9BGy8F6tR/4te5bVi9NqslSpcGYlpBKKXxqvZTY2oBZtML+SEXOTMJdmfSaKhQVXQc7UWI0FshR4kHP/IA+Zv5xP6n6RVWV7aLOdL4NWpoUzqqOZtzbgTDqqamZz+Oc+ZtBCxUg/sdaQvddwEZAX5Undh/XcDEpfDmnGPDDYL0x0d6g99Uf/UwBhiu+iW13yHNX8ffddDfXgQ0p/EfyMBx4diLV1PPL87ihn3GwHBdjArjLuBpjt1diMh5IDRNmjJ51Vp8XFxdkf1DBxtFoNrgWH/AKyjlMGSPBQloV9FK9pd9n1b6G9dBiT2O0MIvl4TTWlgfxcHcz3rm3FTurVIwsyKVgQgJf7mtWL3MGGEquxEgASMINmsmALd3YWtPYHeiNr/aPBWLefXAn1jaW41AUzqtYXt2K47ObeLl/EsPF9Ti/pN/7JrY2lmN7a0VU1ouTUwE0AkCnszg5vdDr+F4wq73djXj8YDsWF0jG7aARymClAHLH02FcD9bi7pNPRUueDFdSrZfbnwQ18+FsHAcvvopvfvOXsXR1GLPz4xhfXQoYeHN0EhLDjlGsrNG+sBQvD8/j989ex+uj85gOZrIfe9vrcXd7Q2dSPYEra3F8cR3PXh3G0elFLIyWPGpsMIn33rkbW+sr8fzr36tS90d/8P04PjqJv/rLXymZf++d+/HpR+9KkO/VS8+7396mVYg9SIA6U2UMMOPynFFc3tur64uxs8NzS1BnYSXenE3jP/ztF/F///Xv4uXpJGZLmxFL6zk+CfvgthRbrBQeLPucvVqixOYoJOw3/aQS5XEJQxoMJChikSAOl3EHwCGAH2Dep+/fj3/+s4/j3uYwJmcHMbs6iY31JYEgaCeKpaARUUXvF4fJSWFW1LSjM8okDrCi+6VAdPXwC4hNTrbo9QlU5V8lWGWBqDDj6/Q8RsvrsbxxN/bPpvGX//B1/Mdf/j6OLyPGUNrlPgwsIXC4sboeyysICeXoPRRUL5gzSTtHMa/KdrrFwmraaRpydi7JLfdtQbFJxPg6FsaXsTi7iSd7a/HzHz+NH354P1ZG2VPOmLaLm3hzcKQCAL2njkE4pgtKrmELTBZG2t+AT4zOQY9lsLIVRzej+MWvv4iz05v46R/8KO7duxt/9uf/T3z17EXs7GzFGiNFjk/jkn7ayVj784NH9+PB1krcWVmIezsAEfSrD+Lk6jr2j07im5dv4uWrN0qi//CHH8fjva24OjuM7fVVFSYQYoSav7m+Hnt3iHUXYrqyHU9+8Mex8/jDiMVVKfKfnV/E3Xv3VbllDJZASvrXM54jmaWi/Bd//Q9xcDGJGK2ojUHtB7Q95bOtmNBBfzGNekaBZ4oDHtunqoKb8Qr+0i01ZtAgBt2BD8RFxl9s8xPgVMNNV0BIP5z6bV38l1VRFzgKeE91b9ngRIK0tZ1cVKzkxDXZP80IKQOTni/ec/hypJcjLv2fE2P7O+w/1ySWDYBq119cYolFP667JK61EK1en+PJOu+frDofrZ4lWoJXThSyVxmgi6kNXIdGVdLznKJ12csP6851SSjZWWmXPgSCmdm3r5i3RKX8zRrXCZhB+1ROBJBoWuYAlbCrMpq+2XHMzP235CfZGqVnli1YFf+q8MgGyxaEuj/FWDVvt4SzEsxP7NgtMlmwEGCRFelqGVTlN/dTYR6K35XQuvUqQ2hdeTEYnfzbFNZ9CKjI/+m5p0ZFjYAtCr/2AIXDq4u4u7cd//Sf/EwsoenUEw2cE1Ss09ss9972Rdh5iriu+3/61/909ujTP4gnP/ijiJWdGE9B6y3Fr0oLIx0mE81Fur64FCLLBSLjrcR0PFYCS1Ajigy03xxNo6RRVTP3ZBUPXWgWPZDJu9bhkVgKYj/uveTRCOnq+tkslGF6X6iS6OHPTjBFZ74m0TK1oTj60NLgc3NdIOj8qfmwbEdTIJL6pzEeRlHpYeEqCJ6UfNMLqdmBToYqidH3ZL9EVUZNK+wgsUxsk9NeFMFCAVtQGEOSxoTd4o3bUygU3AvpMk1DfXoS4BnGKHsDu0Z3EJRSjy2ERn+PBVKI+qU1yWZ9RiJkAlrxcAln2OEZKRcK0xnWqdAWB9AZeOowRCxLhCWVWJMCI+qt7FxWWDO5LREFj0cyl98CS2lMu/6EHDTdHcIGsdMMP6V/qiY4DU9hEPWrVaN9KeZlNU3WusZmVO8klKsawZLVruwP97oYfQTNtf3oKdnEEzhzHKdG3CAGECE0Cul+gQ9yBAtxfnkjVNtB2HWMBvQKLcbuzmY3QkQGRWI27A0LHR1dTONsthlPv/9PY2nnsQAp+hR53cX1laq3d7b3lAN6zEhSRbJWqfEnMYnT11/Fs89+EdOLl7G0cB3LIOJysPkc6ryJpi0SsYPKpFTRY7o4AvHz6AwC6dp/1tBy1i/9z5HRZuiZ9BhrpQb0Sd1ktZ9nw0xtEmcSEgfEOEESJdHcJFhjJ1qCGjqHabC9FMocE7DI5gqEtqbDOL+OOD67jqNjKC+hKhDnWlV6/kkKvgRqsm3AImMMrD9wrzzVwXXrC9hW2PjTo3J+iiS+e/vX1jdiZZU+OPePsrYro0GsLi6IBkmyxjngNZXgenmoMFefeSo8ZtDS88V6EKX6q4wlFKDmMMQjE7xvOlAnBV38nPrkllFJbw4PVCmJ0Va8OY349ef7cXwWMVzciMXRivuIE7nm/gk6+RxaPDSqgeoTbBnsJ8lfir146/p80tbCAaK6Jto/wi70FFMfXoTBMIvZ+DxG08vY3VyK9x9uxZMH67EySmAs+51Isj33exiLzPwjOJeqqCmXplAvi5pJwjFYmGoU1cXlIJ4/P9G5u/9oL+7c246Dw+N4+fI4ZgPWdCUmM+zWslS9R8NJ7O4sx/rKNBYHk6CV1qrli+rxu7gex+nZpfpAYTI8enhXPYrT8UUsLfo+6ZE/OzmL1fWNWN3YjZWtB3Hn4fuxsv0gxgtL7hXUGlOXk5RVHDz/Mn77iz+L4eXr2KTie3kZL169jKPT87j/8FGsrzGv8Mr9ibNh/OJXv1XvKpoYu9sb8eTh3Xh0745ALNoYDk8u4vRyEl+/PIwvnr+O86tJrKxBV6UaOtJM3YuTA9E+f/aTH8bzb57HL3/561hfWYrH97bj/g5q7TOxhO7c2RJ9fLSAWAr0aI9rYj/NJsO4vpxKUHFxaRAbmwjh+SzPBitxeB7xH3/1Vfxfv/g8Xp1ex3i0FrG4gpErN5L7wqBHR7OErZHVDI1u0nxdUzOlpzCiZWIo+jFxCX4Z389YCujoCiql5D5Tsv3pe/fin/3Rh3F/I2J6+kb7DfouWYNbAGBa3PZBhRW5yaRwI9dtiGcOD0/j66+fx6OHD2JnZ0NVGCew1WJia2jgKttd9BO3BViIDmXdlRgs34lvDq/iL/7+y/jlZ8/j5Jpd4T2OqjxUbKqdfCJUWvRCpPOAzgBBLjZe0ymqopwwLfFE2gOp22d1TCC9bpAZsLMYzaaxOLuOe9ur8aOPH8en796LOxujmF7DcriONapTMVC7GowIRDtJttX+UmrLiGLFMK7wQxLau1LL1cvDs3hxMol/+PK1bPGH730QDx49ir/5+3+I5y9fiuXHnHZAIxgK0Pmf3tuJT5/cjQebS7GygK7Dpc7VeDqIVfpel9fj+JTZm/tKEu7vbce93Q31wJ+fnCiWQCsGlga2gfE09x4+icvBctx999O4++SjmC0CNLmqhcI/TEM/T6piOXOZZHNhKfaPLuPPf/HrOLj4f5l6z+bI0vRK7KS96b1BwhbKtakeTw65wSElfdBPkBS7q1+ijdBS/0r6IrMhLZecneH0TM9UV3VVoVAAEkifedPetIpznveieiKa3exCA4l7X/M85zlmj4iXEygoYI8SEsmjdmr2eQ6u5GmxMHaTe8oGuHAtGB2c+5bgI2MHN+uVA4N5JjJpII9o3MNB56UxgniP8lux1qZenb8ffVikXabkhxK4VEpNkEBWV+eFADB/tkmGnGRMkzi+f4v8YmQcPzPPBd61jCJ0Q8BH9oxWvjNf5b3IxpP+HSbhsmme/blpkLmdOJUU+0dUZjaBCZlnWoNsK1BJARRIyKfENYY/MiINASb+3SaFzlzO0YjU9IQUZBHDbH9ZyW09BH+2TCyVH8x0AGq1XTPpGmg2uObYTOCRz3CLAyWFfEBqdFmnhPpysubWAtZYo1MmoErkR47MApDJbj3s9b4JLuoduvqDNQSfj34fZYVb7aR7dLuBl8kpppFrgetmLTfn0CHY1c7O8Mmufud4HjIrdZruESwpIdk8Uqf5Gdiwe8mU3sdjSgNZeZIeGatruwkk8+JzkPdRnHGLGf1dIK7inihLczp11fsWyZqU3JM1g/NLeWS6sLcC1itKB5L4q1/8BLlMEnvGjoV9hfvaR0Dusc5z/QQlfo5NF7IN1SP9r//2Hw6tF9/g+IufIJIqI9hZ9I9kQG5kTt3baDDAcj63fEgckC/kVBiymKGOgxeNja/Nq1td94Go8UZtu+VfOTdixkVwI7qp3eMUVYZQG2lJuPlYfIaOzFYcmdkOf4bpcoj8sEm2SbMosi4SQ4Jrdf6m3Q1F+6F+NswW1KTHoRiPgmyHShjCZIW0DjcLXXuchuiQcc0qF7VNhU0vbM56rsF1N6FE9Y6ua1eOAQchOqEvd1E6/FOLVDE6shWnpufjlMSmtLSbj6ngoB7FADybjNpnsIPLnoNpBIx2bBvIaA6faVP23qzBDg8B+56hU6RNbAxpMidL0ny0vV2TQcqb6BnOyl30W6dF0EHhJPpCy5zWJJwt6fm4XF+ZgEg/aOZEJm436puy+dxBJRKVmyTyQODBQ9MeXtBqIDgx5DOXiRMPWB6kjsLNYlgZXs75OZzqOhdgTlxI94px7dLQgQcPdYEsChX7YrRl7gFRLyMxjOYB+pO5EGe6VfJ7EHioloso5fNYzGaY+HNsDzGZhqypk9O7Il1uJzpmvczcOJo6LXTRG51pL81Qge6Mhzj8XQrHL/8aycIx9jCjJcqw2SiwyMlk8oiRXqpDPmzyreHRZRNZYzvrYNV/D6w6iO0XFp2gXNM9tisDdfge2KhT87QKiKKbi2xoGBSN8mt4IUXgkZoWiWAymcH3F/rvdGBG2UgC5WIG2VRCFwQNQVjPRuRYy+n9HlOfrpZ7FakeuwjZxc9x2EVkisIGN7yQZDF/YBGSkMsttdQscB+pvU5LxkZlvYujNwpw25miN1phPCWww89GKt/nCCHBLtrnPC84XY9JdsEChZMHeQkkeGmZG3tIz9YZp4mOOnYBQIpm0iSDD4t01S0a5TRO6kXk06SisyBZy4Y/l0s7xDxEjULEyzXPKqRDsCyESG0nPeqD3ARG5Um4jx0t2eZgbvT9o+aWLrWa3lJfyWkq9xqnF7s0PtzN8cfXbUxmB6QzJRXLBNFMt25Z0gQveMEK8HLoPZ8R94nRFK2YV9MZWBHBopFnv2mErYAhw4duntSAct9iu0ACK9SKHi5aRbTqaSRin+MGeDdQ18tLX+Zr8h8If287z2J8TxFPa3C9XWNGN/M5iw8Pg+EW/cEM5XoZFdJxJxOMRgyjjyFfrKjYZCTI4bBBIRtDuRBFLs3WIsBmtcB6FSifllq7WDKlJmw6W8gorcTM6jRlOsylDJBmdANzMSc+FsEW8VQB5eYFio0L5CpH2EWT2DxmggpmRWS3xfD+Gm+//f+Qj66QPmzRvb9XMc8CnYURp4O8i7lG13vgzbtPiMQSih8rFbLIJKPIemw22TAxzzWKxSaCds/Hh9su2sMJdjHLreR+H4wmOOzWOG1U8c0Xz/Dp4xU6nQ5ajSrqhRSaRQ/HzSpKxbwyrLmm1NxGqPs0l202t9jHsJzTZXOBXMHRfHfU9u8RT2awi6TQHS/x+n0b724eMJwG2HDSJ002vQakmrPv5VhQOrsdRY/PUnFk2n+fXejNmdfWOe8ATnOZB0kwhRNv35/JKIiMCdK+z5p5/OqrU5xXPUQWI3iRA+q1Mg5R5t5yrZIi/nnfhXeUFdZG7RcoGrIrogkMhjO8e3eN87NjtI7KalDE3bCDIYQw3FSasT2C8G0f6961O2NBo12viqvuFL/9yxWuHibYwEMqUxSbLUmjsGxKtcZoNNJwQXFhMu0iVZt3EUE3xyojcyLUDGqCbM9N9E1nLCRgKR5DKhlH1osjHY+gkInjuF7C2VEVXuygJo00fzbTBDjKxQK26xV8+jV4SeQyKYHacq7WmRDDcLrC9cNQ77iQS2sqE2x3uOlM8JcPd7h7GCJXKKPROka7O1Dzy+dK/xKuAw4milkPr54c42kjj3RkhdmoIyCiWqvqZwxGMzz0fURilvlqlFbe/TtNaQnmEzDOF/MYjse4a9/LV+D04jmqx5fI1s+Qb5wASUoELG2AmnLe6ZJ0/SgaSrFEUQ8Df4XfffdOze0u5kn7y2gVaeOXczUBTDhgDTsZmW49CNjg2iSfdSfPGTYTrCcqlNUlPXz6+BGz6UTPkLVdOpVBrX6M+tEJyOsgXZtgHmvt9SaQyyzfST6fRy7DVAOT19HvgvuP91vorC1nZsey5L2pSpHNumuIrGnbyF16Oh5g2Gtj6g+1z9hkC5IJXYsdlYqfg4wYavh5rjMTfhvQfyCMJWP0TwJMCmFDSd8amqSyDiXjIJXOWkwgzYpYR8VMw8zmjYBBJJpEKpsTqGyuyuEk1+1Nx0n9ceNjcJNDn3jfffYFtRvJgb76/TWIcwZbLuLUanTzxuCdxfN+MaUhGrPk1kTcdQ9sJeWyde8G0gAAIABJREFUXkfu12smR7CuYU1O0yRnUuhqVIIe3Kt8ZpRt8pnx3iUIx0EI/5zPwH5PS3HgKwldhlO5PEq1JkqVJlLZIgIpAkMDSLL+nJSLPgiqsQzU4/OgzpXrkQOvzv29/It4R3PoR78EgjHVSg3lal31Lvur5WqhOoj12Mwfo/Nwp7WsaCsyc9IZHLWOxYidL2bKV2ZCjSKfnMEVjzUytI6Oj1FQni6f01brgWtUBqoENw4b5LNJ/PLnr5DP0KCN90qYjW5MuxBYFwTngM5QNmYu2S6VQ+DGDpH/7X/+7w5Hz1+h8fRraW43tLPgBnfTLL4ea277WM1nKOoy3ErrIudSCvlppiHOdag/pYEPDxnr8KXTlMuwFWgyVmK3T7G/EPww8N4iWULkK8lfXnrN0BHY5dtpeuOCw12jZdefXUHGFPpsvMJFyn8ZUjNstvMjq2lp4WzRi2bwowYznMBq7C+uv02o+T0sosQmJjTD4YXLZxFOeh1bRJ8ppC9ZULn9z9yKXT6Wo25YH+sMiESbtGLbgqbDwvZxBGomR4pCcHEJ7r8NdQj6GY+XcGhE46aWIS/YUa8tK9WhPU44Lxato3kQfTXDKEdzcjQFPTO2kntzD5URseIpItjIXTTMG7bfJYS9bepmzQWbRx5mBlDQOTul5xPqFtlA0BExpISZAZBzsRT4YE6v6XQChUxSf3ksvvZrxB0lVrRUUVNtoxBBpElaiBAJTXV0HVKTGAvDGJxMlshpAktmxo3HmurX6nWxGKgzHw7HSKUyiKeyuO1ORFnauZxdHgRZL4lSISedz4r5ZETcqJ+KmoZK0Sr7DVIxoJJPo1LIYL8JNA3ltJeTTMYyFHKWLzeYzrGMZvHkp3+HTOkMW06aZExkzSsb3HiMh6sh/Vqzbt2x6GHlFosE2M8eEPR/wGHxgN1qguVqrvfAgmExYxTQCulMTjp8aoyGIx7CpEixaXPrgJYanMpGd6hWC8jmcri/H6A/8NUIZ7N5TYa8BJ0uyzhpVUWx5GFZLmVRKKbU6Ny3B7i/6yGTyeH4uIFk4iCDgeFgpKKUkwqCOLxI5LTnJAnSqFDrmIyhWMwim2Mkkb1SrsVgE0e7O8frDx3cdpdYblPYHDxRuc28wlwHBVQx5ktAAyUA5ryoUHvnrs2fz+ZMzuwpY3bMZlPJNLiWeHHqUtOE003jtM+3SMXXODsqaArSKHvAZoL5dKD3KiMb50gcavdU0DtwykybQmK5m+q6iQz3ihDu7d5FPbhJtItXMDqU6XrsZHH0SJ3HpmVmIULAi01W1MtjEnh4f7vAH17fYbYinbZidLI9s44TQpzZ3BJE8SfUufEi4jljrBY1IJq021nC90fKJaerPItDMz1+bUgrZhEqsCy6RSYJFDJRNGt5NKpZeHFKRlaWzxiN6WLkPTGejAT2Uf8ZnknhuU82Q7Cl2pPGNjywyDCiiyz9I4B2x0ckHkW+mMFcXhLmNE5jPx7BW/oypGIo5Vnsb5CKr7DfTJFLJ+V6T/MpGis+dHvw0mmUylWLbNnskIzFsVouZYpRrZZQKOZUwLy/usF6l0Dz7AVaT75CttKUvpnngSaFzuWRBea4e4f2D98ihyUm93fodzpyl20dN/W7EvQxul8E/nQm91ayBdisMkOak+NCOqlJ0mg043wTlcYxxvMN3t918OGhj3GwRZ5Tr0gMvaEvgJrA2pPTFtq3HxGsZjg7qaFVyuLpSQP5bEoTWXpvUD98RKAmx3gK6ph5ntKob4eZT4f/g5xkOVUaDEdan6VyBfGUh1iSU/ENhuOZNM7TRaCzItgcMFsEmDNr1OXYW8G4FfhhDDVjc8mARW7dSQFKtkM4UCFVnWZmLJ5TiHspZHN5JS5wrRFcXE4nSMe2+OmLY3zztIlMJEAmetC0lR3tjqZJvL0IOshc08A8k0hYwRrWD3EXf7Pfx9AbTHF7d4+T4yM0a0XRe8nCeCy0lRVs309jIrGYovo5locZlQFTfxxgHS3g7ac+/vTuFrNNFJlCDZlcQbxAfzYWzdYqvh28GJCimynvti1B2J0DMblnOU0LrPl1AJTDotRUFfIFMwaV7IqMK57VMU23s+kY0tw7hwPG/gKj8RQcls/JTonFUCnlUM5nBIpQA5tOEvRiQxfX9056WVzfDfGffvsdhvOVMtmfnrXw9MmZ7rw/v/2AP775oIFKtdnCbMkMTF8FfzqT0V5kM1DJJvGTp8d40Sohtpli7g9QLOTQOmqocVost/h008PIn6vx43tfB1v0un3ldZaLRWQzcaQzbJTSeOh0MBxO4OUqOHv5U5Ralyg0T3FIpsVaXK/WKtx5z1vUlkmb1JiyuY2QlrzCv/7lA7r+CqP5Svc564dRv2v6QTcg4cRztZqj17nHaNwT6KXmlgBonOc+2VAHxUjyDLm7uZWzM5VjBGtpzlauNPDsxVfaH+OZmV2lMmkMhgOBULyznz17jlyuKJfsbm+gsyjDrHs2XjtK9Xh3snfdIBmLKZM3WygiwkbGgS9kZmznMwzuPqHT/gh/0sFmvdDdwUZE+8vFrhlw6/KEOVCQL42ljGS8lJpQRcOwYQsHKwTN15wYujtMgwqbPNpABUhlcjLJjCUyqjsSmQLqzZZSIfR1zoTIklTM/0Uu7I6qbHV+mGDh7Dxc7fzo2h4OR8LMbictkIzLSfB0Fjsm1Hg4xLjfl2M+1/lqPsGg28ZyNnG5zzZEE/vmsaZmT2FZs0qJUNa3mUtKfiU6NhMiLJXisSGX5CFkW4W/ozk5c62k8yWUqy1UWxdiAbH5Z+0dGq0SUN3tLD+eTBBrAi23mPULm7sp/ZO4x9IpFIp5DVJ63QeZ1DWPjlGp1XTX3j/cCSAq5LPoddr6Gp47vHt5blEWoESYWEymwDQYVbJDaJTn9Lde0kOhVEaC+3lF0JgAuQf++1w2g2w2LbYSvTZ++fOvJUE47BmdGDpSC/77kYcLh3cGjnPVyJDTGVrpaHWNV+Q//rv/Rprbo+ffIJYpY3OIS9dBwiCPYdqm8xfs9x7g97vIp1lIU1dlTWk41dMkzblaGa3RaVVCXZiDPvmDWZBY5q1pHU1Da1NPLdLtGntSF8KsKDEwrClig6kX5yaoXPDm7vXZ3lq0GLtRXPC0kyGbIMS1lhZe777MtIDO5S10E7XN5L7G/bnRkT9Tffi1Rm22qadlY7mcP9fHPWZIueY7/Jn2nS0uxNHjH6evbNZErdXBauY5usxcgys8xrksmkl1iGmFJjtGL7GJzWfKoqZ47t+F7mqa0jpKphbHj2hXau5DBz2bXbtDxUplHmBmqJLEPpJQtMNougRiKRziCazWG8xJgxaFOmr0D6cxVgNO512i8Fy+cW5UKySILMoMw2W76Z8FchBUsGm38e5pDmQFBCe2qURE5iBH5ZzMUlKxHRL7janII1Ehs7T7l4Oypks27QtpLPzejEPghcFpHad7hUIJ2WIZJBh/vGtjtlyiddTSNJHI+afrW8S9DHKluvRv8zUzTGOiGEUPe+nfSrm0jDhI5yJiSS3PdLFS3MNytcMmWKGYS+PJyZGKaqK/6VRCJik8XImQUyfES79HLVI8hxe/+HtkyqfY7vgMnJkRNT+h4YAKMcswjbp8zD3jJDQJXmE7vcd68B776R2mg3tdlivqFaP8uVvpE4kss2mfznfoDueYzhntw/VER8y4nF33e06plshTD1WqYL7YoD+aY7OPI5UtqKg57JfIpaN4ctrEfOrDHw/x4sUZTk/qMsp5/ef3GI+muLw4w8sX59gEvlBC5Rez6FJ2sWkdSQvmRJiLZRVQdsCp2Ay5bArNVv2RpcFDdDLd4Y+vb/Hn9x3MNmls40VsIyk1tzzsNW2WVMEyQ/l3c7t0Wm1HeXFlqIp0yRaSCaQyScWUcI0QjSZqrZNKhi48C3jZEaHfIx3f4qyRxatnLRxXPWA9xmLa06SelHULcOcqNfDBYn52j0WSwV38v6TIaT6lM4PNOCePvCTPL56owOAFFDIetJ+F2Nt+FYtDzAW39h14xgaUk8VktobuNIq3NzN8uBkLOGE+YpLVFtF2Fo8eDR/Y2M+x1JiJ74VUUHNq1ewtam7bouHLyZysAEMdjG1CFJmX7xaZdAqVYgFeIuKK6jhymZgQXNYtnESwWWQTzfdP115OsOjwTcMwAh+cKCuqSEUDMJ6s8Kk9xuaQQCqXRqFIt988GD/Z68/RG8wwX63hZVICzajFTiSZaxmxNXc4IJeOoZyPoVlLIX6YI7pnXFZekVz8/YPNFr1+X9Eq3NNeIqWjmiwTOgpzHeXzdPlNiro9GPmYLg5IZGu4+PLnyJQaom2SkfII0+ss3mHSbaP99ltg1sf9+x+QjEZRb9ZRKuU1KZuMJ5hOFy4eBCqOWeiv1wSgVjg+qqFZLSMRjaHTGeHt+xtUGi3pNq87I1z3xrh66GtKwsaP2mE2p8VcQefQaNBBMrnHq5fneHF+DC8ex8dPt/h008ZuGaBWzOMXP32JRp0xewssgkAOt2ykghXBjgQOMTbNE0wmc4FkXA/BeoViKau8UrJSlKe4VmCPGCEEQuWueaB2dK4ziZNXrh2FFQmEiiCejKs40uW2i6iJoZsy94w/9zGdTxGJejLr4lnOaDS6XfP8nfs+Rp0HVLNx/PyLMzw9LqGUJoWUhTEdqc380cAly/O2XGWXSKApgXkoiF1Fbff6gIfOBBN/JpCvVi1YrJa77HVzsnDmeSmmk+l/5T/gwG+yI5bbKO56M7T7a3y4HWIwDVCqH8HLFrEI1pjMp5hMfSVIZGnmGQOqeRqD5XSWreYLfQbeu5yoKZ7RFYBWc5lRjNhyCQ+ZFHPSaX7GM3kscCaU9qTTlg5AevBtZ6R7PZMvaJLG6e2BDS2b4XgclXwKlUJWZx3prIzcoW613Zng//znb9HzmUMfRymbxs9fPcPLZ08wGk/wL9/+BTcPIxXtfNqzxdxMtnjv0HF3v8FRKYuLShqvnjSRi+8x6D/o7D45bsoUjewTOky3H3pIsFH30mIP3d52xJp6enkh4GKx8FVTkJ2zCrYYL7ZoXLxE8/IrlFtPcEikDaDfkvmUFZCp88zVsjag4BlGWvIS//LHN/j4MMB0tUGpUtOE7+b6Sv4XJ8fHlrO+2Wmd395c4cP777FczXR+plNZsauyBI8dPZaT26k/1b23Xs0MFE2RvZhCrX6ExWonAODp85eo1Ku4+vAe1x8/Il8s4cuvXikqim7o8wUTRVLw0jTsoxwjqX/mYtyz2QzM4yRfqiLHhBI3wIodNvA79/j45k+YjjrY7wighXEsnyVbYQVt9HprxtRQPtZhxtwjCMjPwa/hzyPbiveA/GZosOqcdB/N2BBFsdLAycULNE+fCphkM89GiNRX1eVOux7+N9zboTQsjPALqd8qEFwGrO5O5xtiRl5hBI+B2KGXg30v+w1NFnEQwLLbrFHKZyUpGnbv8OYv32I66ul+IpCmgZ/LNJfc0rlEK3FC7r8Wacj/PebMSu5nbAurQ20GZgO1kIlitT3/x/qXTKRYMova0QVOL79AOlvUgISPn9+ftRVBVUmFHmWBHBytNVGXdGxDajKNNndijfH+7Pfu0b79pOn/xZNL9UIfrt4hWMz1NTT2JQOCn41ANQcnbFhzuYJlNZM9FaEEiOaOdl8z25pNdaVSQblckfREoH8kpiaXfSAZB6xNguUM9VoRf/vrXyCXSWC7NoDSiMB8MGbSZwBwKD9zTNUfje1D7a3eKZvbxuWXOH75E0QzZYXMs8Day8bfeScfNui1b3H74Q3iuwWi+7k0D+TKm6YkdO8yNzh7GUYP+6yJC7WORhEmBS10xpXrqOu2qRvkxaE8ulAA7dqtUA9r1CD3vZ2wXes4pBUozNi0qdbH2VQ3bFYNhfs8HdX3c0WZ0ACDht0M1KiKbEZYEIbTwvDnu07Z2tRHJzFGpdC+fummOeZmHA4tQymc3pka9zBfzCFNPCwodNelRBdN07ba1DjUEHyuh0Lasl241p6aMVX4/K3xDXnppkFwLnIOtQpNWaxh/myGpXtXB5c5QIWoTJh55U9mmC3XamZJneqPF2gPfOxjaexjCaHI81Wgk5GHLKlPLAeMfkxNSVJoq0XncJpmjtdyjHPvKQyyl+Y3Hrf8LD4fWcybDlrIH10c9wGS2Cjm4bJVQS2bgBclFc2Q69WaDo8jHZhE9Ik4hlQhvh9O4Pj9iSgy4mO1DITmJlJZJPMltPuMr+grnuLi7BTz2RQfrj4pEiCVq2K9j6noJe32sF1qCtusFJCMcCIVE/OB65KTjmC7hT9d6S/Sl5lJ+fzpuajUwXKuQnAxnzmkjOsgghQpO14G/i6Bpz/9W+SqpyrgeB570qowo5Oh8uaeybVLGnBMNFA2tuaKiUOA9aQNv/0aq8E1sJ6K7sf3xeKIVFEejgS6UrmSqFjX7T6ubzqiKLM5IdWL+sJknM+ehyXpfPwMScV7jBc77GPWzFN3h12AfMbDbOILsPnyq0ucntbx8eoab19/ED32yXkTF6cVbNe+KFJE9dggsHnhmmUBL4aBy2flmmYxNZoM1fBUK+VHqi4L7Ol8izcfHvD9VRfDZRSLnYdgT92nfR+uR03caKTkpvkmk7Corc+SANMEWUyDAXf8HSzywOKQ8vmsPoMK9tUGiyWdfFlILODFdzip5fDyvIaXFxXkkwF2wQRpj1P0UBvjckrl9mjNqJmE2Bkh8y3p1UljJO3Z9kKn15M7/NOnl3pObG4tVuIzwGfO51aAkD5PaqWmYC6+iBO3+XKLiFfB3WCLt9dj9CdbeOmc8szFHHG0fdGSHJXNzgeNN4Ras3AJL2d7tgZmUd7Bv3ONsdij0y+lFNJXR4FMOiFDJv5lNCVSqraiH7Nw5YWoIBLGzuX4mVKK2uFEl468XpJ/EbAwut/EX+P7d13M1lFEk6T+JdBqVFAuFdWU3913MSUzIVvAQVPYBeIJuv/GLPKOua6pCHLeDifNPNLxjVybyabIpjJO7GP+DZyckorNNckoFE5ViYJzPRSKzD23HHSi7MEugWSugcuvf4lkvmqUXMnKQ6qr6W4nnTau/vxbbIZtBKM+auWyCt0NM2APG02XPl7f6SyrVco4anGaw2aRBo5xVMsFTfPYeA0HM1zfdlCpH2EWbNEZL/H+foi/XLX1uxdKRXMyXgTIeGlN+RaLCRq1HH79i1eKE3r79gq/+9Mb+PM5uMOPa2X8zS9/gowXxWDUU4G8Vh7pDJPRVOuLbrOLYGNuuvGkjCZJ52vUS3hyeoRSPqPiaTKaYLM2J3bun1qtLjdn6d2d+z516ZbjalInNlfGmhnpXi3k8iqi0vkc/OUCdx2CDjTE5cSWLqsrpFNxaYjZWE9HYwxu2ziuZfDNiyOcH3GCyf0dmJRJchirZ6y4ckwhfR7n6+CwchpczedbfPzY0fqs1625JfhnUz/XyEYO2By22HAPm38aosxvdHc2YgkstlG8vurgzfse5kHUGpBCCQO6Ac9mWNBIjU7zjLNKJuWI/aRVwVm9KDDmsAlECZ9MF2pKea/WamUcNavyHGFzwefHGCV+3Xy6wCYwfeV6GYhRZ898j5hzju5PZuiOpgJt+RnFYloGJk/LZJBOJJDx4kglCVqZRo/7ket1td7j27fXaI9mVpgfDmjVCvjFqy/QqFVx037Am3cfNb1PpjO6dznZZyUzX8yxXc7wjL9fycOTeh61QtrA3v0ep8dNnRWqQfeQdn48mUmb2OmNBXAdE+zkZDuVwGw6xnjkI0umR8LDfBNFvnmB05c/RfWEhlIZscd4fluaBplVNrRQ6oCNS3S/9cdz/N//9HvcDXzkyjWZ0vW6XayX1MQ3dUbRzGyz2ghUIRD3/v1r7d1yuYxCvoRUKifGF2tVytrYNJAiOuh10bm/RrCcCPgkiy2eJGtipVrk2YuXqDeb+P771+h1eyjXGmidnGuqzgaXNG8acsV4F5HRRsaTc/5mDbFZrjAcDOGlM8iXqxpjkUJPGde0/4Drt99h2LvDbjPTZFLu365eZs3F68pkfW7y4wpaS9gI17pL1aDuOGVsJ8nBnCEbtacEEalntoYlKtfpbLGG4ycv0Th9im3Ek/kdp8aS3bmmM8zLdhLdx0FWSFu1+tWaRNbM5v2wFhCiWLaITTo11ST70JlshdEz1r2o7bSmkoAAJSa8Y6J7Nbfv3n4Hf9RFLOrMVGXsmhCdPuWROcB6yO5bY3Sai7uklDJ0tXPB2KzOPDL0dXG9hNyTXVwXnxHfPeuWRCqHeusCx2dP4WXy2lfWRwDz2UxT2VKpaAw3dd+c3rO5DSS1MKbWTl+73q4kZ5v5I/Qf2jK9vDg/1+/y/v0PWCwMjOEgk3W2Bj/bPYqlKuqNIyS8NBKeJ5CY/cd6HSjWZz6nNI11HnDcOpGGnpIavjPe6dPpVLGAOVLySVdezVEu5fD3v/kbFHKpz83toxGfmfuF9YR5hrihp6Mkh72Yq5YQ+cd//9+quT15+VNEMiXT3Nr80BnzsLHaYvRwi+71GxQSa2Tj1GySmmIIoE0ynUssp3guDl4aR/17C/a2c95C4s1J1womCwEOW1C+cItNMT2nBLFONB7mh5ldkP2po/247yGK63ZnDsIskoTQmObyc3Nra4vPJ4zv0AFmHtEq/kgzYubhisX+fIHRdC7jHvEV1Su7zy6bdRcNkmBEEbVQaV0gE39iRltiGRi6JTqF0wjbb220a8tWFa6jrSW6Ng4oZT2Us0lkPWqJzOKfG4h0BzrKmnusIRgy73LTajeu1ff/8YTdAAen+P1RfJCsxEOn3zD7zlHlrHg1lyE7MNw0F1yoO00fDomMnAM/PoxwP5xrQsA8Qz4vQ+JtYqOMKx2QJjTnX6R4zoQ4T11RzqmsWafrkHFjbdMbm/ZCZjLOiVm8e74SOjzulkhijeNqVpd+lc0tD2gh5uakykvd9B5WpFJjIQd/B52xvORkj42daHbzpS7fNeLwV3s8DMcqRk9aR2p2Hjo9rLacPGcRTXiGUK4XyCSA41oBzXIOSep/92sxIUKDLgMLaDwFFQucOh01ahLTT6cTNYvMbw6NJpbzpQr8VKGGVTSD869+hXTpSM+fB1ZC5m+m2+LlajQ0rr+DDi0V39EE9qSxY4vF8Ab3P/we69ENMnGjXXFKwkOHgfdE7GS4GU0g5mXxw9UNPny8QyzhqZCslYvIJCJIJWHNq/IlLdqDpiGfHnz0xoEm+qK/UKawWUt3wwn++WkTjXoZ7374AYP+ULS2esXD07MqSnlSufPI5zKIxqSod+7aZjWvnUPquxxr5zpUqWMh2s7Cn1M+Uss4hR4v1rjr+ZqIdMeBil7FvFDvLIdCo82bqYqdV2FOny09HlZGyQpdqwmVyqSD00c2uR7psubwzmlIMk6tbloH+XAwEJWpmI3j+XlDzW0ltwc2Y00nOV3QOfgYxRFqb01XKwWFDivL0rX9x73DeLSDTFh4ebWOG5r2a3IsrfXn5tb+yWVAqwmzLc2LzyjRcSw3EQznB1zdzPAw2ADRDNK8rOkauqbmei2qHidSbCRJp2YzwIuMDa90Pvu96UE5OeAZTPDJWSyGQBTXOScvXJecunOth1EIQnOzead7pfnXXGZI2Rz1hinlaebyeemvSZlbr+dae0XGB2WSNqUWqBbHh5sJxnOuHL7THcr5FM5PGshlPTx0HkSzJMUwkcpguVmrkd/TFXpGUxRGiuyQjgc4qmZQzCbkYjzzJ2hIksDprYXW0512GbDJztrEfr3TVJFnGH+3TvdBU30+y0y+jtrxC7SevkIsUxIYpub2UQvNFbjFtNfB69/+v5h3rnBSyeCw2YpyyKVITed4NMTH67ZYD816DbV6FelMHJvNFI1G0dgA8jKLYTKho/PG8kNnC9wPZ/jhdog3N30E+yjK1aqmyzTeYc7ufs3zI4WzsyNcnJ9gPpnht7//DrfdMWJeEsnYHo1SFl9eXkiDtiQdTeuXP5/aeWoOWR9QS0sAwLwUmKdNah9ZLMeNsijQpvELZFjDe5pSEJ6JlkfMc6OITC6FTIbuzqScJqRfviaguKFxXlmxTtyvpNVPlmt0J3Pc9X1c3fThT0nJ5fnO7NadKG+MOqqVSlhN5lhMBjhpZvDqi2OU80mdUWKHCb02f0cz/3FxKCroTdLCW5TFMh3BZ7MNXn//UXvu+fMTlAqk1tFczZm5uWuMYU2UfOkEI4Yq2Y85giLuYRoc8MfX17i+nSCRKpnHwmaNwWSC4WyBwWIJf0VfhYieWa1Y0D3H5rxVSaNaSOvenC/W6A9GmEynqNfLqFXLatR5zzDHlY7lMjRcLPR9CKzKNFPJCyykD2I5jacL9MZTTIMNlts9gu1BpnkrN5XJpD0BUtKIRqPS3nLtEYRjXc0eiJpbMgXWOzvnPFLaawWct5qolQpYLWe4f+hhttzq3uUklE+XE9D1fILLRhGX1QyeNGlslke/18dw7OOo2UC1YpMfPngyPDi9zeaL8OcB/NkSTy+fqLmd+mPRnWXfFYvq94h4BWy9IqrnL9F88gViNIZinvCOZ5jRknm2K3PeRH8mh4kkMfRX+C+/+xOGyx3Whyg+fLhSbUbNfblSVgPARoB3rsnz1hiPepLPpKiVB89vMnZI67c6h+uO9dxiOsT97Qc8tK/E4mBNSQbVZDoXCHV+dqGJ2dXHa9H7C2w0jo6RL5YlM0ikUqa3FrjtYl/Egrc6idKoTUDwrajM6xUjtLBHmhr9zRKj/j3uPr3HuHcvSjU3gTV+ZjBr5nCf2YC8RkJjVs1y5SHg/FvkfG61PvcS6z9S4XkX8H2QmUbWE9l/pHbHU3m0nrzE8ZMvEE3lNDiRnEXyRLeXnLnU52bW5GliJbqmJ5QO8p0RrJR2O18QaBFK0ixGxtgYluphdbS+l+NJSU5J09yZr/rbi+3QbV+m+8lXAAAgAElEQVTj+sP3WM4n8GgQyai5OCVYdJBPYr9h7NRUgLOlS9DQ1OQUAqwfDZJCmjWfr9XlYvQ6xqUxUh07hLVvLIl0roBavYXmyRmS6awaXrJdxIqkueBqpfOR9R9pwwaaGkgv3yAZzdrlz89DU8Jhv4t+9wGL6Rjb5UIDAua6t9u3qqsYj8b7TA7o1Mt6WTSPTgS80XOCvY5+BvtByTDMP4D6+fl0hnKlilKprPphpnftopjc4CxFNh5zqFMJ/O2vf4liPq0aOIyFM0MyssA+5/+Gz1DO0j96po/vj/3Mf/if/u7QevYKp1/8DEjTrCZ0KQybP6kC4fdu0f/4Z+QiC2SiGxyIcILOr3wx1kWLd0/q53aPyXyNOY0MXBNDrZQSPIS+sPmMCkFNxpMYj9nFW1fPgQKpuFw0BQa3J1kEcVLHUThRKEPwWURzKrLfbZDgiaCCjo5epDfvkC+wACJtibQnThpsYVlMjk0QiPKHelXRK5gHRc3FLorZEhj6S0wWAYbzBcaCgTn1MqpnXI6NIQXZ6Avc4GyqSXtQg+8qyDCUm5+AFxULmS0PPKFqFmFk02NbFKIbchJw2Ipee9EsoZyLIrJdihpAlJqXiKjfj9bdjsYQ0qgdyvgYvxQaL4UTbNcEGyXcnh1Xu7QAmmK7GB9Hd7bpkdmXC9S2Ybi9Nzar6TwGiz2uHsZoD+bYRc2cQcQu3i7ODIx0UjlDSphrwnBSlrlpiJrKfEobldR1Umyt0bVptE2uxeKT3tcQRW5fj/orHj7RPYqZGI6JnhfSSGAjm3G2LZwESAfszGj47EndMoMNAgNm8CFdUbA3pDnOCyiO1WaDwWSOwWyJgb/EcrNDjhQtL+UaQlYqSTkUUl932K5QSMVx2ijqHe6Yt7ddoUztrcefeVDhMVRMlae1qstHSGJUZlI85Gg6kMlm9Zn9ia/4BYbNH1IVXL76a2Rqx9hyiidjkIgcw1ertYxlpB0UuLJHxNHqIqSm8SA/bDF++IDbN79FPrZCZLtAt3MvKja1GCyGqPnR9CKWUDFwfXOviUC90UKlUtK5sA1meu7MjuR2YCEbT+U0gbjuTPGx7Uu36WVIWaOeaYXVwqJR2Bxz+nt7e6PDrFxMol5J4MtnJ6jk81pnq1WAIJghm6VLaxZxNroOqae7Mk2CCIqQ9sgLn+BFvzcUQt9s1FEoFRAjHXJ7wCzYYUYn1/kGY58XHhszM3MItfUEB3jR2hoz9FmOk0I/SYvlhJGd7k7NAx8Rz4197ICIsoYZCULaz1ZZ3K3mkZq+bqetBreU9/D8vIJnJ3mkEwEKbJoE8llTTeIiv7H5y3A9kuVCGrBJQQhomZ6XSHYSPNpubu4EAFSqOZTKOYtSYXO7C+UOYXb25yg26hQNo2PusnYHxvMtPrWn+NSeIRItoFRtiN5IyjNpu9T2yJk4BuSzFo/DiX0UJlGRU+huK5SdW4pAA0196Aitc0qOi4yHW5mpCE04Ar5fNoZmOMJLzEtmsN2yEN9itT6IKUDJArXFLBhIzScNKjRKo+Mvp3JE0SlNoN6cZ/h9f4HueKXpKKfjBBKa1QIa1YI+L78Xpz2ke8pAEaSTGWVwQ/pgLJDWtpKP67/bBSuZcdRqVRSkATN6KU1EmOnJ6X+wot49oT9nk3F/f6vzpVar6e4YTgLkqmcotJ4ikatiF6Fm1OVd8vzhotrbBOXN7/4zFr0rNPIJLCZjaeBZRB21GgJ+WbzcfLrTZKFYyGO/W8mduNEge8FceFfLLQY9X1FAuWIRvdEY3dEC/jqB7z8N0JsFiCjGb4lsIgLOzMgwOT4+QqFcwWgyx/sPt7h/GAmsjCZjMvdqVYo4rlbUDBNwDHZbPQO2aiqCVkuBeJv9RgAPz/RMKilQJJdiU5YVjTUVjyJFI6O0Z+YqYu2Q3sZpCaccdPzlHQBkcgnUKiU1HXSfZuFEiVImk9KUahrs0J9u8K49wHWHwAbBB7qg7pBLRdGq5vDs/AjFXBLb1Qpzf6FCPxEL8OqLFk6bJcQUhUdtrA5inQPcKOYNc1AhxzVDGreXTKNYYMGcxnyxxZ//fCWPhK+/OtcUdb8NsI+ahCYiiUIEe+4Tx4ySazyBbTfJJTtmutzju9fXuO/68FI5VMplNBpcJxF86o7wQ7uPT92JGCkyrzsA+XQcl8clPGkVUMnQrM4KZVJrSV9mQ8KIIX8yNyBd4LoVxKwzuFLyubQAxzBnlaYv1HiSdeUvAkxWAabLtQA45vDq/dBFN8G72kzj+Jy49glYs4kr5OmT4KEz8vHDXQfTJTXIvKmspsx5Mbw4PcKz07pAhf5wKjPG2+4I/mot/ThZWEeFJL5olfHq8liTampm+6OpGvGjZg3FQkY1Je9I1pLrHff2GotVgLPzU+3925tPYumwIZ7SvZxnSqooBlT94kscP3uFWCpn8UC7g+5jGh2xhtvK9dp0kNZ8JDGZb/D7P79FR/KHDrrdgWQPT87P5dPQ7w+Vh61nQXaPShUyAraqD7hPjlqnKBSrOtf6wz4m47HM4CL7AJ27D2jf/CB5EoEndpO823lW1+sNAbu9/giJZAblagNnTy5Vj/B7M2ecdRebDzZDrGl5Z0g2twkwGdLrIYlCLqvILE3YIhCVnHU5Aajl3Ee/e4/RsC8KKyf7FvvoWJVhjrOyWV16iH4r93NcI2J01c/aPkn/CIKkUyg5h20aYjHfmWyCQ8xD/fgC5y++RqZYw2K9R1q1A02OLP81ZBlq6ulkjmEdG0oUQ0CK653sOrJ16rWaBk88p8P/VtvbGedai2A1NSf1/Nys5Qn2TckMo1xhu8Ttxx/U4DL9gfuGDB2xDDns4bkiSYpjMrnMafnlOPq3GeEZaP55AmmsANYPBMzUQ7jvwbuR3gJeMisAI1csiWbOZjEguLhYCsyQ0SnPRoJXK94FBTE8+H2UIBONYjWfot/ryNk/J2ZRXtrc3kMHo0EXk2FPADnZDcNBXzUP7xI+Nz5sngvZbAnl2hHyhYokPWQv8ZxhLc37fTIa68zm/iTIyV5LJpIyt4oIsGRtwOZ3NBqq5q2UCqiVC/j1r36m5pbDUzP/5ZDTXLdt4Po5KSLM8LZUHXO1DlmYWif/y//wt4eTlz/D8YufYO/lsY3QRS00aDBdKnV1fu8GfYXKL5DYB5pMkVJA5zsiebTB5iFHdzdewneDMSZLInCWq8nsMxYz5r4VQTbnoVwuIpvKotcdYkizgj3By4T0XcwUZOF71KiraJn5Q12K1UpJByy/fjgai5ZSJM2Eh8aCGjCiJTtxubmBWDBpUiwXBTaXtkG41ogw0oyEaJIoh6Qf095+vkW7v0BnHGCxBVbbA9a8iOgYJ0of1wvjYmwizEmGxY846lLoQBy6ClOjlyA1g82x6YGJOMiZVWZUfJFG/RWaK3r1BrHDDsfVHC5bRTSLCcQPvJAnSCc9EO1wqVSfNTzuezvwyiAgh9jZvnUUGzXP5qRGNz/7+tCkylmyu/xi+yPnrMzPq0l9TFqhw3avTLg9NdT5EnqLHT60J+iMAuyiKayd1olGKNI5UM+yM14+35W0yXKkoxkVf30WtySnOht0UbAtXDqcTNsBYQ0OabgENqhr9eJRVIs0uEirsKBbKF0x2STy0hDKX67oAOBlt1pQd7sVnYLTNn4P4wNE4c8CBchP5oFs1yvVCuo1XkJ7tHtDPAwm8FcbUZVz+SIWi5XWHZtlUn1YrO83S5QycZzU8iimYogfzNiqyIJOoAvD7QMMhkNpEVQUsInabEXZIBWEgfdEwwjOsFjhQcFibTRdA8kyXv7yN8jWTkAdbSju4rNhTAoNI6T5cYHnBpq4cGEVvltMutfof3qNfDzAqHuDjpC6DV48f6aCihdafzDQAUYgiZEnPJDL5aoaFeokapUcTo5qAqEm4zk+XN3AY+RJsYpPnRne3fh4GC41MWYBSxt6vgvumBzt8NMEB3wkEztcnJXw9LyESiGHYd/HrSYvc8QiO1xeNPH82YkK6y3jjjh1WNJUiA6yB2TzbGx3msaxkCMtMptOSzsrMyoaHBEYi5oL4yogYMa+lY6VRovne+OlELofiw7PORpzVemEvt/JhZUFLNdLhnRXTjX3e/TGPiZ0ywyY78gm3syPWEBw+kx3T380wHjY1STw2UkBpTwdpOkwapobY49Ql2OIsnS1LrZcyKhzT3QKc+kamRP5/sMnJL0IarWc3H/D2IPIPowpMLfUMLrIcoYNMFKuLkGRbRSf7ie4fSBVyUMmU5STJZHWwXgKf7qxyQtdF72YzB/KBU9/1WgMlic9PSoa/UQOrksZwlRrNVG86ajPHF2evVxjfH+imzlXSVGfXBY61ziNdWgUs91GsdpYlIg5ODLWh5RHupkmRP2T0yuBBYKfNP2gFwT1i7so2t0xZosNUl4atLiLRbZyg61WCtJo6/NOfQT7LeYLFq9JVMt1eAneewvEDlO0almdK+vlUsYZbGapI+fdQRmNUZOn2iO2D7n2SJ3OSHfPO49FxHS+QGcwR6n5FNXTl0gU6oodkvuujIusueVdNnq4w/tv/xmp7QQpzJGIHKQ1n8+W2pNkPOSLBdze3MEfTVCvV5U7m80mkc7yTOckKILxYIpebyzq2PHJsUzx7vtTzLYe3tyMcTucY6AmcYmvnrbQIGMiy/eSQrvv4+1VB0OfshJOmEiz3SOZjODytIVGoYjdksXcTFpSulLz/fL+ZnNLNDtJ0IFAZSwioyGCQlkvgXq5iDQp5DiI1kqZh9HXN8oiZZMiuj9lK8q7Z9QE9fd0Cs7KoZO039Gwg8Gwp/e9j2dx21/hu6t7jAOSG9ICs9Nx4PyoLJnK87MGGmUz7Lv+eIu7u7bAs69enuLl5TGSZEAxzoovJB5Tw85ilUUsmwy+4zYzhcd2xjA1otGo6Qz647fvtN9/+s05ch4pzTtsI1u52WLHNVCgS5BiFmVct92pEY3y0hdQklTT+u79A8aTJYqlIi4uTlAs5sUcu7of4bo/x3XXx0N/piJdIPN+g3zygK+e1FUr0GeC65MgOBkXo8FIGdXxeMoohnHe/5YPTU0k32uKC14UTjOjYZPE85SGXMlMBsFuj/F0JmYQ2TAEICgfsliQvQAwGk1RirHhuD4SF/jSbB5hdTjg3e29BgRrgmoqOHaI7/c4KqTxq5dnOKkVRXf+cNfBH16/R3c8E7BbL2ZQS0Xx6qKBb56dILJdo9vvgwxpygH4Ts5OmpI12N1HB+mZRexttmidtASsfLy60jlLKnOPDsOLAPtkFv4mjpMvfo6nX/8CsVRebTcbWHN1J3vLRTapEApZQ0nlYf/X797g08MY767vZJzYbDRUl5EqzzuY8gQ+R8YksVngy6IJHs8/6pHPzi8lheCQYzQeCjjj9DQR2+Hm+i38QUemRWRkmRTESjo2B2TszBcBSuU6zp88Rb3RNP+PqytNDZNeGpfPv1DcEcF6NvqkPFOTH6zmopDTCIwUb75Ha8KtCSmVy3r2io1ZLaWfXC0WZrTIqDoNI9b6d/y7pYQYA0oRQDJ+/BylyIki97DkiJT7sG9QwgrvgChyubzWMusoaorjXg7HF8+Qr9ZxiKeQyhRssCT7GRerFWpUnfRRk102pc70lTW06ujtVjGmBNyaR0cW8Sk6hslA+N0sDcURJyXb2ZvDckhMptnpaob9eo7+/Q0ebq4ksVItlyLwvMfEHwmIJxhHE7A47zXudcmDjELF9ShTW2e09Min/lE8EZ2FVaNSckRt8o558OYszP3L78uzg14jdCY2BqyTCx4syYPabe5HnuFcXwQf6ZtBGcN0PMT7d99LQ5tKJ1Gt13B8fIroIYb72xvc3V4JhOEdQiYEDap4nxJQZi1Cf4RsoYJm6xzxBJlp9GiJyglZ0/sI5AdBZpGxQLif6F9DaVFEgBEZk2zWef6MRn3JCdnHNeoV/M1f/QzlQlafgQNNPjs2t+qtHEAgGIAsRXdOh4xcY887NJJ36X/4H//N4fj5T9B6/hNNbrcxmvqEymYiphE1WZPOtSa3mf0cm+lIqGQ6m5Upx2A40USSpRkvYA7lhrMlJtSdbdiIkD7IGQQvODpmkgLIjcCIENqApzCdB1hutoglLQ9U6ONhh0a9KlH7eNBR83J5doL1fo+rm1uh/yfNhjSNzEnyJ7Sp3phgnxmWceqweFEb/VXaOhaqm7Vs7YlUUoNlOU2cQpNiG8GDNEk+erMddrG0YgqM7059p5vKCv0JY0PMrU1TRtGWrVE0aqA5lXJjmzOrTXvZeNN1lD+XERIBnx8vK07BFfNDneQWR5UcnjTzOCp78CIB1vMpUomkNMufGedhc+r4/05E/3gahvwqURG4a6NC93ioEXmWJiPM4nORGiquwyge93saQmeUMW6G/fYg+/Mtv2cqi/Z4hevOTNRGTu9iCbs0idbTJc+fTDUVM+pA6EjLZjamBoG6OoERIQ1IE1XqclkcsTEhSEA6tk2X5Y5MbSk3QIRmKGnlxBIFXq95uUwFupDmxoOHmz6XoZlJSl9Dq3NSHoi8UyvkiQodx3Sxwbvre/QmjOyhXsfDaasp1JfFzaf7LrrjqWI8MrmiEDSi/aJuKHduBS+2twiNUka5fFki3ESr2RwxSkN0aDb6pE/Rut/cFmlKwYaXDIBSpSQKkz/zhSbzoqRjZrCJYRPL48XPf4N05QirLWsmNshGqyUll++UE0FD1InwG7KlIkos2x0Wo3tMOx+wnj6g/fGNdA71ag2tBn/PhUxZev2ePiMLoEqlavqg1RL+1Ec2k8KXXzxBNs3CiFllBxnOrLkPUjlMgxiu7ma4uhsJHCoUCrqkZRRHtC/FGBUWDxuUS0l89bKF42YR3fsu3ry5wW17jDVNbvIpvHp5gS+enQDbORYzNrCM5uHU/yD35mCzl8aMiD0P9Ew6h+lkiuVyqv8+l/NU+FN7ScYG9yYLPzZInJyzwCCllc87p0uLl4IBL2x2qW3kX9y3ROi5XizjN6b10p8EGPgBhpMVlmsarTEugHEQQCoZEW22RCdbourBHLVSEqdHORy3ikhy/OvAJ7jmVpNZtmM8d3ghKq6K+yChRs8O9BimfoCPH+9QKGbQPCpIfypnd53xzvhON7dNVoRo63sbarwnoZTnwQr4/n0HY58ZfHlJBdhwcGLKKfd9d47eaCm6IMdFiRgZEgmt72ophVyaLqvAOpgLLCQ1mZ+XFzobWzaEPCa4fnQGB0abzqRprJJ+DGQ30I/sDHOOldmak8rwLhLTg5TIONcOjTp47lrGII+5BE3OElFkaFThZfHxtiMAJJ8rGrV0uxLibk6vaRnQkf44mc9xc9PHZLKWO3S9WkQhe0Apd0CtQKrZCsv5TFT3vvbEEkfNuj47P/PY9xVzQHCXmbf8vRjzxHuGP7dYKqgYnyx2SJWOUWo9R6rUlIGjJre6XyznmM1t7/Yaf/mX/4RSPAAWPU1TWbisgx1++OEdTs+OcHx8jH5vgIe7ewHF+TynOAVrXnakUC/Q64x1ZrNQOj0/EbPkfjDFD9cDXPdWuO7PRFWmM+5v/uprnDdyOKznAvj+9buPuO7OAI8SB6P+UfPrpeK6h8nBmQ0G0ktFYjz/2NRTi19QwcJ7t1avqLAn8CAztD3jzpJIcd+Mx9Lf05CIBS7XpMAOsploWOZ0W5I/UXaRSGsSzSkPgbJarYhMlhMdrssIHvpL/PO3H9CeBFg7zwcu+krew3mziEoqguNKHufNEirlrBgu3zNb9eEBT5+c4MtnT5CM7CRvOWAL2r3QnOf29kFne6vVkAMt5Sf3HR//8rvvpFJ6/vKpfEr+9Mf3aNZK+MVPzjUF5zk3D5a4f+gicojh4uJCLJLZcqFomP12rSZfezbCdR7BYLjE+3dtsTK+/PKF2BjL5RxX1w+4Hy0xO6QwDqL4cNNRc0PQkkBlNnHAF+d1/PpnL+1nb9eauHGKQj8HGr4R8JRuebc2d+R43KQ5rlDkuc64Gt6xYa44wbxUNqvahywO86NwEjPKMpjlzrt9tsRwssBgshDjbeQzEuwgbV7AyWl/oAxt+kPs1Vhwar1HLrLHV2c1fP3kSPcJmXL/9O1f8OlhKN3ocbWIRjaGnzw5wtNWWc0eAS466jLDmLT/bNYTwEAWFZlkzBsmm5DrhIwJSiDa7bZcX3O5FIY0KqQkJZ7GeB3F2Zc/x/NXfyVaMuP5eGWSLSWwhbRSTvFkSOTkWPRyWOzwz394jXefHuAvN9LPblwEDgEvSmQI8LXv22oAG426pm2m5SYoUhTbSHFqmzWGg56AVDIWV4sJ7u+usPSH8Ic9i2BT/RpRbcE6hsADc4zPn1zi7OJShmDv3r6VK7OYi/kCXn71jWJjCDgQWONZRFCDFP3NeonFbCJDPhkgIaLmkqBEsVyTYy7vQrHrGC9IJz6aU4lRZ7ISTdSczw1ZMGRNmXHSVk0e34ci8zTE4G9nETf0I6G8gxIEMgcIghJMoC6TwOZg7MNL51GuHyFbqsDLcqDFwRCHZGT92UQv1MqqdQzj75yrtVJEyEjiQOLuTo0qm1s2V3ynFmZgcjkzWbX5jnSuvGtdig9rS/61CxYY9+/xcHuF3XqBSjGvupQ1JmN1OB1mU08flzTjjcSa4N8Jatg9SI8A3oW8ivlseXeI1Sg9t00k+UH4/giAcKrOzyqghZnVLl2F8g6u+ynTAqIRFItkIlECM7UGkg1ugn2VOSlrqpvOaFrPvX/1/g386VA1AfXQJycXOD++wGpBR/+3mEwGxpYkk3W7FjDBZ837jSadNP1qHl/o/iUgxUkx1wuZkYKtdjtMJxM5c7Pe4Dvm+mavw69rNI8sNovDhPlMoCc9nGrVIv76Vz9TTjsnt6FJsKSbcou2msXyoW3IFU5yDfhxDFSexlxv//Hf/ubQfPYKR0+/ATIlbBXhEvLPjWfPRmDUvsLw01/gbWZI7NfKK2PkyKe7B01qSf+IJznN3EvQP1tt8f7mFr2Rj2iM0wkPxVxOcQLxBBcmi/W5pkGelxMSN14sdSBSyM/plqInSFci2jT3US1kcHl2KqOm63ZbSM1po468F0OwmBqCmcuhVCo8RqjoGA31lM7emwf0ktQBQF+vCYYQuh120SjGyx1uBwu0h0tNbjlRdpVH6C3uqIzO3MlZi4fjcbn9hTlfj2ZbxnsX+qXG3WjMLI7TtMKOWwHCk5U6BE6RmHfIqd95I4+zek7NbXS3Ntt/h+LpyNDEJ3Q5tJZWf+y0qmZo4QALPYOYNgIRPh7+pByw2RRVw4ncjQbABsw0wy7Vw4GHdOcl3cQo7MvtDn7AZzazqW0iixzpE/mcrO/p/iePwYTLpFSh7hxcHcLHZkO0YYEP5jxnzqc2cWKhxEvX8sNMf8G/5JIqCI5lt4ECPBjYhFKXQ5pRtlDWmiaayq8vZtOahJjJi9GqKM9mvIWCpvcxRfqQgkzAhTFPzK58cnqMWqUCfzbDXaeH5YZ0VDNrIHWUz9towXM5NtPUquBFkPci0k7TTIVFBRuk8HnyWGWRZS68MQRLuxzYXG33GyGLoo5FY5og0FhiDw9BJIsXP/87pCot0S7ZzIqOuj9oX4riGWo4pHe3IHMeAAeXAbyaDjDvXWN4/x6Dhyv9jgUaYbAB5UUUA3qDAQb9gYpiOkDa9NAmZDTKoNkTw8x5Z6+XB0WSkHpG3dT6kManhwU+3o30/9NIg0ABoy/8ISlbFiaZySfRapVwdlzH3J/KObnbn0vHzFVdyJHKe4SjchbR3UpULTEGaEDjpaWNH/lE6xlRRoo3J8JZmYGxyGOsRTK+R6mYQq1Cd2MaIzCc/iDtNYsETnuJtHOtyc01l0W2kDNaXywuSvjdbVt7gVRb6vxI7Rv5PrqDpTSq9/2lmkS5AlK3t56jlI2jVmEu8l4mRQKvSOVZ+Xj6pI5nTxtIxJ0Rh3YX0V3qSBitYC7K1NOyoJvNVkJLWdzQ/ZWGfv5kiU+f7tFsVHHUqig7V5rb/UHaOjZ7IQ3eFP5ROfrqn4h0cj1EopgtDnjztoPlOqrpdOOognq9IqS2O1jgvk/H1JnOdZmAMIg+dkA1E0WrkUe5wDVNBJYgRk4UKGnV6XSrgHiCCnHTLnN9cmJOXSVlHDFqxXmZUUu4FqPF8zLSg9HSkJco/x3PSgI2MsVhruSS1ElGn0DFNTWEknqQ/aNorhwGo4XymTlFMgdsOpYnxAzi52+U86Jhcdj0/fcfcX/vI5styvSoWiIdOYlyLq6iWjq1YkEFa7f7IDZHq9XS2dnt9nT5Vyo1PDx0FWlVr9dUxHH/kjpLyj+ni16xhXzzEulSE1tQSyRRgbnYOnf87u01/uv/83+gFFshGvRRSJv7KNfi3e2dpnqNxpHTNU3hKaYqhkarhmicUy0fnYc+20XUaw0h5yy6S9UKeuMF/vkPP6A92Wtyy/idYsbDf/8Pv0armsZk1Mf1bRd/etvGOIggTkdXd3eJ7eIx/7SC3WKOxXggPTL3FeneBKBZ+BFAYgHMIk7eF3QUFcWN+nxVcAgWS2wtrFGTfBZJNG1kziKbSTGNXPQHfRIOzNjeM+OeEVKc4O+RziaRL6ThpbMysfvjmzu0x3MM5xsH+kVx2qjg8riMxbCNTGSP5+ctPH96LOosjcXevfuIk+MWnl2cIkEa8cacOjW9Idg5XaLNmLJsGpVaHVH6S4wD/P7b7+VU/uzlE0TiSXz/+hrPn7TwzRdHOKwWoqjTr+P+oY9apYaTkxMB2aSgroMpatU8mjVm8VphRs3w/f0Eb7+/RalUwddfPUcqHZNm/+37Wwz9NbL1U6xjGfzrd2/QH03ElmjVizhvlNGq5nXPRGmgsw5UXHISy6/hHU8Hf7nf627gvWLNCF+KHMzp7BrlACJm+cxOQqZpmEAtyx42K8gDuJ1EqD+QEbfDghKC7QGTxRaDSYAO3fUXGx/+UPIAACAASURBVCz2wG1/qH82QjKzYsmsAuKbQLTjb54eaQ1ykPCvb65w1e6r8T5v1dDMxvHlaQUn5SyChS8NKnWlBIu4t8aTsTTnlAJw2sQyJhFP4f6+J3MzNh00L6JjMptbguSz1RorSjHWURy/+Cmef/PXOi82ijOEos6s+XHTIJc9auyaOGbLHf7z777D91dtJNJkDVGKEqiuIzDIhoQ1DGOp6L3C/aqGl7n3yaQ0kRq4EDSgAdrtje5HsvJIDR307jCb9DXUocO33t+BbtLMjze7VrJiLi+fqtb8/vV3eGjfGVMLB0l0Li9fIhr15AxNdglrI7tbCOyShTIQC4rnAtcFqb+I8O+e6jdGBfFzclhEUHo+n4p5xd+J01hqZ6sVglcO/MJBQNHNpxvVUefnF5IHsoEjG4CGXov5BKNBD6NeD74/dmkpMfl4MAqpUmtqGsjcbfYRJ+eXaqYOEU/yKM3PKdGRvNDV32Ih2URZ9eueGdxRGRfyLrz+8FGNbqt1YtN4NsBqJE0eyE5XpllOnmeqn8//jjXEbDxA5+6jgAfq9mlQNvV9TCeUKPiie3OdccqaKxR1TlD7TTM4AktsUlljcC+TnSfPkkZd9cZms9LzJYuIAzvWeQb6s75JaQBIcI/AIiPqOLUl85CmowQKeJ5yr7J/kFu4Y5jy7zIRlWEtB0Nkyuzw8HCrLGXL4GYPVMT56aVifcQg6Dxov1jOrMVRcs3wc1H3my/V9U6YhMGf0esPFY0pyrfANus1JuORMS7J1lzM9OzZpNMziIO1sT/R58/nLPqnUS3hV7/8KUoFixeTQZmSPcIoIEc/dt4/oSEYQTo11TQCFLBvLLfIP/77f9Dklg0uJ7c0mJAFtnP5E5XtsMPg7j3a3/8e3naGYoYIyg5jOvj5M5SKZW1cUpN4gTOrKpHJ4eNtG93hEGkvI+OHHHUM5PR71LKQYkk3zB12+xj2saQ0jQ+DsZpJ0irIH+f0j00wXQBzHh0va3owg/FQC7KSzyKfjCGXZl4kTUzoVmoB3rxTFUwtd0PbCFzUpBrJcMZj0ZmU7ouHPIssOmvysyy2EQXME9UmQmrmvpw60BVyrw1IpMqqfUMSwmwsFpYaloS8eTkvk9Jihk+krjyaF1EwTpMlj/RI02fw5ZCCFcxniO3XOCpncF4vIBVZIx2jQyELSWuUQ0MtI2uYdtfckD+7iYmWHbpLq1g+YDIh2jRHo1mTi2I4eTb3NkO17CAx8x4zxLMsPpv6sFBNaGo2ngW4642lF9oiiXShhH2c0zS6egZyjmNUg+JTpLuirsA2m9xUXKPKp0Q0j4uWRkqk9YVoFt8pL2NOYO2QNuCFz4vaJZkmabJzkAvqPNhgHnAKlEA8SWOhuApnAmWkw3GCIBoO6d0CG3jIkSYTl+6ckT6j5VYmGiwSOHUt59I4azVEM+U6J9VnMl+qgU56GZli8cLabVksJlHLe0hHNzKUIhXSZ5D7ainDCTavpm02Zz82YszmI3rKi5UTIl4idExmE0PEsdfrYzYPEGcedZyT279DuuwMpaRXNFYBLzIZdsntk2gkQQJz4GW7yIZGjsyzAaadj+jefI+l38V2NVO8xNyfoVIpyjGd5gSm/SCNPyWKHIEJ7jVqTcwEnDq1gzJPecBS29fpjzHwtxjP47huj9H356iJtuWJZrUgsrdbI5tLoFzPodaoSqf69vU1ul0evAnsCGJED7pMLk7qSEd2iGzNyZY/lWuBiPFBpmVRTW25v9mwMmKBRik8lpPRg1yJSaHOpqMIlj4mk6EOTtJ1zInXpkakSi0XUyGsjBvh9IBrUTKAw0EMBJr48BIJDjudVwN/h08PZJ6QokzQhwX8HtVcEpenFTx70kChEMNqMcXHd58w6vvK+v3qi1M8uawhHqd+jmeWUaFkUqQIBGZ0MtD+oEKu3e5hOuOEkk1MHdVaBcORj7ube5yetNCoF0UbY/FKDftdu41sPotypaQClJc+qe3MwjQ3UJ6Hpi9crqL44V0HlE02W1UcHZdVCN3dddEfbTBdefCXUWlGpa3c75BJHFBKAyeNAi7Pm4hHaSLDtUVH1q2M1QhaSU9L6YbOOss0J9ClHGsZAAZY040ybW6WLC54aeqS5uXspoZCbZ1hicWEUQ/H85imYmv487UMSOQeiSTiXgFjnxTLnSZm0Tgvc8pnItLPZuJRnNQryKTiiCbi+HRL7dxcU2HqVqvFBHKpLYrZKNbLqaj3bFKH46HQer6rSrWsxp13IZ9tvX6E6XQu1J3nC4sQnXv8+TTFiKeRLB4hV38Cr9jALuKZNtop/mUmctijc3eNf/m//neUE2vE1wMcVahBJ52PWb2+gDAypwhQMpKskM1K71Qs53GI0uTuQWugWq6hkCe7ZIVut4NipYrpCvjz+3u8vRvhYWT3W95L4t/86ifIJrkWlnjz4Ra3vSkCaoLpWiytN++RA3KkgjarSEYZBbPDeaukz1fMpJBNxpHimeziUwgYPxLFXMSFPAAchK5sVgK6XC+aDLJxtXg5UmlZi1A2QB00C2oCWrP5XIUlP49APRkVMCIjhX08g95kge/eXqlB59rmRPbrF2fofvoBsW2A02YVzy5byOVT6A1GePfukwCAs9OWQDDsOaUyozgW1Lzr+n0fnd5Q5j25vGmRb+67GPtzJMkEisZxfd3BV1+c4YvLGhajEYLFFivqh9cbFBiZsT8IcPC8CI6PCjg+qogeutvz3OKE8IC7uyE+vL/H2dk5nlycSEfd6/UwGi/QG85RO3mCbSyF//K7P6gBID39Z18/wxllJLMpxoOB7no55XN6Ho+gXGT+cVb7ioMI3l1cKzzDsxnGtdB5PaK/Prui25SN71t1BkE56g8fm1sWsAZyOXtK7GnCGElitY9hsUtiONtJFnDXG+K2P0KP596emuOYNdpkGgUBvEOA58clnFTzanx/uO3itu+L/nxSL+GilhMtObVfYRfMZKjGIno4GmnCyobAHHkTWuPValU16XDg4w//+p3qELrHMj+9SSZgBGj3BphuAH8bx9HTV3j+zV+JbaTPd4hIrxzezebxYAZZOkcPUfjLHf7pd3/GTXeCZLYk47tCriip1N19Ww0uQdD1ZiX2E2szglO8SCtVm3IpZogmjlMfD+22wKpyoYxBt4P23RW2gY/puC/KJkFzmYMq3iWOdC4nZgjx4e79Pe5urkUhJcOHjVGB1NGjU937/Lwy53QUcta7Vk+xrt3oebDWJijMSR/PvyTvTy+j56soG9JT5UEREU2ZLDJ+H57jxUJRVGlS3AmmkB6tPsBL6e4k44YRNbPpCKN+B527G6xXFpXGe4H7OlesoFCqa23w96P+loy4i8sXaBydkMSu30PpDy5HVRW5UlGo8yeN1SRLrKsUv+Z5qreurz6q2T8+PpF4fiOjt7ByNn+LUKRj8kSTw9lQzGj//c4dbj5+AFnVBPckf4lENLkd9LvYBNQkW0oBp5klTr/rDZ0XlsrhieHA+k7+A2QLqvdYmVP2mskcBOyNdcVnyYk2vxdrbvY6rAfV1AZLGXMyPpJNNYF0yu9U+1PiRrRMJlnG9ApTbWyoxhp6LuYI35/JlmPIZQs4OuKZWNBdof5AkhozRGOtQICdDFYCH5l8BbXmsZhd7fa9GniCuapB3RSdvw/fBWsqfg/uB9al/f5AdQH3CMESyTL2a9GRf/mLb8SqYi1OVoi9A0u00GwmjG1iLUajQJexLBZrOL2XPDOCyD/+u78/ELlqPP0ah1QBa2JxojCasktuwpE9RvcfcfP6d8gcFkge1vCn7MrtICiXyjpMiShIG7jdwcsVMBiPVWjzYKfJCAsKOmBRtE5OteWVktFaxC7qYTgLRPdkGDct5ymcJkWJI2xSeJJRoFTICekSRcxLoFEpoVktoZDx1BBOxkP9Of+sXinKBZAPT4gbdVu7PWaLlTYxdVukTfjjiV4oeeU8fGRtnc7oayTaZg6i4pHMQZc0TdKV2ODSUEsUZBaOG+Z4GQ2Dm54HmCYTMvphAx0IkaYbKBEeTWVIQZCeb69nxe9FTRGpfZz0LfwhPGxwWi0gQ7fHdFTxMvEYkaqN5e2p1ncKAeviTZzhEFazsXdOd9QcbvcYDoc6DOpEjl3ItJm+WAMrZMs9MzW3QmNC3abldzLmhW6fD90p7h7GiMUz0qBuIwd0RwP4iwX9JPUciSCRjkvXS7qa5tNJFUOMEGBWHpEahpdTA8Kfz4lIrpAX6ECjEdKoWXTx+coJmzEjnAKQnu3oJKJtRKmT2mlSSAoUp7B04VPRtOahvkGCGZz672wyTcRJsQ17M8kgZckP9ngYzRDsLKaJ+BczzrLJKBrlHBrViujtXAcL6jdZAI2pgaBwP4JM/IBmMY1qLiFnUeb1jUcDUe14aLHh4GXMA5KFnU/NOadQm62KUU4OqYcksENaCH/nwXCMyXQpl8fFIY0vfvEbZKs0lLLIlRBcMX2lZd9q0dPMhAeEhPdSmeh3XYy66F5/j7v33yLvMdy7ryKZkSBC7mNQrAG/393dnRBGygT4eVgssKgPM+Howtl96Aq9bLZa8GcrXN8N0R2z8ZtivNigUC6L+sL3XStkFSOSL3iIpuheCXz82MVDe4J4IqtDmunHFKEzW/T8uIEI7eyXUwdE0CiOF8NSvzdZAjTb4EVhOg1OJ5ibGkPWSwoQIkJI4yH+7nx3ornQZGFluW18xmxe2biRikwXSZkx8HukU2r82eAzImo8X2Cx26Mz9PHh3sdwHgNizGokOgnkvf+fq/dQkiy9rvV2eu8zK7N8VbuZHgsQBEASpEDeS96HkK6u4upFKIb0SIpQSEEGCZEiCIAECA7GdE+XN1mV3nuj+NZ/TvWQjZiYwUx1deU5v9l77WWCdoAGNhu2QtqsVmVqACo/tOuLujLg9vdKtreXtWiMc3DhmlsZf5g0h0yy8sWiaEe8jMU8YJdXdXvz7kyZp6fPTkSVRnf56sWpcuIUF0aMxnhq9w8PAlKq1YrOntFwpLORM2in6iIyNphkbDBgMbu9bQu5PzrZNWKEKVLend/acp2wTTBnK0taszOxMRl5FMcxs2ohJir5ThEqKrqukUPQPUdLDOSYMnPJeaqoJ32xTOHEynCxbcp0pIGRDsotXZUd/pmmi9gZU7nZBfQxzL4A7ADTgjaZYfoTsukCHXHEmu2JaNUBZCFRzn/MXLaKxwJsLaGdTUQEopDr3GyREbqWJnevmlW+bSUfM1tPLZng3AnaYNjXNAKDE9YgUQYU2Py40Gvnc/Jv2zov0WTLWAf91RZGw9qCqbLldp9ZPF9TliOTW03UPWYRv+/x9tL+6W/+L6vE15YNT223nJGOtd8bGPFr0KC5mwAAv/+9TzW5bTYfLR4PWzwZs/5gIHocciD+RwwbzQDyn9mGiVXIfvHFO2kb6V1y8YS9fvFMMUS9wdCu6k0bsRUAfHS1oOHdGE4P5XTKditZSyXMDnYzdrpfsnwiagkYIbCflsTEgLpzhSjn6L2m3Est8LMGRBZibejOkbWfYzDp7oXOBhAF1T0m0I8JGPcV2ufGY0MTQ2JV5ktAl5nlShXLliqKAvr1b7+ybndoRwd79vrlsT3eXlgqGrFaOW/ZVNSqtaLM6N6d3VguV7C9/arFY/w8AEBk9brpDoUpeM7VdcOanaGKOu7qeqNhV9d1my03yhrt9Sf22afP7fWLis36Q1tOt9Yfu7XHJASZRCQUtWdHNSsWcChG5uScaLmjaScfGx27uXm0vb1D6UOn05E9PjxaKBiz+4eO4pwC0Zh99fZM3/fwaF8AzXo2tW67rYmWXFNJDggEZBIETZyJO5MycmT5BUUX00CAZkBGmBPSq+ne9wwbvQhGbUapWxy4z/6U+6vnKgmF3EWVRW04W1mrO7XWeGPd8cYe2wN7aHdtjrnZAhBqqpgfwCSamAAOwZuFHZbT9ny/InkBU9tGfyqtaCEZsxd7RfvstGbh5cCS0YBYKpxj1FsMVfjTmTg5QG2uDHrkRzBxrm9u9DXUEtRV/NzcVbcPbeuMF9abbW3/1af20Q9+YpFkzslcAP/4WlhZmtxyX7pCWlKObdB6o4X9v7/4jbUGc0vmKpruh0gFyGbt9u7OYomoiv0J7+/xwekG9eQxa9vXfuSdE5vShrK5NjUYpeKOTUa4gb+x5axn01FXLuMwh5iQViq7lkA/mUiocbu/ubKefv9CQLOmV0x1KzXL50ti8MBy4R1R60o3D5Fd7LitTIDEiiOqRwP5gGpfnOM5MGEJsSSokwCSOJRZS2hYMU/y43iowxzNPaHn7My9uqoxAUGYFHeaD9Z+vLPVHAYbzDzH0mDP7h2eWKV2qLO3CfAwHMptemd3z8o7NQ1SeO7Otomfh/vf1dPUUfw5PMvWQ10/HzFTGP8xDT17985KmG4dP1N9CCOOiS1T/oQmnQBYjm1Jc6rhlGpoJ53Evf7h7tauLs4Md3Du1IPDfT23h7s7u7u+svmoa2PYPV7cDfUE7vSlnZpYJQA1/DuaR94df/ZkhG7eTynh3HNDCZlKqXeIufJNoDCsPvJjYZw5z5L5FGnhWP+M/llpBbiR45Iscgx6eK9BxAk9EpKpH/dtvX6nQZLsfRWJwXtPaHqOfpuflXocN3WmvIAWTLNdc1u0vUMm6hX1EoD9DMp0PueIIKIhhh3ANNpRz1kf7Af2Hy7fgFuAUPhz4H1haxgmW7kllwuYXDk9P3X+d9TPrjfxvYOe4lsd6OKbc/ms1cBf/o//w5acr+qzj22NFTrTSS+r1sWjOH1e7/HGHt79q5rbWb9lw2FPh3GlUhXlptftKu+O4h60k8wydKTS/W0xhOqJmvrs+MhZxWNDvVzZ9c2dBSJxyxSr1p0sdNk2OwNHtUxkRMPkItkqRxCL9phtoNKsFooUIMibw5sXUL+vO8H+fGbFXNZePjvW1AfzCBobkGx0eRgdgTgwgaVhAmGgMI7F3UQuEgxYFq1JzFFNKSz5TJhW8M8sfgaOLACHALGQFg7NAjnaOpTOt6tm83GBgb4haAcpockWEqXsVTabc55m8ghSgQ4pn07aaubiCoiVSYXJiEtbKY9BE4cGEQeOSgyHStNUWdV77oWeKlfNLZvXc0ZeLjb2+NgQ3cAZkVDwu69x95t78Q68cLEFWjwqvqGKmXMXDcdtvAzY9W3HhsOVZTJ5iwRDNpqSiTfzKN1kO4Y0YRFKaCtlo1ayKcsno5aNhdToouFGS0mB6wT5mHxhWIVWBCABYTuuqAjSoRhCT3NgglyGJarnMYRtsTFpd0RZ9Czm+Vzo/tgw6EZ4FtMJVvTQ7FxsBxQMJjwWTdpsE7SrekvUNg4bjlV04BFojRGzg52CtAFsPJwXWbcYTVEApBNxAUA72Zgu7HwqavPpUActNwVTHqjJIFlMr0Wt6g2F0nHJgWpRlEBhRnAPrZSDDrYBZkUUp51Z0F5+9hNLy1CKw9kZKFDsAzjJ2l7NraoRr0lwZgl8Df9+2Lq3+vnvrHf/1uLBqQwTXr18obDvh3pd7/345ESTktu7G0unEpbPZ9RwY+wGXYnTAbCn0WiJCoeuqFiqiHlx+9Cz3729t8v7vq3DSRmyka0GEPXRiyOrQDMObGwwm9vX7+7socFhH9LlKm0YRd9mpczIarkgA6vZZKC1glQiHFoL5YOtgbY7l8+4STJ0Fi8ijH2UlIkKWjNHXaco4vIVwimAA60tgJELX6e5GA5HmiQ5iYFzEaUhUk5rIiXwDpfwNxe39q9vrqw3DVogknO0LttIi3q6V7LVtGvbRdf293L2/PmBxSJxaz707M03Z5bJxu35i11LpVlfril1+b0g9WtrNNv6Gaq7NUumsrbehK3dGdm//vZLuRafPDuxXrdvzceGffT6mcLPmWiJvYDnwWhoR0cHlkml5JDIRYWr7k51R1EvhOSgLeTsGA1XVr/viL57eLIrHXSn07PHRtfW65gFo1n9dXnbsNl0IZ1MbSdjuztpi4U3mhqR8eiMzd1FE08mLCXH1IguZXcBL4VKs/7lQwDyytRNv9GdpSqWVcN4zoh+0+dFKzrTCJoBl1MIeEbbtV5FbDxFq7mx0XRjo9lWDq3IB+SAzXTMcOVHox+yZCSqtZhNxWw6G2sC3MFJeDSRARhNez5pVs6huR0rQoip/mQ6lskc9wbaJxxtucgp7Ny6dZNYPiOGd3xmaRPXW2v2porxOvzw9yxV2nW58gBoMjx0IBUN4cP1lf3j3/yftpNcWym+lqlVBm1yICRN7939o9UfHtRs//CH35fXw/XlpVgjhWJO4CRNH1QyDI0o8AHiLm7qNttEbRXN2S9+987IMOX37uTzdlSrWSwStdv7uqZtC+4TfAT8rHjyP8NhK6DFQ7scWlltJ22H1axVs3HbL2ctl0ZO5EBXx05zxagDJbibHFT65PshzNTdMe6CcS7eKi6hDRI9M4HSCF0PV1Bo74DDsCzWOjdHQ0eTZA1hmJWAzQUFdL6Say0XAxO75uO91OYA34Htwl68OFYzdXl5q8Kstsu5BbZFLrqTeLirlUYsYb3+3H739bkiaw6P9225ntvbt+f20Ojpzl0ut/b7P3htHzyvWuPmzkaDha1E+R/LFLOGdIDIphi5sDjjw9Z4b4DCuhyMp9Zs9UTLJ3KKOwPGDv+/08VkKWOxZNLa3Z6Mf6BKz8dQFGeOQKbopbmaFhotQJPFFNoj2kqzdIZJLdmpUVGTWZsMGqQr8aRINKrOqd2lQOgO8dhcYnL5Mi+vXtBHCADeBOzs8k5Oz7N1zMYLszYZub2BLYNRCycyNpoubTxzxoS6owCkaVITIfvR5691Arx5d2X3bXxctpaMhOzlXtE+OalYJry0QiamO5PGDtAIUzfomg+NRzWtFNfQKwHJcGKluX3+4rlYDnqfxBv1x/blN5fWHc0sEM/aycc/sI9/+McWSef1UWlQxGyJ4PLuAHA3RPDXZ8i6w7n9zc/+yertkWWLu27iu8FxuCgtMKBrbbcm456rqytRjmkiOJv39g+kaab2fKjf6d0VymUbj+bKeI5Hw9Z4uLbbq7e2mDhtJbnZGGI+e/HK4vjaLNcyALq9ZsLL+ue1ON8YXhFNYTLpdP6YC/G5YUAkM1nL5ouqaXhv1KNIALkf2avS0kYiLtIPvQeTTu7B7VrTbGRhNLHQY2lcYFFyZnEv0kzBuoCpwx6lJiPqjWkqRor315dKDCC6TdKmUMQSmbxFU1nLFMtqmPL5sgNm7+6t2+mIBVbd3VdtTl3j8PqN/qxWsyG2FU0T4B6gWuOhbpcXZ4oyPD461Do5e/vW9g5O7OD4ufTe1HlMom+ur6VN5vzmM/E8BoOR/gzuKGpM5JNMbut3t3Z/d2OVSsWOjo/lI8BQ7LF+ZwP00uu53IaJfHPsSfSoGDZV7eD41BLJjOo71j2gC8+OT+NciN05ydrgDKPJhNbOZkbWA2DD83UpIyvVxlDVOae4VwFfkMz4vzgjob/DTqOmBrxyGcRry2VoQNNWv7/TsxHDQ32H88CIxhO2f3hsxUJJwGyn07bry3MbT0bObyAUtlSuaMfPPpChKkwQyfHmC2s1m0rp8M0BWbPUI9T0MEXYAzzn84sL/T1fKOodFhUJhxfLzP70p39kO6WcrRYznU3ozRWWJsd6J4R2xr3OgFOAgLw8nB7X//c6rv7qv/7p9uDV56Il09zOKa695pYdoWxC2ygKqP7tbyyy6Nuk17BEPOboEYmkLZlkgrQwlkdHEYk759swkRTo9xyaS27lTqnsGds4w6XHZsuCuHrF07YJx+VSy/R2viF2gNxQwoF5eVOD+s3BRrMaD26tWipatVq29XZlN3d1oeXSaIIuFwt2vL8LLq4JqAKjMeVZMJ0LiPoM8o3VNagI01pQCDZyNLCVximTZJLgYhpcfK/nsKZ7IORMexT/49zgNElgEsFG2YAm9oVAMe2BQoJukeYfjVN3OHHZcWhV5ktli8prQNC1c5TEGpspI/rA5XQiK/KTg4pVigmuLBURHBJODO/RhTV5dwYc/MhTmvolm8MhazLIma/t+vpGNEDojGhbpcUQ3cOjIXP4OSayMyHis3n5ZdCXOCSWwbB1R0u7fxyabWMyukqj28ymZCrUGkyt3plYA4MPygoWIJY0y6kVkhGr5VKWjYdk70+GGFQPhO8UHDS1DsnyYlKgx7PxaUg8RJ2/iZqgCB3P/IEjPhiSuyONLTEvoEQUhSqfvZgEgBUoIkxLeVfT+VTPCu0UFvSsxdvHtoyQNMXeUBA7czWcj/n5nx/t6iJiInN+17AbFTnkdCYsFwtaIR6wFwc7muJByWEvMclHx0rjRu4aDSOoMFpVclEBTEDCmNxS73M5usY7KKMf4kom67A9DJb24rOfWLZ8qIZK9AxovFA9RUujufUKEy+qSyVkENoMk/KNdepXdv3Nry0VGFpw2bXtcizTrFAgbJeX7gA6Pn0mlPHq+srKZcLnMWIZiUGhCcF8aff1hrXbPTVSTvcR0wU6mq3tX377zs5uexZI5KW5gl1BFuMf//gzGb1gMnZ+3bQ3Fw2DcbuFsoqrKhNTDCT0nKJWyuM829VezmOck0takslhJS9NLhEwrB+tcY91wN/VPAlgA8WkWXV6VDl3LzdyY4YS7gNRTKQpbCiEmOh22hQqc607sg8BvyjOcIQu13ZlmHd292i3j2hvcW520oNnh7v20YsT6zzc2GTwaKVCzF5/eKIp37A/s6+/OVNx/Pz5vmVz/Pwuz07aS4waghExTM4vr1Q07R+eWDhCgTtWcYYbKIYVAGqDXtc+/eSZtMTddkfAG4U2lyl7vN9r65LDzXNvt2rpTFKuzFtbWCDo4i3Gw7W1W7h0J6y2X9aZQYM8IdJtstS+iMQzdnn9KPMzzB92dihgljZiajKdipLH8+cXTXIyTYHoZCXQLvlEKAAAIABJREFUqWjwoPWytmVi52nknTmIKy7c1MgXVXigrbdnvQr7KRLMnUr8CitndDKCNRO1xxbsn7ktyNmOJiwcS8kohjxaClUZ1wUjFgvjtI8OOy1dfa8/ssdGXyg7mqpcOmT7O2lLhtc2GbYtk6JJH+n54cYPWAA9mbsQeQuTFZpbtLcg5tLdefmY/PfxeG7vru5tFcvaxz/8U4vmdsQsQTag9Eic+NXcr63zeG///Pf/t0UWbQtNW3awk7fdqqN9ce8Gg1G7ubm1+/qdffrJaxWUFION+r2eOWDN7u6emC80R8gvmITd1ds2WYWtMw/Z787rMn7kKe5VSnZ6cGDJWMzefPvO7hpt24RjtqUgg8LB5AanVpD/7cqW0LRjQeW5ljIRyyWC9vywYs9P9pQprBgHpwhychYhbe9/OfmL5wXu+VL4bZ6niHF3jpB6AAKXrwrdW5o08pRTWUthsDdbyheAPQs9VZ6MgYCmEBjxtZtNAblMkqDpoU1er+d2enygou/+/s5KpbxVdorOk0B0UbPRYGb9novBwvyHaVarO7Jf/9tbTTE+eI3brdnbd5d2d4u+OWQfvji0/VrO2o8NG48WNl4SR7QRBfn4cNfCYfT/AG4u4hB5AppYgdRoNDcb6/b5jCvpbvF3cNIQJzUAoOCOYH1hhgkAqug8movlXLT7XI79FRabgNg1GpZsOmFZGtsYJkAOAKRhU6HoAYHe5egAe9GRnWWlA74pJl2T64Ao31BTAkVD6M07uri6s9UmaKlMSaDrYDqzeqtrN82BtUdk5QZsMJ7pnASMZ5JI4Ut28qevTiXPuLq9U44s6fSwfE5reTspJy0fRRrkzCCZOpdLeb0vaL80VbCTyNOkhuBHhZp/eX1tL18+t0Kp4ICTbcAeHtr22OxaPF2w/nxr2dqJffh7rrllwEAzxvegweE+p2HUZ5cG0TlBM7n967/7ud01+pbO7QjMJVJMpmtI1hZz29/fU3N3fXNth4eHkh3xc/LP3DfkiMICcUyaXRsMkERENKyZjDt2c/FGJkbNh3sxikqlir16/fFTw3lx9q01G3U1XxgcctbAhuT+L5Z3LBZP6XtSE6D/LJR3ZPCVyma9sybwpA1mwfsxkKqRvIaC70cjRk3GPcjXFfJ53ZHItRg8AAZI088kXoaWSKzInc9ZwTOXu706t+uLM4HTqNEczTts5eq+zhlctIkuonln6t7rdO2br79WrvbJ8xdiRlBryJBLiFNA2cXQgovFghpUJpPdbtt++5t/kab/5auXapAu32HAd2K7+yfyw1iulzaeDO3hvi5jr1qtpnqZLNxm0zXUuUJezwMQld7l/vbGup22vXz5Sq7zTOTvb2+t12nbejHTgObh/tZ6vY7uMKe/TVquULLTF68smc4oo51IImoI6gnFClKLefCfJq7sRpkluYZTbEN03LG4mKWqaTyvHuex4rxn5AAtHxnfVGmrgeJ40LXxsC/NK8AsCg4GE+ieFUmlqbxvlObEIjTkO5WaAD+mwxfn72w0HsobKJsvaOi4d3BqgWBUYEAylVYPghcEYAk+PrD66Ll4P+iyO+2O7igYdpdXV7ov+X2sG3yYZtOhmtv/8p9/arVKQc9cbsl+9KhiSh34+90GVvpqD5hxsaHfaYD/6r/+2ZaMW2jJq3DSVp4zsO6lDZOKsB5Iu34pzW1k0TNbjFSkPI20OWhzuLjOlTGJ9o3pBuhgHB/+LVOWgGVTWFw7PSgbTvTe8cQSTCWYGAejyjhjCjZcbi2UyFg8kVZxupyPXajvZinEsZBJWSWfE+Op0W5bszv0pqEOAMa8ardcsqBGYUQU0CiB8AelyVS2pVgYzrCIY5uihIceDW4sFQ9YLhVTASQevqgKrplib8msh7adTerxvtEWgIpCTaOZAoHC2IPpIguF4ocCozeaWW+6sO5kbgNilJQVtbbQdivtUzEVt3IuY5kkTmTkf0HHXavBP9mv2E4paeEAJj5ucquXjQmzP032GnFoKMRGMClMZTKWzeWFVPG93r55q/dzcnLosjqZAqNdWGNGsXJ0FD9sGhMXaFqbtQLbXXMbsvk2IHOSx9bIwqG4lQtF5yKH++gIxHZsrfHKurOtEcsHAk4e6moytLitrJKJ2cleWdMTJlc4bIIAqdEXjRoAgfxKj1KLNiSKSN5p9RincYjS2GIgoOklmoMYpkv8eUFNxN0gWiM9HQIcFszJ+BZ+2PqQyBPy1kZTiyZzFk0WrNHtSzPFWnUFpdOtBNdLS4e3drJbUnHM4XDb7NnVY0+akXwmZTvZhGWjGzuq5CweWElvCdpH7AqUQUATxeGkiDQxHXrxOGHtMaGWIICsKwox0D058KUyCqefb6NW7y/sg+/9xPI7uNaxR9HjODq5Y8pTFLIoPFKg7gM3dSfOhRvw7uKtvfmXv7dX+2lLRSYyOQLogFJ/fXOrg+ro+FQFZaP5aJUyFwh28FM1t5yM7VbP6vWGnsFHH31kswWShaGVmDrMt/bFNzd215zZeB217oCYrpUVs1H7yY8+tmiQycvIfvXrd9abBG0djts2GrBg2DXlYYvI+Iuvh7kSDiyslEvZbrVkxVzCEpGNJRWd4PRhLhfNRWm56Z/bsxTWLtfRtUNy+6aR4GhYblV0cLGBTrrJ71YB90xLaYLROfJ+KC7lPLvZ2AyZBAh1oWjhZEpI/lsmDvWGzoqXz5/Zh8+f2cPNlQU2M6tVs5ZK0gykNJ2Heohr5+FR1QpFsmkxFHMAFcViOOSmBr3h2N6dX1kojN65JFr6YhmwRgtDLjKyadKn9v3vv7JsJqLmdjbFsZtGzzX1TLqrlbIVchlRa4lnWW0o2mluKXIDtpoHrdtBRhCwSrWoPdjtDGw8momKyFqARdNo9qxW27NUKm7Tcc9mcyZ/gEtBiwSCorehY/ZlKjSNdDhMMeXCChVf9DkHpKloVDKDc1Dln9nP/i9R6PUOXRGvO+eJyuUmgAABnc7QRoOpZXIlG04W1upNbL5CIhO0TSguih1xKhjGcCnz7ACr4pGtZdMRi8aC9thoWbs9VQwSuvpYdG3FXNiC64nNRz0rZJhIxK2QT+szQMWSR8DG5arLBE6+ADPJIMg5BuhkgsF7RR/dG88tXTmw6uknFkqV1dzqbvEYN5qXbTfWb97bv/7j31hw0rDtpGmpiKkZQ0PN86CRwOAMyurHH7+2dCajIvPxoa6CByo9UyBAhE6vr9g8KLwU5ZNV1G5bczuv95RogLa0kE3a8xMyQc3evTuTrMDCLilAGujgVnmqafLnYwGrlTNWwwk5GVKWOPmP5Ajv1QCvncOsoAeP7eMJW7xCzovNe5K7uGLVyWIcoKHCzdPrOn6zQ++ZbrAPO92+jUZTb1/k9PzQck1mMyuUylr7mFCxrrrtlt4T36dcKcv4Ej19Ppu1dDxmg17LMpmoFUtZVzdTCyzWdnl+Z1eX5I/OxCZ5+eFz2z04tMfGwH7+q19bOBKwjz49kWaVCNCoNP5rmw57dn1JkxfSnXdwsCedKLq4dretYpzzc7OY2aDTsFIeUzMYbwFbYCrV6NhovNJaRmNIgQuTBKCCPFVpIhWXGBLDhwLdxYJsrVLOipEBpZDzEPMWpliYpskgZusMvNz83PvluLc+ru2xIRwd18XXunOUhlg8CcAOL0LFNcTcvc6pn0kOulD8AuRIyDR9uRZj4d1N085um/bYHcscaw3JHQAFf5Tg2naLWSvmU6KlQmcGnGLCeVjO2XEpbZHlWEyvSjFr+zUMbKI2no4F1FNbYeKGpEdO28ORpDSPzbbVdst2cLgnORDrh32eLZT01/l9y8LZin3w/T+ySLpg89VGU8lkPKkpFp/N13n6udaAybgl//XPfm63jz3L5ndkYIcHx+Pjo+pInhcGV4uVY/Kdnp5av4/L/1h6alhnAMhMufhiprI0+7BlSFSYT3s2G3Xs7uqd3d1cik1VqdYU+wOQgNZeE7Vxz4IMBtBY8jo3bhADsENdHYomLF+qWCZftnS+oDOcz8RZwNcx+XTpFdw/zrnZARgMBKQrcDGVUF8V4TjR/wc454zBi0JeFSsa3In+u+RsGwdwIUVDzoPWE8lgG2pyE40qRrJxe/bqIwvFk9bo9DQpJx6J6Sh11tn5mczCTl++lLmV62v/fXQP34u4NTLtGRTQyF1fXUg2A7sG4KRxeytzLSj9mA52B101oTD2AJA4I2k4YVAiT6B2Yd3K4V/xZHO7u7nWHnv94Yf6vr1Bz+p3xLB1NEXFXf/tN19rEsl5T9QT9N4kd0AsqUkqmlXOep4bviAMXdhH3Bv8e2pR19S62pafj+GhgF92rCIxAZu82sZjLErj6vUiav4RA0pzBGNoLgANeQOeL/wFCAAbgMbTaXwdaEOdywCQnou7A00sdTUUZkBcqNLVvQNNbEvlXZl3MiDKZnP6udHp+hpoMoyZDLMeHJuhK/AVoE1+FNGo6lqGCQwmyBHerCb2F3/+UznO8/4olJxkw9VsfmPr1/+OhuxAwSdA1KMsq5b6y//pT11ze/raNbceJ5+GD6Gy4jBsY827C7v56lcWnffl/qpQZ2lm12okecHoCZk8NNu4wxUshSttyGwyGVihkFVsi4aMG5N2lcuIhoHLCMQMKulDa2Ct8dx6i43FMkUVkARSkjayXc0lTsfRleKDDdDqdKzTH0l3iNkBm5Zjm9gNaL1MYcMY0ciFF/MqdFce4u9lJ6k5VDsEXZOGYGHZVFiUR7I4aZbFZ6f5WqBlgdzk4hbkABaJaNKB3k9Ot4mkLpxIBM78VvEfk/HEjf+xfreItdTgLm1Mcb10mqM4WU/ZhFWJ9cCxNYEecGytTtfGE0ctwFGsUsDt15nQONCH5t9lR3LxoCXGnArUDUoUxhNzGuxMXnEubI7z83dqrDDRoJjS9CQclI6i2+HAzuv7uIOKDGFHOWQqqcUF/WkbtO5wao+tvuJUCDDHOGUyHopSCR1wEU7YcB205oDJuRdwsl1ZMrixfCJsL08PFeEzHHTkqszPIeoLtGT0OHK9iznjKC8HUVoCJqgx9NQmCjcmJq48ctpjooXcJOA9jQqknNPf6afRW7ocUdnx4+A7Xaohnyz5fFF7aHRsCO0mHNWlAIrrGJFL0Y6LRKEUMQuI2GhOxm9LlGiiLpjslpMhq6TDFt7MLRLeKusSBFSmR5GIDmVFVolivbJ4jMgMp43jMOHfQ73iAoxEE1q3tw9NW1jUhquIvf69P7FC9dRZsnsbne/tsHhXnOjCk1u2a24F6Xh63Pvzb+3rX/2dffqsZLnEwuYTF63AdKMv92Gy4XaF8DEVrdYwfRopcmuHIjEUtnqdQHBH+9zb3xcg0mw2RNGEffHtVdO6o6A9dhaKiKDpKReS9vKkLKSu1e7bm3cPtg5mLZTMGSbcoo6i21y6LFn0hqno2kq5qB3tFUVnTiUCFt4ubbuaal8Knnqq1pxeXAwGuSi4beLWgq+t4R8xanAGbqwpmgNlqU7nHk0H05OIu6DCUVGEhwMXCI+MgUZOkRZQlVNZrSsKp1a7IxDp+ODQ7m9uFLdwerxr83nfdmvIADA+6ehMcHEmuCJ7VEyKfDj/AhmhGG7ssdWxs/Mby2RLVqrs2Gi8sLt73CZnNhnPZdL34x9/YtVKxr59+1b0NqYLw8lA2tqjg31phmHRkAfJ9Gi9YVrtz8qgxgNUYNITkFFVr9e3Vqtvq4XP5HBZelxirAkKUsUfeBFnrDjpkpMJnZUYoXFeUZzivizdrcAlp8V0y9JNyHx2hq/3EzihiZJrdFi3TxRlL2LtSf+2gcoVsekEUw7y+dJ6D7MlhRqu8Esb4qq8DugMGs/NVlsKsoRrotdMttZWKMQVadfvzS0Rx6gF19iNZVMBS0S3tpwMbLectVqV6Cbcfae62Pn80Av5fDTsINEwHdCLMQWneCIez9HERpav1CxZxC35uQXiRZnXwaJQH+hNbjmnaG6/+uXPrJYJWtImNu43Rb3P5HKivAHG3N3c22P90fYPD/SeYRZQZHIPwaRiKoBR0iYQsEazZRfXtzZebG22jltnErRvb9o2WQAILUWRPzqsqei8vrq15QqQKWELvaCNXL9rxZTtEU23X7TdnbxLPoBau0YvDjxN4+NkSA5O8llFnmuDX4x43g7epnya1usZeO60Pijl+jDvTNNydec2+4JJeLPZVbFULJTVvODcidyIfQLzotloyu8DEJ3s2J3dgu0eVMWSmaE5WS0N1/jqDnm1TLScAd9ksrDryxvFFI5Ga7u5a1kql7SDkyPLZCv2299+befn5/bBBwf20cfHaowVtbFa2qBLLMut3d13RO38/ve/Z9l81r5+89bOLtCA5uygVrFYiDNuaCfHu6K8c3autgG7uKrb5U3DwvGMpbNZmfvh2cCawyUe/THOvHyufDavnGYKZzT38VhAZzSmacRDocmWKY6ATuoFf1rr6bwVceP2omNNeOekC21xxbQ3WaLT9dMLfAmTxzp/ihgU9dybrIk9JDZRQPUZJkw3D117e9W0b28w4lvachuyLS7y26XlkzH7/c8/0jQQJ+reZC6jzb1Sxl7uVywT3JjNx3LqTpGmQdb6ElokV76bGlKb8Jx0HqUS3gBlLP0soNZ0Mpb50cHxkZgxLcDsfNVefPZji2SKev5rxUnG5cQvpwBPqiLHbzntIr3a2N/9w6/ssTOyXLEmNiAmg6r3xPhpWR834MBWk0HMeqCjkoFLI0v9jHM2lFrYfRjy4FfSblHkz+WUHA7MrX59IV0tTdru/qHt1EgsCNnjw4M1G/e23nAGObkYcX+wB2gcuLNIiUAXWdk9tFgqZ0FFFTrfGfaI3HjR0XogowZa3pksIEPAoQMVXTSkG+7AwOGcwT+Dv3OcS4IhWZXLsKXRRR6owQJOFCEXu8lg6vzsnT3W73Wmf/jJ9ywQSViz07U8UYPhiLSySI0ury4FFhw9eyaZgW8qpLtBTWJQjKSb6yvVC7vViii4THRFueVnt621Hx/t9PSlJdMFRSJROwKcuTozqjOUP7dSq2kAxGCHSpHznPOM6e9D/V7N4LPTU0tn06pxFInY61oqkVBG67u3b6zfA5xI2v7RoWjcmIwuV65hdTnASKhiFksm1MwDXHE28d+oJ9TMAojCCI3FtPPccM01rQDrPjjFWqfedw0/n8mdufziczNkEuTEPpmNbTwkeq1jw35bZlFMc3l/HABu36OphYodkes/+4n7jc/E5JaToLxTtUK5ZrFkxiJR4rLC3gTWeZ/ws+Dng56WNSsAJBZTDXmrWmipASLPGm026wIAnJ9pu5rZf/5PfyJaMlNbejExrbxhnY/F+dpaJ7N0n9unJfOcfNpy4K/+5z/b7r781GrPPrJNLGML0RGcfs+nKrA4G7dndvm7X1h03rN8PGSDnhvfS3SNMYhtldvK5Onmpq4iA/E1xkccrCD9HMbuRZlQknarqwUGmopx1O1Dw+rtgQ1WZtNATC50UIcjwY1MeUA6cfbFQRQHPApJDqg19LMg+Y9bIbegA3vVHcU9RJgJ40a4dhQKTAdkGKWoIW8DiwbnXcQSb4O6O+MjIoz4CIz5XEgwyx7JL27JSwniKXRpdNms6Iw1hYXGp8Ua11QD2h6XLeZGvdnK7pp9G5PfGHJ0Mc7PdDxilWzMUqG15ZIhK+eJUAoLEWwzmRiOhfhSZCXCbHCcbwOaBrIRoSDxNehy0NuwSTjUG62Opj/hWEJmBhxOt3fXQn2PDnFk5OJ0jm1w7LHu3t3b0yIH8R6PR/o54MbTjEmsjmbYcErGsGVolZ2aijjWw6DbE011vjFLFko22QTs4q5u8/naohwixbyV0glLx0H10MothLixCWlq/WkHGxwEiiKUA4bmQ1EUoIVQwdENQVXgYmYjLJ0JiHRvXl6v2xjO/EKzdlGx3FSXQknGS8GoUcNLIzReWHe8tD5mE4Opml4uPKe3dtNbwBYiaRKhjVUxLUulRKu5vG/YbIlLd1CGUnsFprdbTW6TTD1SSdGtQZmhpHABMs2SjiIcURA8CDgAivQP0FYUl+PQcUCQb88ubDjfWii9Y5//4V9YpnxgK2n2XLSLi2pwTAQuPFdPevRkTGFULLq8uPrlmb399d/b6+OCpcJTWgKxAzCvwHiGYpDDn3VxenpolQq5nSNrtRpWrbip0P3dgwATTHQAqCio+v2u9UAFQwl77C7srjG1Vm+pqRHxLqfHe5ZPA8gM7f6hae3+0taBtAVjOL2y1XDZdcUbk5VogBzHtRUzEZn7FLMRATxoz4M0uHqnvsGQm9q6KtXRub9LY3EHudOk82jcpe01w/7kCHAEPT7MCqZ9GOTFofXldG6MySvtOvOIbDZvS4FIU+07gDqKTbQyFJ6YPXGgHx3t23TStf2DitDs+5u6smALxaxcfJX7zGRyTd4g8RZORgEYMVsu7LHZs053aLXdfXv27IWib958faamKREP2bOTXSsU0nZ7dWe93ti5h8ZDdnh8oCxr4p2SCdzkyafG6XKk3F+5nwdoFszaHSjwMU0ccXUdDHD/Rn+F8QlaXj4vOX5EE8BSiTm34yUxT5j3RQVsARBwTuMIiW9BKMKdQkHkTEz+PbXIFaS+ScRT3p+mRU5ewYvyM+38r3N6PX9yC5PDZ9e4Yhq9UyCAQ6UZaTMYml0/9qw3MZuto7beEknlpt62mdiLFziwru3ysm7BQFKFG87ax4dFy6XDNmg9WIHpHvbQ64UDOcO+zmzqNFObpSjX0JGJYWLtwAzA1RtUvra7a6Xqrm2iGSvuf2jBZFFNtwNiWIsOoec8HrXr9uUvf2aV5Mb2CnGbD7tq1ABHuXN63Z71uy7/GjfMIlOvclHFEwU8emDOdDwxEqmMdHdfvnkrwGkZSFlrtLW3Vw+KDWPfn5Dz+uEru729s7N3V3pmeEKstjj9hu1kL28fHO7Yy6MdK+TjQtuZDHAW4sCOT0WYfSXA2xVYyot8Atrev3e/mHY0dA+4eI9AeQ2VB9HJJNOnojlg3Kezom1Gm44pFPRLV4WErD+Cbhe2anVHrCnM+qDDZaHxxoKi+n71zbm9fXttsZDZRy/37Yc/eGXpFIAqn8vtf3TUETw/1gF7eGzaY7trzS40vJxMAxmOMO2OhLnv16KyS3gzNxmT3d41xNLZ39/VPgaEx5gKoJkvKmTCdnxQtL1qUcU8kxN+/sF4ab/67Rv7t6/ObTJe2acfv7LPPnlpxUJG4CNaa5xoS4WSNR9adnN3Lx1dLpeweNQsl01aPkfhSHQS70cqWm9y6ze3jr73NL/1ulRvFvIEBjpHX96dA/S1D7296VBD9659doWkWx6Y6hh6tNOu+YRhMVuYNbsze3vTtS++vbXrRl9mU9xMqVjIfvDpx5Ku/fwXv7b7Zke1VT4dtU9fHtpuLmHbydhox0q5gtyLA0EXH+ai/qY6W5VHDEOFu3VtYtMMh9Q3xJN0xLKAptsf9S2RLViivGenn/y+RbNMyoMCprinSEBwq9CjbntOxPxZRAH97B//2S5um4rmo7GFWkzNx+emTqHBox7kvITmTOPbaDZ1XnJ3IIejzuJspZbM54qaOEMfXS9GNmg/WOP+2jrNhmqEg6NjNbc0YleXF9ZuPZgFlnoOTlNJ9nrMMums6mDcwxOZgqVzTG5Lli/vqBFhsOQ8XxhQuqbVn95xpqpJkgYTsMrR2Pn/eo1qGN17Z6/zOXC8xeCN9VbIOVkPjV/j8VFshUw6pQaGJ0l8mhqmPkZaHavs7OqZ94YjmX7JdCmd0r1RbzzYw+OjHZwciw6LiZWbXMIghPlG40bdO7Fv33ytPbmjBAEA5qajPiMTmc7s1YefWDpbtLu7ewuSTx9xgBfSHgYLOFhnc1nPMRoeoXMc13rH4LHTsV63Y3u7NYsn45q6I0WcYUoVj+tz8Xlphpla8ohgbUKlpi6ACcJdyV0Ms5M+ZADzR27BAaUy8O/xEmAIxrlF/e5Pqv2GjZ/HNXAm8FK+P1sGZPQW7D1PWkgkHhF7NM+Dniaj/W7bpuO+YlMBvzi/0PT7njyubHLyIJpbKP4wI+kJBFasFmJH7O4fWTCatGQ6b8XSjoB4BpVILzkvyIGnF2DSj/SOn1P+OeOxno1AEIEoLr5pNOorczmVCNsf/uj3rFLKCohTIopXv/sguN/kU3s6wIC+DNM/x+YUw4t6gvru//jvf7HFTKr67LVZDLdkp9nTwacsVormrT1en9nlF7+wbHCm5qvbaVq5WlFOLOgFSEC1VhUd5foG3U9UXTnTAoLcdXjzYtZOy8ZkCLSKDYJNPYJ/GqXbx471lgGbBhO2CWD0MbNsAvSOhi6kZpOp3EO7Y40uNNComiwWqHPZXGsqtlfbkenFajKwIJMznBylT3HidygMFM88BB6GjLO0YKAMMN0wOWGiy+Pfc2064y5n+ORbhrOURLHzDJhAVpw426dAumxJGjYmuWiIH4nvaPZsvDRbKprHuZAVsmmr5VO2GLYtsBxpYkXWJCN5Clvon5hxHdbKcu0VlZf/KY6IeKWtYihAi6AKgN6BpPZHE7u5e1DTA92AiSFULbL99vZ3HTIzGqoYglKHnoyGjY23RF8Yi1qpkLdcNu051fr5g0E5+LZ7fTs+PtGhxjPrtLvS/E0XKyvu7NhksbSL6xtbaHPn7HBvVyY/s/FIZhLK2PWm4Lwj3g9MAN4NnH/WiHK6yMqkqVU+nMsiE9VYFzNry20Gab28osrpvdwBrv/IweC9c13s5MzNN9bsOUff3mQlY7MpxtXQv8hLXW7UtBIi7pppAJOlJaIBK+ezcgtfbs2ub+s2HLvDKhZcWzkTsUI8aPlUxBJYfbNOAubcbwMmpziKfTRVlcqOqOusFmkhPIdTucV5RT7mKBiwTdZBC6Wr9tkf/LllK4e6HKQpDrmLWHRUr6x0VFcnMaDrrsXiAAAgAElEQVT5Fb2DeJXV0pq3V/Zw9oXlIlPbzFsyOcllE0LbaFYHQ4K2l8quOzk+kC6NS4rmlgkd0gSokQAmNGK394/S7LIGGu2OLSxm/SnT2451RxjqELcTsw9ePbN0wiQ1oFnvTza2CSYsEHFGUpjiQKHLZZIW2i5t1G1YPLiyTDxg5QxO2zz3hH380TNLxEAunSugihCtCa9g9qiMfnPr/90//Byd5X1z5aN+PCPpH/n9MiAZWLffE10f3SpUP84FtIxckNlcQQVrq9OzQqmk74nBFk0ORQu0HC7rIROiakE6WOJ7dnYqViplzIKANkyf0b4urN0a2+MjNNKN7R7sWrFSUCHyb797Yw/1lh0dHdqLVy8dRR5ZaQR6PuYkdRt0oT6FxCY5Pj1U80w8BnT/HPs6EbfFbGzTKY02WjHnCEq9/dDo2moZshSuoWh20fZtuHwGugRZ13w9f2dKRrMK8EUkFGcDjvYY63EnYPQC28J1I06f9wRA+PvTK6iduYlHN/M0NW5g994B8T9e7v57cyjue4MiaTklIyCz0/kPAHzi6l7vjO2uNbVGd2GjMQ2ly8cLBBZ2CjhQzNmbt+fWaU90ZsPeOTksWTYVtDUu3euJxaMbxVjgAu2ej2Mv8dmqtR3pb8lp52cCIPCjV3D8x+E6GEvYeB2y55/8oSUKe3J0V46otAQAbe58GXXq9sUv/9YC4werZaIWD5ndXN9b/bEtky6K5XQybQf7e8rv7Q06kgOgH6fRB1xgIqymxIvWqDdblipUbLaN2dl9z96g/6X4Dm/sRz/83A6PjuwXv/yNXd08SjepZj0RsE9e7tnHz2t2XCtYLh1VbMNms1Rh6VRaSkH1stSftp8HpPl0Y18i4ApjH6TwKg33Nx3cnomTR6/zTXxcAe40k87J1GlxleO4gR220B358Ni2/gha+NYOD/aVLdtqwYQZ2sHxgQVCW3t3fmn//Osv7eGhby9O9+xP//hzOzksyveBfb2YMv1Gw+mogNynnX5fUhyivvhz0TjCosI8kEkRxzQAPp/g6qJufVHkc9bpdVUcMrk9OEKji0lLT7+nVEjZ7k5OMWWKTpLlpotFfGiP7J9+9bW9fXtje9WyffzhqeUzMWu2GzZfTJVvijndu2/PrdHqKjP3YK9k1UrOEglYThud8b6xl5MveU7j6lPcnnliTTg40GGC3r5kL8mjQPcvzSlFo8+28N7cewXBv/u9fjYlDKmV1x5SbzFZJPqRM//Li0f7xRdnVkdCoDg/s5PDA/vepx+LGv/23YXNlkuB/p+8PLTDUtKyxPgt0X2WBKpwjkExByhsQ3skg3m/Jh2zo0OEBNLd3uIknrTBYCCgAhYZ4N/Ry5cWL+7Z8evvWzRXljafWjIaiVtQlF3HeVQskhfXBOiDqdjf//xf7JuzO+mwudc+/OgjTf40AVdCxlIMLIp75dpCfx2P1bBxdgKUVms1NcJMdKPhmAOlpiOLR8yuL95Ys34j5h+Pmckte5Tb7euvvrZBv6XoNUyPMKtCaoGJFHsDmVUoGrNEOm+xRM4i0aTlS2WZBcE0Yn9oy2kRuHfPz+zevVdHeK7BLt7FyUH8yoqvVzast5f5XINuVwMGGtx4wg2P2q2mmhxSS2iQmVgzzEK6gmQO8iE/yhy5n20tQ/OXSurZkIM6HI+tUC4JPNC7wHgVb5/1WgMj6Pn4nvTaLbu+vLByqSgKOnceDaivb33+8kNLZwp2e3Ot5hbDL+R5gNHFMtFMPDskYpwrIRm9Oo22k3X1O101r3v0OLGwXd+gG40I5NyQCJPNqXYmlg0qL3seUBhQnPuAxpw1QCOM0RKmhQBomKNiDKcJusdKel+HOJd5p6v15JNiT7k9qD3pxT/6HgcOBHayDnqaYbcr0yvOaBgBTEhpcFnLAN3UaqRgSIKgKagzRoNxRE2PBxGeBGjDoWnD0KS5ZaCYTOesUt232QIJlKm5ZcjHZ5c5J+8zzYQXEHitoUClXNa9zLCKZhxDrPOzb+UrdHxQlVvyTjnn4j6pb55AbAeOCjSVztY1/q7uc5Nbv0Zwbs00t//rf9nuvvjEqqevbR1Jy0CHJSxio3j1LrPu4frc3v76H6yaDlom4nQlflPaajQUzcNFAhXr7PxS01EOeyiMu7WqRvccEUxPMX6azhZ2cHikhysntkxaEzL0GK3JRuHa3eFMm66UTdoHJ/tyamSaMpzM7Orh0UZsiBDIKpNEUBpe6lYUVZxsZ4OuLcY9ReegKaIQZrrAwSfNSgRtm3MY5s+RK54eHMJlt5nFYXd+3JpAO+c8kCyomAj4nfssYm/ho2t3GXB48aKd/s81wCDOiXRGkUKD2VJmHg+tro0XK02u92q7Vs2lrVO/seB6apViyipFiuGkDWn8b+u6oA53q5aKu0Bm6QlptjVdpEneil7HtCCXK3qRCiu5MFKAY5KABTmX68nxoe3t7Vr9/t5ZtnvFJI0klwALG5dJaOBYiANWKNyeE0lNU1hT21a7q3fPRhUlbuyQc8wvuOD1M3W7miZB12SyPub7K/8W10syj9ei3yrX00PjyMhlg+K2xtRJhgcUVD7KjFjYC/V20zeHLjo9n7u43UXD73PaS7ER3A3+NFVod4fW6g3lkozhRXc8tyF5mRaymKcHh9rIxQdqKqfeoNN7QtMmVB7qCS6X4xmmCzgrrywd2VopxbQxJfYBv4/Glmm+CzXHiGuj5qmys/OkJwYF45d0fJ6bHhdus9WS2c1kGbDuLGSvf/BTNbeAO6KoiALG5/cvZJ9Q5mztpZeSKN8dLt36rbVv39r9u19bcNWzg72i7ewUNaVH54EpEIfEl19+JZ0YTTwHCZNZ3DehTIPSuSl/1G7rDTluyiVxslBD2x6ZXdwOrD9Za/rNWfzi9Mh2dwo2Ggzsq2/e2gAkAYpLiEkicoi5JaNBy6V51jOL2MLKuaSVcknp0WkyFrOhvXpxaOkkVCt3MfrslSdqo7d1fbOo7079XGnmfv27yaFnOuI3uO5qc/FfTLQBHmjGoJABKEBRJkImGk+JzkSDwYUKksrZQSG+t4tGFadBLo6lEGWADaZtlR2MKzgnAGfM+v2JddsTm8+3yh8lMiJfzAuoajS69vbNtxaJBuz1xy9t/6AmsAvwkXNnPJxZ/b5nd/cNnRkvP3hlo3Hfzs6/laFTNpOVzpATHq3k0VENfw1dFqyhRnNg5xd1W8yYykLTrIoSCdBHMUDcBueE9DREPXQ6MnNA+4ZRDWcEOciYZbBO5KzuyQKc26gzpXmvj/Gfv6cleuI4Oo28m5h4FGXvN/lNsABJf+L7nQmUM3N1EU9+3U1zt2VqtApbf7q1y9uOXd22bLGCwucKGkx4Do/37P7+0c7e3Up3HouY7VUzosNn4kELrCYWiyBxATHeaqqHXgpgkALu8PDAodQqPIhumNvdXV1TW3RpUJfnm6315lv7+Pf/zJKFfVts+DnducQkkk9M9B6mjV/9889sM6zbatCwGBmlo5nl8mX5J/AcMFHJSvu+ttUGXfjIrq5vdZ+BmHN+Mnlh53NOdwZjy+3s2UN/Zt/etuQGz11VLWXtpz/5A63bn//y15IPgJpEQyv76FnVfvr7H9heKWFRuZySaQ2V2Rmn+bonnclqTr0GVe/Nkwp4zAhXRDsJkE+DfZrb6mu+29w+IexPf4a3WvQ9NGWAmaGpLgAgOeZbma2dXdxa/aEhQ62DgwMZUd3c3sv3KC6d5twur9EmB+zHv/+xPTsu23Y5UlZ3OBC1fm/oqKKRiOWLxBw6JhCmXOFIQhNtsZmisE+mooADZJUKOU04rq5uJUuicL6p39v19a09f/7cisUdRcYAisGGIaM2nSZ+bKI7FXAT0CgQhm8WtvvHnn3zzaWFg2GZS2LG02w1LJOJCRgLBsL2+NhRrM7LFweiipM1TZSRpuq+kZcfv6SsYlcoO08Gl+Xp9piDQzW586exnt5SBTOTMhnY+LRI96qf5DDfefNu1u7M8fiugh0ZlDi7PK1J6Mjdyda+vGzYF+/u7LYJW4hoq7R9/PEHAgO//OorAQHc/QArZOHWsiRILKzXg1WytdpOzmpEnS2X1mq17LHZlGETDRafXyZc46nqj+mMiMi4VXbKqkNonmPZgiXLB/bskx9ZOFPC7lI/qzJpQ+xld/64iDUoyZxKYZvON/bzf/nC6s2BBiz8GZiO0ajQmPGc2I+NhovHg6Yp34JwWFFBqle9OBTqJu4W2ECcJdNRX7XF4/2lNeu3ap64U1lPSH9YY1Di12S+R9z0krUci2cslc7LSJN6mpzVdK6siEb2ANPanVpN55ZPmqD29oqjp3PZZzvJaEhrwjuPRUv3DJ0UE+r9NxmSwpxbqREfD/qqNXhvAJzcmfQHMlq1jWI3OR9hHbWbbdUZ2UJWABQMCwyIGIJ0+33ygmSABRNStd1yqbsT0ABTpFQ8Jj8JpsO30Jjr9zJ8qlR35FuCZAHQIJFI2xQArNWwYAR2Hz9f0nb3DgQ68Fbldu/pTqlFMN4U4x3vi07Hmg8PXpZrwLo9F7vFe8QlWFm04ZCVSyXvXHTPjGEX03LVUlC2SXqRc3VE7AHqcTctd7WZmjVPN+pAPO9+Vlya239+VfcEvHgO8y5dwn2d3tnWVOuPBn0ZgUbQ9M9GmpIiA4SmPJ9PbDIZuZpeAyI30Xe5tVWtjXa7pcadKoHBSKlctWA4ZsEw760soz3OO+paPfPBQD83k2d053wuwA80t+US7yrtsefWqh8n44G8XIq5lH3/e59YiSggzKRkOuYnCLwHv59qe69+Yw0/pS34Zx1r83//738uWnL1xGlu51ia83A8NFamPqGQNe+v7Yt/+lvbzYSsnA5ZYI2+dClNLA1Nv9uzamVHl/jbd2eiKOfzWet5+jxE5ZizdDsORWVBKVQ5QHHftQRNTShirf7M+suwNSYra3ZGsuQvZBP26mTfQmSQjufW7o/tttm0Je6o8ZQmn45muJHhETE+2WRUaDuU5P2dohWzCaFh0XBATQYvU5/RM01yCIlDL9Tq+lMDJ0TQZpV2xTOrEbV6TtD0XLRFaKVccBxsNMw0azSYmsKhCwtH9HV8d6aB2LnPllu7JL5oOBFqf3R4JHOlh5sLuTVXlVtJ7mlWzRMXNEXU8eGeHIbBRPkl3BwqrqJgwsoZbjQ7tlpiNZ7WVUNYPZc6TTi6MCYxz06P7PDgwO5ub7R41aR5lBkWNRQKopckgI9CD+bju+bWTUPDNhxO5PRbAv2iaSXXas1np2HdWjyZ0iXIwYoOm40LhQXrcqazvAMOvkzOGW4BLvDzISjnIkIzBL1IJZE3/RFCI9qI59qoy9dtaP8w8BsXVy97zaz3NS5LlGvXgbuwCDCSSGYLyqud4+g4nVkX3elyYyuL2Gi2EW2ZJoA/JxQETNkISMEyHRM1/hIlmMJvvbBiOibzlXQsqIzcUi6rKRcbl4k0PwPPFmqgo1k4VA4Ul/UDTYYmhcOPSQJ/MC7EncHcbloTOa7mq8easnCQMvXma4hd4kjWNEDPikkWIIs35Zb76UbxXt3bt/blr/7W4uGZHR1U7PhoTywLDlsdupuNvXnzreVzOBKiFyXQHQfWB6Fyw35f9D9C5XHwxdwNo5fVJmKNztTaw42mZaM58VtuzR7s4vidF5Xl6u5BTtqhaFITEQCkaGAp+nEhG7KdUsIqhaQM5NjXMUyzllyWfckGoN7ouFeV9h5JdsN8dzlz2P/HdeGPKbSOvCZJK8UHQhzpSfe+c4F0VHzQeCjHTpeLi2HSprOltbpDmX5h7AMwxMLKFbIqbHB0TSbSonBjg08xnE1H7bPPP7RyBWmHaxZYl2skMDAEwlEBgBTDl9e3tl4HLJOGFj6xQilptV3XdFIwcO5wHg36sCYmMuni56MJwkk+FsNpG+R8LbMU9jRux6kU9CAcpFnLEZkvnZ3X7csvz20+3yhr+vmLEyuWcnJcJlqjVq2KZoczIhcWuarJZESmNfggQAsUzRaU3yucRWFD//00GXDTuScmwXcaVwFTXtHsDRH0Hn3U1p2/Hnj19N68Ca9yuR2zhjXPZ1eTq79Y09j9RGwwXtnVTcOu612bzDGhIx4lJgo3cpfLizsBdxSPRwdF269mLRZYqAHqtx80Wd2pVKURg91CvBXNTrFYFILPLxB9tEeYGimwPoYjalUu25js7T//noXTFRX57q51ciA3KVjbtNe0b37zDxZb9m3aurNYALo677QgkzGe8+H+vqjfZEEzZaVQUHb8ip9vR++63+vr363QlQdCNtuG7du7ln357lZMFZD/Z8eH9v1PP7Ovvvza3p1dyI+AqKij3Zz90efP7dV+wSJbGAHkonnxYgIpPPq/60mf3pE7c73p7BOF9cn7wzMq8idHfpHsaRv1W73yzVsXPlXS/zMceOXOdTd4chNvQF46WCj7sMfQjDPRIzqp0xtZNB5V4cux0OkP7OS4Zs+Od23Ua9vl2bfyrKju7Mv7gEk7haYo+GTKY1inGoMYP2eqV8inRPfjudOUPX92qr0v2QOO3NGwst7PL24tlysrozQUZBrojEfk0N1tW6/bUguIiynRPrhNU6wDaKErvr93OajcF2R5LhdD6UlLpbJ0ezvVouXyKRcnptgPOOUeHVlHorsbHdjgDGl8OcYT0KR954f/eF+vzE+KXTc18t+pzL+85y/w3nvXrlH2NPKeqSHfUxRXim6mSQ6CdNFBgZh1Z2aX9b799ptre3fdUFRQoZS302dHVq/fW7PR0tcDEP/woxM7LKRE6abxBGTjToDNxXPHufXq6sai0ZRqGdYNPivUoMVK3kqlnGoP9LREltzVH20ZiFm8uG+nn/zYotmKa27XayexY8LJYII9xfTac7Rmt04WZv/4y99avdm34g5U4ZhkcnwtgBfPGt+C5uOjxZNJ6XyZ2jGZBADluVBrUTeiRWUf9js9u7w4FzOEWrXXrktXywSehogJI3UWTXyn01L9wVpx52PUcoUdK+3sWypXkNEhJkzoIjn3ANjIbRdt2jPvc32qz6jxiiEvgkt6Rq/O8g2MnsBEfzroUZrd70RPGpIWFiCVewo2p7K+U0k9U2RYsABp6DAYYhGhT6aPIGYG7wIBwXIFDlr94dHC8bgVOTeJ1kRAMR1rXazmc9GhkSoilQFY5M/64rf/qnP36OTEDo+PpHvl/kZqwFq6OjuzbWBluULGjo5O9B4uL68UYyhGDA7Bi43Odv6ZfcLn6nfadn9zrQk0zEYYTAAqDCja7bb6IGfAurWSspdN/hzU2zJ889I/kPzQVLO25Hru7S/qNIZqTtLhT9DdmeozKbw39DRR1jnofS13uPYnIJwmlxi0UlO4u5j7wjFtpCa29WKqc+fh/ka1HO+L/y6Gh9cT0dzSe/C8oVjrDg+HRUXOYtw4mloyU7Da3qE3CFkL0AHEoYbnNFEeM3dhq6VakfqoWq1qf0LBx90arbSYL/GIvXp5LNNNgaj+PaB73jXe353k+k2uR956kkj4XxP43/6XP9vuv/zMqqcf2TKUsDkFpmi63pQLKlokYu36jf3mH/7aqqmA1fIxi4XW3gfmnAnph89nslpIGCBxidDJEyyfK+Skk5wMCaHva0JHo4cuFDQb2hvTz3A0afX20IabmNX7c+thjIIWNRm2o1pZ9t6T0dw6o5kNZjNbh4OaeIqiRFOOO1sooPzbVDQkh8lCKmbFTNwSka1QTVWP0ui5xfBEyfBorL5eyKfEud72vZsgtEct+JAzbGJCC39eOooViwNDJ0yCaIJwH1srx4zC2C/AMQai2aXJpdklGgjNHpM6TDpA66KhoO2U87aYTYUGcqBiCgKQUC2XhOw5XNQ1tyBENLcyJZGt+VRaEy579LCEY3d6uJvOZASDNoDJ7W61qs3pZ8aOJ2NRTrk4oF0AGFBAoWcg6B16tvPocZgW09neYCQDKg4B3O1kqoBu1DB1cfb3QnFwvPNie9DS0sDyzrjII9GQxPXQK3j2/Dv0vc4aSUI0NbCuQH5PLfYvVv3779Dd/GL4fWamo93ofXsTAiGPmsK7Zyek1sICWXhdNGsj/pqtrYErdHdiS8KlRHd0BwUmYCCHXNuPj03FAfCAIoGNlWEMJCMW2cxFr62Wi2IMcEAz/fCNc6QR9DL/fJMikH0OTz4HhTK5hRhRUMw0OiNrDFb24e/9ieWqx7Yl59bhLk5v/B1asqoQrzh5KkJCEWnlWncXNmld2ePFF1bJR227mVkmndB0j58HwwsONXR4yA2yacxN8jrYb65vnDHGdKa9zXSRyTxoK1mH80XI5YwugnbXGlt/unImCcGtffz6mSjNb8+u7KHVNwty4WqEqJilYjpsL45LdribsloZYzW31nVYS8fHSBatkSxEvCxmly3nX8QcjA5Z9qz0pIlkt3m/vEJOMAATbw8RddQ7R9dSAej9DlGzNE0M6OwiQgpduejHAthMgBIXJk3O3f2N5A3Hp8eaDtJw/n//8Cu7vrpXVNYf/PhTRQMxfcDRmKgHTaT43uSiSmJhMo8i35Lol2p11+IxgCboXaDj0OeiFo+lrD+c2Lt31zadbaxU3LFGC0OTkT1/8cyquxUVvOxNdIREyoDkkiXHJJnnRJEFEksEyZu3l6J3AqxgVASgwUXIBYnZB4AHICVNXqVSUEQUrt7OndtRVB0Y+P75SxOmW8jbzx517wlc9IAUX4vDpEI0VI9g709wHaDlGiBXpDl36/dgljMM05HB2/K+himXmwwChoRkOHV117Hzm461uhMxIrKFvNgnuOlj1MU9AW30YDdvuSST27EYGMSqMGFjLZAXTmOLRoq7g5xNpjPs2YuLc03sMI25vLzU+qweHtsqlLL87isLJSuK3lPhL1DMc3y3lZrb3/3yZ7bqP9hpNW+5RNyuLm7EwCFSiwKFCQcAE58enfrV9YVVykUxqiqlkorpxuODmi/M98gZRdLw9VXd/vnf3oqlgiPs4d6BJWIJuzw/F5MK5Pzl8z375NWBHdPYb3Hhmrl3p8Bnj97q3Z+e5sM9d68Yc4WJ/5e365yfmze59Z2RPX8Pf2d67rxPoyVvDfmav6dz/alhc0Ce0xU5p3H+wlgSYzXuQRgv8WRaZyduqSyXarVk5VLKwuRsd7vWbcFGgQHCuTeTUR4UbxIF0Jop4gntfSyh/UwO8usPTqVvXS4Ap/msIbu5uZNxI2f6ZDWz9mBk5xcP1u3N5MKNMzsHDPcvBR13bCoZF+tBiW/bpYVDK8VTlctkRmZtOF7al19d6CgHGJzPhppq7O5VpVNU1OIa5HXl2FwCyryH7U1R/Ym62zoegKQhhmtUdad6TAkm4bxL9qIAVw/IcI2wm877vgZuAuwVop7MQ3vPY2qIusr3EH3Q3VGu0+Z9RW0ZiCqaqt4c22+/ulRu+HS1tmcvnquOIiMWg75EJGQ//Pi5/eijU4sFV6pZAC6qRN7EYnZze6uag9xjzMWgnLKvAIi7/ZYlUzErlQsuU77bU7OJlvq+ObBAumIvP/+JjN5obqmFaJhpSh1N001ufYkFMqDZKmC/+Jff2cVNw1K5kpXLVesPR3Z+jg/CVA0uzSvnc5FpHkZXROQsoYq7yEh009A1+f9QN/EWuTw7F2iL/vj+9tzu764EUvE1r169FpPgq2++1DROd4d0iYBRBTs6+cAOTz+wGHI0BiwCGAAw/RPZnZPOAds37fNBJu+/eZNCv7nl/endqYZw7snfbTB8Jo5LHQlZCOd99ouakZV1Wk01gNSUYv+023oeMJKG/YEXK5QQCYPnE8SQqNXWJBu/ncMXL6yyuyeZI8wKaM3UgpoIBgNyBb8QM2mqu4qGiSb69PkLK5B3HHG+LLFoQj45j/f3dnn1re5gaLfU1FeXl9Ltcoakc3lLZzEcOxEojSxBcaDrpZ1984093N2oLi1WSnJDZv3znoFb0dezbqifGBixdjCEAxCnLi9XKq6WByTnvnh/bbk4nqfS5H1D+91n7fSmLprS0Y8dcOtPe/135UsLqDFpdB2wxUunbmYQBzuIppcUj4FdX54pH3g86utzCiPcBi2fz8vlG5rx7Z0zg2J4xlpPZfKSUm4NdktFe9qXMVCLUzs6QyqYv0Gtb84MtNbKr4WGvd3awd6+RaJB67RxjU/ZZ598KAaMLzXTiePrwtVD/Ucg1TESqQv8WsIfygT+8r/92fbwg8+t9vwTW4bitthibOBrDByijFC8Xb9TNEElsbGdXNTCW+JaNpouMPWTMJkmb7V2Nti1HTUi6DtZ+KAVmB2N+gPb2dlRZAh/ClQcaIVkEG6CUcWctMZru+txiTsDEpySQe545pgCNPsTE2E57A5gTIp0mK1XlopFLR4OWNQwodlaLhm1ZDSg75HPJNzkVmWPf/H6iLNrfNwi8P6dl7eohtfxWr2prn9Kv/86mleaOBfUDSq7FE0RFIMij4sRlN+Fl4Os4HwGFSIpPQEbg4YGrRr25k6cn9XB4ppbcxSLCFRYtIgbRfiwcHiWHKzTOeHtMV3kkIBArOsPTaEqGNHQUGNogGEB2jBABjL3oGA5njr0uYios1i8Y5eez2Uk8Odcg27An8lkLyxnT9yc5zaYQMlJqbhAIw0a1e/3hEYiqNehB60pyJQHejg0HuKDgmpiuZhn86moBSA6Agdkbe9oML7Lqp/l+nQKeP/Au/SnQr7g3Offe3XwEx+fd+jc//yIHDa8a3ydSRYHhqPu8nl4jtO1iS5//tC17nRl1JZQfylIeR/QotB4X19f2c39g4UiMRkhkW9bK6QsEwnYqNuyQjYlkzWaeh8x57kPxyMFXGME4dNgWT80loA+rD3QXhBnOaXONja3uL383h9ZIr9r2yBrzBlKgayxxqSpUZfmo+Z+0R9UFNAGi/ybM5u0L6159ZV98Hxf7sVk77GflMc8Htlw2CzUkBIAACAASURBVNO6d98/JNdzHHDZy3LlhiY9mclMJZ1JiPp+ddem7bcF09ve2G5bA7m08j1y6Zj95A9+oP0H8s1e5pAObjcWD22kqX12ULQPn+1YpRCzSHDpCjZf2+jEfY5i7RXTYl2ocvIu8Sdaj9OdaF97Tp9uybhi238HznXP6VicdsOPvQAFdYYanlDD/TdpI0Fu14rmYI9NpnNRw6o7u7a/f6BpwcXVhfZuJpOXVvLNNxdyln7x4tR+8L0PLZFwNH8BZIuFnjsFAbRvQDEuRnIJWU9O/8vkdWahwNpGw450tqlkWrFr1zcP0kgXShVNfaFCzhdb+/D1RzqDCHTHvZP3VCoUBLIwQWYqoJiemMuPJvKKtUNszUyRbmnr9XoyiqKBFdiVSIhuRjRUuYyLJYwDN332GREus9eZuzl5wHcub48Z89134JErvPfgLm63d/2pkQO1fHdI97p9re13qgSvsfaLaDdE9DTpvk2zUt+jNpyaXd/37L4xsG5voos7Xyzq7wKqRlPR3o/2i/bBi10LrKeiDAq9z6V0hl9eXcurIJVIaUqAA7aMNCiqex3FwDCZGY3Hdn5xZbXDY4vnqhbNHlokU7UVYJonlfCLUNz9J72m/fPf/z8279zZJ8/2lS97d1u3BNKNTE4Zt/x8nEIAJ5ib4H65v18VcMSfjwEga4R8V0wJo+ms9Wdb++W/vbEv317pz8bQBVYGzTd0tYNq0T778NQ+fnVgOwUM22bSapE2IEdWAajOAM2Zs7liy00CHU3YNb++UMA/pB346A/u3Nd4gNwT0PTeWMynLbs14jVTXvMkOp7/53gNGRsd4NlF9rFOmdSHROVG45jOZKURg7IMi+iDD55JUy1DLJlIuQMBAGyBweKCZISVDFUAscbThS0wm4xCtcQVeW6nh7uidAe9WL52u2v3d4+2u3tkld2KjZcz+9evzuxXv3lrrc7UCsWqo+cG1pZNRS2TiskgspAnridtiVhY6RL8FY/Q/DrArt4Y2L/97lx10/OTfeu1HyweDVmpXLJQ1JlG+Y7xsNIg8PhTVtGGPamFWhpv0uoDnq7Zce/FNSrunPf3nths3j3yBCy4b+9RVj3arhuhOzkB+kzYSxi9eI2wYp38/HUZ+jkv7Q1GoIG4mD7t3kTr8ndvrszCcfv080+t2W7a19+80YDg1dGu/emPPrGDSlbJCr1Oz7GJwlE7vzhXvYGsabe2KzYFcidkVw+Nuj5boZjXfXBzc22FYlkU3i/eXtk2XrDP/ugvLFXac5rbxVwpIQ7AcmvaMaBccb3aBASO/eo3X2py2x3NpOfk+bQ7ba0ZJvn8fzSymtSFqYXm9u7dO6fDxWE/Rq69M5DUVbY1AS0AJrae283Vt/Z4f6Nmkbv/889/T5m7X371Oxk7OulFQHfE/sFzOzh6aZnijjPFwmDPO38F6HnghWMo+swIDyT05CKuOUDa5qR16ESVR+4D5DQQ3hnqNxBI79w17IBM9R4C65xfDzX5wDNj8lM3oFmfnJ7oawHfmKLj0A8T6OLszC6+fadG5YNPP7PjF6/E+BIoAJ1Xf/5GDZLLd12JzVC/vdG+LFbK+r0YPTLwYQgFYMnvbT00XSLHZm6LxUTnNXed8siDQa0ZmjCa4gwRQZjOcq6QMxsO2ajbsTdffSHdLlPdD16/tupOTaDYbf1ebsf4DuGs3HxsqEmm1uL7V2p7OoN4RgChMAoEJvkGqJ4j8hNDybv7/OdK/eJrnlX9KJfYydEkKWRohIGcgAjHbHKMLAYn6NwdA0PvhuuPWQ5Hw2Zls/HAOu2m3d1cWKtZFwtIDWkkai9fvtS0/d27t24aGwwpZoq9k8kVbTJbqd/Ag0K0amVibyVxYb3vVCoCksRMFKMUGjLxgUg7xpI8ypNjNbXaTtE+ePnMalWo3S7BglNCrJHv1HQ+Pv4ElnvzCx8IcJ99Y4G//G9EAX3Pdp9/YutISkY6CsXBgEk0Epch2mvW7Zvf/KNlg1NLBGYWDuDultXklEIc2+8lubWjsRYHNAPOVag3XPIgWEzM+EOZ4IGyMVmApgElbEhUwmhuoWTR6t2pPQ7miiIhXy+Xiso9GIttdBnXjZ4t0O9FXTEYpHBlahsOKBw9SLbYYiw321I2YWmydtdz5clxmYi+6U35/MvTb5j8Ie3TZvUDzXW4vUdBOAB8yqPTgnqHhpArciYXapagLTN147DjTKEBRmvAgmeR8v8pPtFUDkcDFy0xAfmjwXNxIywOfhEcTcObxLF4zbNxBS+ZfzTHOORBcc3mS1Ys4coat/v6o93cMEVKquiGIgJSTLQLBTQ8eLISWRigY7u1mnQPCPLvbq+tVCyoUGLjgMDl0inLEU0jQTfU7KVs3NdecRP1XFK73a5QIwnexf0nPzIlinGv23WRTlB019AiXYGdwRrcj/Thm3tUC59S5UBf7xB9oqz5cJcHTPw7jYJXWPtIs4ca+99Dcx+ZnDk9oObR3nTu/f8P2xbX6HXA2rOl3baHdv3QVQ4hhjQgU+k05kavbDIZ2jdv39liBUsgYNlY0HYLadsr5Ww57lmaDORkQntiuSYyypl2cfLyntPprIVkVrax5WplHXLJBkOBEKB/Mg1ghhmM2XQTtVff/4ma23Ug4twD1d3KBUVrUHRHFTrO0dy5BHtN4GZldxff2KR1aZ27t/bssKIc1JubK3v79lvILYqsSGfiMq2B+sPBiRNh/e5W3yuRICIHChb0orGm70y7u6OlFcpHin54c35jt82uLQMYgUXseL8qXQVr8tdfvBXVm+Y1GV7bYTVjr5/X7LCWs2ImamEjW5lca84/R9kmJccvqp1FpyuyVKA96TAdIOIGhR4y/R1qqyvwvP/mAR0+qOUALL84d5epT2sWOslZ41HyRa3bmKj5NLmPmnb+/2y9Z3NrWZYduGAIQwdDEAS95/OZLzOru8soRt3qlkahj5qviplW6H/MTEuh/zIxERMToVYrpO6paFNVmZU+83lD7w1AEgAJwhDExFr7nIv7svtVZOXL90gQuPeec/Zee5khZeSSYXFweKhGk4cazYeo2x0cGsKisqW7ovqqIeTshQ7rynVmTiwp2nZ4iUREbX+P4NiVdHrJWAynh8ei+VDLxUKNrtODw6OK/iKQxuiwyvk1xsenMTKadc05n3PS2MiAofbmWlMeUhyTSa5VahJdCHsqjXKlLp0v/QWGRwY1/W3dXMs0bGTEKMjKyZVMIZRZ6541XmIDkkK6WUdXNBfkfrPjD3WvG/L78U/3Zw9E2J9bIe0nhP2f0wcuRMFkgcoGV3mBLqRG7ucp0ZJr9VscHZ8r+mtwJIOpmWkcHJ5gZ+dAhc387DgerM0gl0mjUbvE5cWZ5bxHIzg6OsbIEF0uUygWipoK1a+qmJosypGe+j7Kc3jQb27sYGJmHsnMBJKZOSRGSsr6NMojH1WbREd7t7i+OFVzm4m3sTiRUbY2445Sw4NEYGTyNpQalkHP5ta2HK55jnIfIW0xmU7IUIn52gQ1RLPLjOHN5j7+/vNvZWhIatnjJx/rvb15/RzDqSh+9tE9mffk2fjdtXDbZayUlfhRZgST+s28VDa4QXHGNWM5pz6uw4OMnh1lQhLPiPDL0gPJdrdFWlUOuRVnftT34cDfcy8chO+JAI4yyvXJYo4MKuaKcb+j0RClBFOzC9jYOsSbt5u4/2BJZlJJ+p7csnF3Jjqsfvhn0SjaTd6XATHKEE3iuHyJ9d1d5VNT27e2MINPHq9iJM39tik2y+XFFebnFmS22YkwJaCMH19u4/isjuHRglzm2bjSqKuQHVSESIJEmm7TNck2ceQEjM9z/aqJH5+/x/7hOT777GNkhgZQvzzT8zU4xDx3B/5KA83i1RhBvr4xuY4ZcTkOt7EeggmqM/ByFaOdjT7+xm6DAX+OeebrpgDv969vYIZnWLgJgaaK9jduwqJ7Y2wb5c0r35lmOrzodLpu4c3mIV69OzCH37E8NrZ3BCJNFvL47NEK5oo5JKN32v84AatUqgLHJybGZV7KCBS6IjOCjdEtFxeXerqo42RNQhB6JJPFSDaHzb1TtAdG8eiP/hip7KTo5GS3yLyS2tkQkGLmZmzcY5IuffPDK7GTXrxdt+gsmfvcYXysINCf6QcEJEyHbyY4p2en0jDKURcRZd9y3ZIhwElm84oxTkD98hS7O+uo64y4E2uHQOXe/h62trcsyzo+gExuDCv3HqE0OY9EahRdDqcoqeA9Zl0qSYixljS0cU6yXvrh/Ut8nIpyfekbQyMxOqnHOJiwfTbsXWFr2U313TPWr6FNByxGEDe27q3cky/PKxrcsPkn6MChCR3gqTNm3in3Qcb6UN86NT2LtUePkGZ+9+2dTN1MImkSNcVB3rY0XJA0w/1iHc3nl/U3vUyoo82P5cQY3d/dV8br+FgWhwe7qrnnFxeVbUvDxbOzM9U4pBhTQsdBkQdpBhMJsSnLp0d49/aNwEp6UnDflfyw1ZRvCod1fL5Y15sDcw6DnDILoGYDapRhDsFs03P7mTx+jN3kz7GAluvigPrsJ7ePunqHtYPHiz0rgM2GnNL1NVYPqkZyG6v2c8s4FYjGs50ZxBvvX6JSNnduAgPsB2Z4Hh7s4vj4SM9sLlfQtJZxQDTI49qVadYdTbM4wOGwriqwgOZhMl+M8LOzBmpgb3dX9HjGi5rh6Z1A5KnJAhbmp1Aqsrn1BlemMTa8zth0/pddq+CpC4ACzw7T5La0/AilxYfoJUfRFKVRGcaiCIhKGB9QFMK7Hz9H7+oENxeHyA6n9KFJazJ03QTMRNM4jeSCNcIsR9HncoHT5AkRDI2MigZauWC8xB2Sg4Po3EU0xUFiFCfVFi4aRvMdiPQwnk1hPDuovKTyZQO7Z1U0ae5DVIlj9G4HyVhPrnqM/0lE7zCcoEutUZJJ4b2qXUiPS80jGzNt/o4q16c6GRXQT/3MtMT+2wyRHd3NHb76upgZ6Bi65w5tbehm7kQEgxNXE5APq9glF5/UJ3Nni+lruLkYbcW0lblsHmmXVyt9zi0zNi+Ry44inxnVpkHvQRkp0HWOwc28PhWjBZPmyakRFxEPBr5XbvR0NGNj63MiZd19VhE9g6jMwsKigAduoozn4QbGKQ2bboILM5Ml/VvtgaabMVQuL/F+Y1OmJVzIfA3qh0gXYgF9enIqkxmKyZkPVr1k1hvpe3w4LT6GE02CKV737LihoQwrR4X2zUogHHd0Y1c4qdFxRmBCclz2nYGVrtFxi0VNs5tI+IWig93tOzbct0nnLbXM0Tguml3sn1zg6LSOWp2atYRQ2dm5KaSHktjdP8AlYyluby0qKDuEuWIeqSi1pHcya7plTm56SMDQ4eGRpvWc/nByy+aI1CkK86kj4kSGtF8eZASFeI/oznhWb2P16a8wMjYjTbCf3JqXFIs6iy/wm5jovOzlHTWTpiMHW6+BmzNcl3dxUytjeCglmjGnFtyk+fGp5SLdx0H7uL1tKa+M0/6FhWVpZlR0pxJ6rkjpPK+3EE/nJTHYOz7HEfNSQUfLQTy8v4bxsRy+/fY7HJxwwhvF4EAPC6VRfHR/GmuLBSRiXNOWc8b3HLgyahH22x5BbzRQdAe4bfDuCzTdda7lxsPSQe2w5aDQNkDDTR/cS/v9UowAp9n1DbEV3m6y7zR+fFM0s6FTOY1F+G9OO2nckUiQtthFJB5FvpDBOAszUvAbpGjZNJXPPMEu0ijPTvl9tj8ViuNykST7QbSV6C0ePlhGfnSEIdO465hRkRytT88wOTOl3MeLS1LJz7B3UMHdHWUbjPrhXs5JNF0SjXHACS4ptmxs6bpJsx0WCtT9ERijacubt1vIjGYxNVVCtVqRM/N4ngUkgZKODn/FbDlNXnDYOGIMCxLXuViTKWzFJgDB4R1M5FxeX9gQrn+73cFvgJ4HoqyI/6mDqzUqgXGcgEdO9ggWsKA2E0CuXTpLA4y7imJ3/xQn5QuZsQyOZLGzc2g0x8wQpiYymJoc0/lSq1bkE0GJBxlDNFTryI16FDc3DT13NOLa3dtUxmUmOypK1+VFDYOjeSCVQSq3iOTolPK0acRiDAMDAklNvbo4w+e//kvM5lOYKwyjXinrcw5lM6LwHR8dIzeaVVO2s7snuuzYWFERZ8+evVCxxXtGHSa9E8YnSrhu3eHFu018+d0L1K5bWF5ZwdLCEnZ3t9FuXuLR2iwerc4jw3wcAsSMYyAYIikA2RVcbD30oua8q/bW0RTN8Zo3y5gmfaq4NQSedWw6vqAicU1YCITSGWp7V7/4cy+gDbs//NUk0rGsbA9wxaFzVNbzJmZTB9s7e2oEbu9i+Pa7V9KKP3m8jNJ4FoI8utaasVnkZ6aenmZNlAXc9RKIJTLY2jvGzsGeaN/MxhzPjeKPPnuIqYlRpFMD5oJ6WZXJ20AqhfLlFd7vHmNwtKCfe3BQkVYwybfVbSCdAFZX5zE9Pa4c9Ig8NOxcvbsjK6orRsb7zV3tx48frKHVqEmPOZbPIBYPS3EsAI7PiAElwVjcMSesjhY45ybwvtD1AJEHdIMF685UmwT5e+b2VH+fnKTGO7z6NW1aXHse1PBG7P3ZvTcDTHM25397p1MetwNotKPY3DnBxs4JkoMZdKNxOcXziVuYnkCaA49kD6PDg2ou1je3VKPweR8cJFjURj5LMLata0F/D05hCR7TnItUZ7JiaFS0vnuMTmIEH/3iz5DMTsi/gs0XazPWq5zsySBOj57Lue2Za/bXP7xE+bKJSxq95Qqq88iSoIyPr8FrNjY2rtdiHc2G7OBgzybMQ0PynCF4zbOe9RUnl11mw/Y6qF2e4u3rZ6rBePavrd2TE/P79feiadOdmQOMpdV7mFtcQXRgUO+dzw13PvPMMCBYz7Sm795p3IYEqhm8kar/enlLGLAauPRySOGm7VZFOVCKARCOYu3vt9XKZjol0iqzjqknJcvmrisTKDY3rHHMPi8ipguHOaWJEs5OT1WTLSwva1Bz7bxGKBHgXpcdHdH5RNafGfGZNE/u1NxjL6vIZLI4v6yqtqKPy+IyqbXnAnQ5mGEfcHpyIGOzmZlZUf85oOPQibRm7uvUBbOWYi2UHhrEMNlKsRjiEXrGXOLo+EhnL++x1e9Qz0MAhdTbTC6HiUmL0+SQyyjiIRNEXSfnieLkZNbw9n2ADOjz6F1/eNMHGew+erd+aWIjUT1LZnxLLxpbfxbpZa9hO51G7LqOmu6KptzB6fEudjbXZZLFOprGbnOzM2p+KXvhxJleAGPjJQyP5pBIDskImI0wwRvGrZFFoqx3RQKm1AcQlOAeSz8Z1rUCXe56WF5cVu1fKZ9geDiJ+blJTJYKQYSsfTYDPm1W4Ri0PwEB+lNc6ylUZ/zF//YvemNzaygtPdKh240lcOuExdKGRKJIxgdQrZzg/Y+fo1s7Am4ukIxbbp9cQ7UQbkVdot0zN6ukc7cdEGe/LZSNv/iwjNL6OpESfYIPYYe5Tojh/LotWvL59S2u2qQ2sH3rIJOOIzeS0g2rNtqoNu+suWWTyvysThOZdExfQ4OBkcEEciNpDCdjiLP0j9GohbRBKyJ8MWtIQH8SqGFh8MCZDtIAA6IIfS2X0WCtyNIm4WyobZN2G7p0K9zEOXG90ee2oRkNKYyiTJ494xyIYpCjTgQmmU7rc9Gohg/7BWN66jXcdkhZTsuKfJTB7A7J4M9r31reLl+bxTXRTGbh8X1SlyLUkjEgg4Oa/vFQ5ASVn4mGJzVSmpttBXsT0eRU0QoMPv9ECOMqhrMjI+bO6vLOtLCoOeh21dQdnZypGGfcEDVfREm52VNjUCyMqwA+PjoQpYQgw9BwWm6fpDkrk9VFS9gBaQ+oaQtcXJPPrwoa2T5t0WjmVvwQsdJdcFMj6Shd/eS1RYZu+9w+O87V8LuDVmvIo7akdZCOxNeJJ9Fo93BSvsLB8SWq9SZa3Ttpn4YyI6KGs7mhE/RAr4PZiTyWZyYQaTeku+XkW3QSIl2ISitE97hzmhI4QzJuasyqJOWHsS+cmhN95uSbaDBdT/fOarj/6f+EkcKsTHLURLiCkwCK5AkOPeXGZag+r5cZL5Gac7j9GrF2BZ2rY2y/e4XMKCdQaWmGeODyQF5amkc2Z8wBQxw70jvxmtIsgIwE5fm1bnSfO9Qqd4Dzqw5OL1vYO7pA/YZurhFNf1eWFxUdtvF+HS3RrQYwO5HFZ48WsTCdwXCK5h0N5ZzZAWzr0FPntAmrWTW6jW+mTKPq1rO6XD4Otm5tQG+GDX4qYcCGPTX2xR4f/PDf9h58GeiaKEdbt2gScwUlmCQ9bqeLs7MKSFGcmVlAs3mL09MzFEtFFEtZxJN36JJajLgkH7xnoqw1acbQQqVcddPXNvKFcVxUr5WNGUskkBqMIjVwi8niGEYJjkhbeItzZp7W61hcXRIYx6nji5frihNKpTKIRplNTcM7xvzEkB1NK/KJusPR4ZTcl3vMCybae8tSCHLX3Nraw/7+MT755FOZRZ2dHWJioiDNEQ8walKtuwgB0BZLa1R//YUBENpn3X3xTa4bn4fQah9z4GlzTrMbTPysyelLDvrTQN3F0IjPF/CmPWTupDEWWLCwweU1d+e7NW6MnWtFsHdwisOzMjL5AtqdKDY29lWgTZdyykFluhGLIxY2NzRocdohThuy2RFFUXAa3+nc4PBgX1FrnBzwYCifnWsahVQO6fwiBkZKuL2zDED1NK65ZUN6dXmCv/1v/w/mx1JYLuVQLZ+qAMuRdkf2S/USqYEkapc17eH8bIlEWqDZu/VNHJ6cCDRkMVgoFOTkur69j8OzC2ztHmqfv39vFe2ba5mzrS5NYmWhhEE6iZLm5vTpvahKY5d7r9BZ0RCtRPLjO3ftHVXVOlC/pvp9kW3r3hysP130DZH926HxDim2WDcPWnmKrTub3Bmlc8j/bFcMuqfNHQmMrKuhcnGJfKGoKT33MLJSFuZKyGdGxP7SayixTdw1sSE2t/dlbFmr91A+v5K+ldN4UpbXVhYwMT6izGgzVKOOvaXJ4elZBa/ebuGofIWHH32M8YkJvHrxCuXjI5TGcpJZ0VxvZDSFpcUZpFOcSHE9ueiq2wgOjs5wStZLt4u52SkMpwfQuq6jmGd0iOlazUfB0/bsrNSV9XVOSBJgxaG1J95LvM988HWRv97989GvN1832fXxU6B+PaXCOXRP/N5qgKPFRlk/wrmMs5Zy78/T3Ol3EYkmRfvdPajg/eahwIFy/Qbr27sYHUpjPDOE4mgC6QEC+Hm8ffcWI5kRpAdTkr3R22JpYUZ159bWuppg0iPZrPLCbG1sqvngkOXHt1vopvP4gz/5N0hli0reaNOMb2gIA8m0ajTlZ1oF4cgEMXR6A/ji6+d4v3WI1HAWE1MzYupUyhWsrCypQXvz+o3uA+U71OByOnh1zSmlGQ4xzomuzJwC8s9vaMbZYgzZLfZ217G18VZxN2yYlpZXdKYcHB4LeBkbn8Da/YeYWViSrK11y+fX9OaUu9l+4uoogVGh/Hd35nlPBO9FofrX6afZrHhvEy8t6bMxfJPhJo+hmtoaKee9oHrKBggclolp2O2oiWejWamcOQNXSFfMZ5+N5uTUtJrL0/OKzjUBzIR+2h3VVdTdSgerPYqO2C0x/vj+WT+v3XsgqRR7C9K/uf/RDJF0c8becD8n07N8cqKfz7qKAy9jv3FgQ4laFzdtOkx3RUGWFKHbRW50FMWxMU2bj05OxMxkU0uAn5tNqTSpZo4pIWRr0VhV103TbWtuw0BQH+DlGWXngKfX+q/z5m8+YtT+3tUkTk4g07M7SgHoB+Q8YVzhYg2t1Tnhe8h+SPI/ITdmxnt32xQAwVglm7LfSANLCdLR8YGm4RyeFAolLK89kJEaIz+Z5UujLd5wanRZ93Pg4T10WOsQ/KM79uT0lPxamHNMwyqmbpyeHGFkOIGFhSnMzZaUGGDglNXkNryxa2cGdw4o19lOvwtj6nl9rtbsf/r3f6qc28LcPUTTOXSouVJQN7cfG5Twpl9fVrD18iskbqvIpnpoN6p6GKn/YXPGh4YuabQz5wicLmFEY4bSg0jRza56qeaNdIFEOqXuP55IqaE6I5WLQffRFFpIoHLVxtVNW7cjGYsgPzokk4tGqyk0tHbTUe4oH/AULb2p1RtOoDSWUQQQbaVjtAYgd5yBLm6Rm4EPD4SwVssfqF431H8AfOPr9Xjhya2fVAg99nlYypq1h04TP6/dJM+e1EK6PTdbuKjVRR1kYcqbxAXBfxNd4rUknYGaThbFu9R0tZrIZ0fVGOTprOfMdfhjiAbS4VNTqShDy43Sykkvb7TQprg5+lLrSboB6aP8eRTtU1tGoGE4m1PcULV+LQqbkCtOjFstFb2kLlAry4kNp49yMPaOejE27Hc4Pisr65ObxWAqLdoBmzTST0il5GZJ23HqaqnVY96n6TWENboG1x+u9u9wc+s36MCIKZSN6Sognd6GUvYpzLbYncra0VV/Sv2wos2KNzvwvQOrFVQEfFQwxAcsN/M2irOLK2zuHOPkvAYMJDBWnBCVhVpVOgXGaEhTyGJ5flL628bluWgxPDg5tb1utnF0dKSIHW7ucky8NKopp7V8HlgccwOicQ1/0cHu9LyKvdManvz8TzEyPqepKOnMpE7wuZI7IDdAD97wM+sgsMgMbRLdG+y8f4ZYp6zmFh1qHoq4uKjhtEyTHDpqN0Rnn1HkDGk1FtxOjT01wodHh3IpJGWVjtecVtKs56rVRbM7gEq9ixdvdnDdoBlYTBlwBDP2dralDxwdTiqb8eMHi5gtZZGMsmFi5hqpkM48SpoUK17VsKhT5d0hXYr64mDBWUPlMzBtBBZMB2lIE7aVDwAuN1YK0EyrpPvotANIhNt7MMuvax0WttZF53INCp0pGSlDAxuauljYDQAAIABJREFUm7x8+RqX1SoeP1lDaTJr4Ri3NHXgp+lKJ83CJMIJfJTPl3WI3CcODs9xcHiprOVovItWo4ynj9cwN1VSsUAggjEX3NWmZ2ck/6he3mBnj0ZCl3KSTyaHZKhBCQAVDZMTWRSLpOiRkt+SY7IVbywhmE8Yw/FJGRubWzqoHz56gFbrWoBDPpcRTZzGV8besOmArT83LVAZ6NuLPnjo91NXJ/a7YO9x4LfOkL7mH9O0+oeab3T9Hhymzdm+YQ2UaXONx8B3qsNRJmJmvGMts6cp97BzcISLegPpoRzK5SvUq1cyeWHGazRKNJsykxHUrxsydWLhdHlZwcLcDKaniri+ZjzaqbRydIb0lH4aNo2XZhAfGtPkNj48IYkBad8yrBEjQEmgqJ0f49d/9X9jcWIQK6Uc6udlGaJkC+OIJeOaMJAlxdx3ZnJy3dNdlFMuAky7e/soTZb0sykVYuP74s0G6mRaNFu4f/+eNJ48x5cWipifLmoiSMNFb3BlbZCtIzc0tSmb/kJX0pONgwmsCgx/vto2GkBH/r7L2M+tZ+3xbr/2AJPdt75bpj1btjeH93lD9B2m6WKBvFbXgErXgJNq2rnD0cmp9mfG+ZydnaPZbgK9jtyiczQ7dNMOrQSC0J2uPBT2jysCPviMtNtNTcwoKaEhZr1+gc3t92Km0dyL4M/EeF6uvW/f72H/uIpcIYc//KNPxFhpXddQKuSQG0pZjNB1DcNDSTWrup4R1l8RHJ9eYmtnX0U1taIzU0VlVBKoz42OaNJiEWgORHIAkNenmZmam46GvsadbNac9vtTd2Hd5XV31XSaTn7lJTsuD9Oz3XyxbBMkczPtg9O27vrUQQeuuvPVfrw9R3qe5HzPvS8uV+l2B9jaOcFRuY7EaAGv13fEGJqdHEd2MA4GjvGsfPv+LQrFvK7Vxvoenj55iNWlOTSvL/HdN1/K9I6sNTZAfI+7OzvS6g4P5/DNy/e4Tefw2R//a6Rz4zJfat+0paFnTiyTQ+TOrr3fP38Dmtz+9vc/YH3nCJlCCVlKQ46Ope+kERg/z+7urn4ep7PU1fLM5HSQzxanjDTroR6XLsGUh3G6SR325fkJvv/29yifHqvGXVxY1BBpfWNbudmMYllaWcP03ILOZ9bQbbnTWz67nZV9WY7XxHpzTX/2hRmLduyxUbAs26BmCsAoT0/vO9fLEywYHNifSwPaNQYCfy/dJI0iqfN0aRVxUVF7yk9lHUBmCeNE67UrrKyuIlcg06EnEI/vh1NwMmPo6cOasl67sMa721HdREq62IUD5hVy/+FjDA6TzkxzRpq+dkGZHAEogpM09NzaWMf2xrqi7MgY5GPI900AhMxTOk0zwocccb4uQX/WnUx9GR3iwKiHnd1dDQGmZmfFYGNdxEaa38d7wJ/LftU07/a0c1DhNc++vvXgkYFDrrllleBzhZ1kzgNRfaZFf9lac9unNftzz2/VwfAnPBjSmeOGOk5Trl6J2fb1mpyUD/d3BBLNzkxqnfIzc4CWy41jZe0hJian5TxPgJW0bPpxMP6Knjs0Cx4by8solrXkYHoIx2S8FIsagHEt8H6yua1VLwTqrK4ywWUCAzE+xAaSqJIIT73dx7b9xmv+LTHFPq+LDfqP//5P5ZY8PncPd4lRtNhmSAvFqW0EfBBZRNUqx9h8+TUG2peYzA0iEb3FxWUVN9QC9kh3Y+Yb8ydpN55CTEhKT1RlaS+9PsoVjkLEFEpI/cItOqQ1JQbR7iVxWr0WvZGFNDfzxfk5od+k1zI2hzSjzm0bw8k4MqkBFEZTmB4bRX6YdAXWYC3dINpJq2lyu7inTnjWabgx1eA7FBj8AVrp6AE+e5GLwCjLLlLG6VRkFOW0JKKAiJJnGkiVUDE6Lt6hymzY8wvpgDitIz2FyN51oyENAtFI6vqY8XZ0eCSQYG5mCpPFcQEFnOLKOZa6oI4VK3zgqS+gsRM1vtJZ3HZFdea0jUHXN1dXQq+ob6A2iy6SPMApECdKuXd8LI3PwtKKnAL5i9OCxlXdNCztltyB2eiY8Y4dZjSs4uSY08jLal2fYzA1KCoeNxL+fBbEbGz4c/O5LBIDnMYxkokPJae2fnLrJzDh89YvenM3NrC3n3sVULDcYekRZNNPeodlR4cLJgF9mocvnmQ1FmiJ+npdb8YQUG/kUpdQRiUpwvsnFcVTDaQGNRlgc7N/sC9L/8zoEO4tz2FqPI+79jWuRVuKi85fcbFYs3OzovuxuaVmz3LAImpulZ0Zi8qOnde6MD6B82oDB+UrTW6Hx2dUIGtK7UyxfHPGa+WLPK6leJT0ZTOc6t42sPX2O9zdHKF88BYr81Oijrx5907PI13s1tc3sb6+o+xbAixsxog6E4Ah3efNm9dYW1vSYU6UjUgsGQBE2snA+O7ZJtZ3TtBs3im8m7QxInpnZ0cYGRzA8vwE1hYnMV0cBbpNgPmM0vIxR5n7Dw9MZ47gcxlFRXRoHqelrsg2JoM1t9QlazNXrqNR4fxU1x/iNtLpu+n6TdSKecfACEAOV4bpoOehzbxec2Ymiq7XUiFpk1yTGrRwfHKKQqGodfzll9+gVBrH06ePkMuNyEHUtA5dGfIQMEEvJhbF9U1TukpmzZYrDbx8tY3adVPT8UjvBo/uLeD+yoKiSLiGqINmQ8xnr9G4xc72MZgeMTM3r4Jra2tXDRR9FNjQFvJDWFqaFmAYc9fIrgsdDeOo15pyWr9p3eieZXMjuLg407NMCj0NQfT+/fPlihZSD32ElE3uHP1NYICvDPuyD3cS9aN+QpxmaWXdYWVSAQ9aWbMcFFUups20Re5w81/rmluuKxvgmuachQABW3s2+jrBXoR5uAk0O7fKH6/W24hFiSqfC6TLOo0kKXW8xzz/GINVr9eU1beyvCANJffK7Z0tFItjckpm4UUd3+uXrzC7sGKa2+ws4umi4lD4hJsbsKHTdAZnc/s3f/l/qbm9P1dE+6pmE6VsTmdr/foab1+/xVRxEqWJKTXu3/3wA47OzlX0spHjvkKjMPonkJp+eHyO/cNT6RJZQDSq51icn8DyYgmJmJnPke2h+xrEatn6M30tB1/95laggPHbPCLoft+n+vv2pd+C+Smvmya481Lr2BXSYcaUPwVC7DwDI5z+3Y3S3ETf3LXtuRP04RB+YxCQrn9+XpWJVrV6hcrlhaYM4/kClhbmZBSmHGr/efhMxQcU20fZQeX8Eq9evUUsnsLwSEHmVHSszRVGsbW5pcLt3tqq/BdOT8oyoaL06vjsRFTKjz96gqkJJh0wGq4ryRU173Q95881Z2/qMi/x/Pk7nZXj43nMz/EM6OHs5Eh5zHSe1Sd118w+rzNJFOBsrqga6LrGVk+5p/S5vc+2upAhlLvY1qB6na39oaeS29nqgCMxYvz1ttcJT6bsdezRsPXv/7F7Y5RL+wL9z0fUEGS7i0jCRdbK7tE5ji8aqNRa8hAZGUyqwU3HGddFltoBJqcnRb2krnJpYR4ri/O4rp/j/bvXWF1ewOTUpH4OwUDlbdJJNzGMH15vopPK4NM//ldI54pqbhk3maJxmLJupf4TOCz5qPYb5vQO4DdffIfKZRO58UlEB5Ion1c0FCDNkk3dyckJ5ufn1VhRm8/MZUalsNml7wid1emnQsotz9eZ6RIGk3G8ffMc33/3leouRq+trt3D6ckZTk4ryI0VsbS8ivGJSZkasgnkGUQJHKIcOFjNyXvBCaokPQ589CkAfk2Fm1n+3puKWsPTN3fjf/vGqc+acc+Wf94kYeSEzSa3xtSBBi2s8VjDmN7LvHw4KaUOlwaWZJgwv/bVsxfIjY1h9d49SRUZX+bXPaFfw0DMvJC1wd2tMUJrNUau1bWv89qu3nuAidK09irW24zAZB0sv50o6+IW1t++xt7WpoD56akpDYDYgLEOpxOwGUqRXSo9k+0jrNFUp/ZEn6Yz9th4AbPz85rikvqezWTtHrgzS7pntwbCU1r/e9/A+uttTDE3oXTuyP4c9UM0uwZWe/u/Cze39uce2LcdwONYOgtdJKRfx3ZPeQbdythT+lhd3yb2d7dkNEUJ4eLiPE5OjuUIT0nP9PQ8VlbvaZ3QXZ4/Y3iIBpQXAnnoOk7TOxqmXl1dY7I0JSNETnkZpcf3vLu9I08X3peL8xPcX1vE4sI0qMxi3yDWoXLM/d5hDUBQ44tWT31wf7KrZAt+6v/45/+iN732EUqLj9CKptXcanLAxUwdJw/bSAQX5UPsvvkB0ZsKxofjMmlinurO3iGqV3U9oMPppKiv+fyYXoMLvHJWVmi5nOFYUESgzflKCMyVjfsjQDqTQ+MugloLuLiiQJtGQ6ZRXFleFlX3/fqGnIFJbWBnnxtMYHosi6lCRuY9nJRpKkLkiAYLouh4eNdNdbj4At55mCJlFEij+fgN3aEubgP3OZp+oftDoD+5dZMB5wTIm2LFADUn7ufLuQy4btyo6CVfn9lPPJwsM7GhZpE8f34fEWEiW6SzsjE16i6bTjYCpiPk+yG332glPd0Xc/rtidrKoOvs8DAa9bomp9Ru0MDJprxdGVFJ8B6J4fjsXO+ZGmFpkChy55FLvZ7bUNpNUjAMNSE6Q2pePJ6UvoQTDVJoT07JoWdkwojQOT58pL2y0DNbfWeAoaLJXDjNHdkRKH6a7+UWoOgJgc7ADlObynrKUP/B9wW1RyoDKpYQ8n7xbWw4T3m0Ak4UQVVmfS2Xn1ToukiLm5DOhfq1k0oVlcsa4ok0xgpF0Yfo0snYnKXFWUyO5zCciOG2ea2pLtdGtVpTobowv6CFznvKezIQZwYaJ+tVTE1Rt0Gr9LIOn2x2DFfNW+wcX2Lpyc8xXJg1t2TpyEnlsIZN+jNHP7NCj5Nc+1wyKureYPPNN2jXdnGy+wpPHqwIMHn77h0ePX4sk5z379a1Rufm5pRryqKe9KjuLalAjB7ZESqeyY6g025Kk1koTmA0W8L7nWN8/vULlC+otU/j4ydPZED0+vULUaIfP1jCvaVJ5IYHEL1jY2vGNUHOrNz8eGMMXeQ9kZO1gDer2rTpaUvls2QbuNfZ2fcEIniX2efmk14HajBpcJ8dauJ0g1aUhb/EfWGAIupn+OaKTq1sqtXUGb2JGzkbYU5vf//7r2QywSxMHhLU6PGQ7UVI2e6KwsTn6uDoGOvrW2JQRGODOCtT291GmmZjMYbEZ7A8P43kQASZTFqaaEWbRUgl7uD9+z1sbhxgbGwCTz/7RBv/yxfPhEoXC2OaQBJEGBqMY3w8I7mBTbuZfRzDdaOFg/1jfQ5qC0ucRF5V1VjTGCmZpHaGplReEuD0+65ItucuVMS6RrQ/0XF7q1/fXnbnEWXvuOkKcWt4fIHg6VWWjRoM8lyzE0x53XTWaJj9SYNnfvCe6f04+p5NdYlBRg1oiADtO+DkpIpGo4dmq4fDgyM1KJQJcAJOZgNj07g+Ga1GPwS6phfGskKhT8+OsbAwJ7YCgRpSDk+PT5Afn0Z0cAzDYwsYGCyi3WX2rk3YbMrFAuoOjWoZ//DX/y9mxhJYmxkHWjeoXV5ikKY4iSRatx2tz06zg6WFZblm/+bzL1C9amBydg4X1TqGRobQJhBKp/16E40bTjBqWFyclvMzmU731maRSnGfZ3qBaVgNJHJTUbcne22dCl23L3ppR3C3A1fyEEDpfIw8XdUXY/2mtb/n+6/xIHOQsxkcyD5f1X13SH/r2TbWhNvE3qZHbp+nLr59J8nA0HBGRiiVC2bUnuPw4BT315awsjyn68+Ju/uUgsZ5vXk9d/cO0GrdYm5hWfE+v/ndd7j/YBlPPn6g/fH4+BT3792T6ds3336P23ZXUWC1qyvlB3NvX1qYxfwMneAHleBAt1LLuSbISzlJBN9+91xGbk+ePBQdcHgojVrdHMvFnCBS7By2pXz27rdePyEJiju35JgbdLlBm2rX2m6yLxSDM5FAnabYTpvnL6e/7I4F5SmnXtfnz27bAxzQ+MG0va9f8M2zfZ3TH8p522l0ifupMYujfRfD0VkdO4dlUbXpCzE9OYHJYlFOueXyiSa4fH6pFaTOj+vwrmvRdiyeqYPl2UCmFM/eqYmS1sRhpY52chSPf/7PkcyOm9b5pq1orIF0Wt4w0ui75taA9Dhuewn87T98hUqtidLMgsDJc06rkgmBEizM9/f2MT1DXW1NZkWU8fBsZ/N3eHAo052xfEF6atbElI20bq6ws72B9fdvNDB6+OCh9LU0jcuNTbg4oIJqNdZuFtVkzAbfVHmwg9Rab2blo7TCTYFNWd191j7d1+T6deqHCN6B1+8KtgWE6i/vuxBi3Wgm7/LOCSbKLFAUb8tn5/q8uqqK6ZIZHsbrly8FPDx88gSzC/Mamgk8ljFVTMMavgabYqtH6SwekQHS3s6WgAv6u+THJ/AxpTQ0irq9Q8OxQMm4oUHtxfkpTo4ONPklgMA9fHh4RJNEsilHs3kUipN6FvnfVu8ZkzXOiC+u5/fvxSK4/+AB4qkkzspnRqemTrtzJ9mL0Wctu9bXoB+CBAa09s+oPsvJ3y81cu68smtuUit/7T0ebCCTrWcvx/N0etWDirO6c0NHuy/8TKzHA5q0o5MTASboRm+Qbqepa8VIqpGRtIAbOusziWV8YgrFiSmMZnMC9tutjmmbGw1MM0/8jpnPSTFW2beRLXFweCRAp1gsaYsldX9+ZhpDQyns720q5/bB/WV5W3RvLSo0MAgMmER9VqaBOPwaB3gHHhBRRP6Cza3Lub2ND6HNyAlNMO+si1cRGUH9/BS7b75HolNDt1FRXiWptu27nvQkbCQZU8FGTCJq0SAjMqMy3SjjTvIq4PkQiracZGB5FFVOFBFFrX2HaquH08srtDo68mV6QvSKehnSdClsjvVuFe8zXxrD3ERBOqG4XFWNPkLqsfnKWAyK6KbaiV1GlKpWr0+xv7PRt6ck9xsfv6/bQ+SUF6EGzD+0/gGV50aAZhqSpiNCB4Jl8VmxZhmw3EiJONbrVzKZUnkej+sh5HSMSBJH/XzgmHnbk+uZ0YU4taXjG+kQRP252dHprdFs2yFBKkgsqlDp4lhenjQsTLkMeB/4PvkzGN9Cmvdp+QK7+0eiOfv3x8/HgpY5fDQcSg3ENRcbHhpEOp3QZm4fN6r7yX9IoT05OxGlljqkSvkMI6PDOnRsUuL+0WVxB6G7un6x6l64jbJfbDn82KrWALXSgneaS2+UFS5qPyiovNmJ1wEGCGXoMOaFU0Fgk3n/s6hxspgE9wkUCUNKaVRUQLpGHxyfYWgkh/TgCDa2d5UtPFEcR3Z0EBnSz0i3vbtVADljk0hJpoMuo5FIUaJugW7ZvDcEM0hr5M+Xk3YsJlOMevMWW4cXWH78c4yMzypCyyjwPT0PfE+kXQqqcdQNNYJym4rKWIcH//prNrd7SOMKpbERuTgzqoAbNuUEb9+8Q612hdXVNWmCr68bmhzfNEjBaemQpjPrwEAEoxlO9VIyvaID7fbBGX548V7u5nNz83jy6AF2tt/jonKCtZVZ3F+dw0iaGYhNRO4YjSSLATWDbjUGZm7uRps9lnfYdZM4ryuy7zedtMo2V3GrFvGaE9cXB5Ohfo0cPEs2wfX09P4zpoPF2uxgr/AFuhUWfd2fp9GInkwazngJlxdVofc86ycnS5iZLkrrSgaK14ibHv8OR0en2N45xPl5A2OFScRiSSTSg9L/sIFKxGLY2d7E+XkZQyOmWyfl6rx8ic2tAzRvWBkOYHp2Cstr80jEGXcQwfhY3hgcjTq6HUZvub1S0SnUDXWwv79v97lgLr80mGJWOR27WYAZFvBh8Rw0I1734qjcQbMZ8jbwh7Ivjvw69ftouKgKrq+njvsmxzWz/b/vN8x+oitk+ycAmTW3LvLJFUtGKXegBwEKrnfpcQbQavVES6ZxXLlyIcdyTmJpsHZ+cSHd5mRpQuuycnai9ZrPj8rtlJ4ChbEcYnGLaqH+dmRoFOmRPDrRQeRLa4gm82h1YzLkME9IkxJEe1006+f46jf/HcPRJlZmxsD57s7WtrIVU8y2jUXE8lh/u46xXEFmdN8/e6YpQ3JwSM8Kd0XG0WWzeRwcnMicqDhRxPTkmCjWizPjSKcJyHC/NzfVPgPCPfuuiDVGQ5/2FTRCtnLc/4eAYf+1rtH0UVx+6uqBpHCxbdNbmyYaS8o9ax88P/6u99+LTvrADd3NKt1E2Vg+/j1GcXFelbkY2UoEcEmx++qr76Q9f/r0oVxyyVYySYOBxlyTz5+/lgZvde0+8vkivv72Gb74/bd4/NEjPHy0polurXqN1bVVjI2N4Mvf/16NNIGshcVFFX+bG7tqpqcmsri/PCUGBYttcxvn5U0qvuvz338tOt+9e6tuCtjG8fGhzF1I4RND21EQWXexEA7w2WCvM1q3MZf65m0frC9XCEvHFqI0Wh1ket7+dNdLfey1RK1057AVn7Z2vAmOsSv6BmDmT9AHmoLmSJ/bvR7hbeeBInac7iH/jM4pCeyfXsjtmpRymouuLq9IvrLx/q2uC52oqeFjrjP9SUYzKeURU2PJJikeTeDVq9dqrFaWVvB+fQvtSAIYyuPBz/4ZUplxtG85UGhJ+xlPEbw24zRFYTkAXa7msTT+7jdfK3N+am4JkVgCF9VLPT+SdHW7Mq7KMwuehknJlLSmfG/8Gl7vg4MDUdmZi06TySZz5S/PZcB6cX6GYnFcWaxkDJAVt7xyX0619B3iRFIaTdZyZDhKLmUyGdMdOvprUNP2aybHw3AuyCa3MbaSOTqHsCRHjbU11a9rnbmPY3OwTpIzr8oLu+eewePPAN5Kfr+MpBS5p5AoTWErlVPkMxnVt8+fPUNqaBD37j/AyGhG199khDbBY/3Kc49gP2ms7eY1Tg8P5WBPCQ2fs+m5WczOLshngNNXMnF4ppEtyOHXxts3WnePHj6Q6/zW1rZzMqZDdgqjuTEsr60hmRqSjFK06ngUCZqKtpray6sXl5LXzS0s4LRcQZLxa4zsVEPuAKcgHs32LDv7nLbWXTu/7nzDGuylnvIdkm/oujq9uw1k3LnnJXRum7NrZdNffok12E7m4ZpA7hmULrI/cMpoh+abt4qYuzw/4gQ+O6iUj0VTZpQgB2QE8+Ji8GU06WYSQTKRlK6czx7vBZ/7weFBTE5OotPtiYrPYV7SJUpQh0uQYHqyhMF0Atubb7G6uoBPPnogaSnNSwWku6GFzm93Kvi8e+1FMrXsa5WDxv///F//uDd7/xNpbu8Sw2jpI5HC0lVzy6mtYmAuyth/9yOGI000zg8xyNY6GsWVGqmIJjdDg9SYmV7TW44zHojIFR3fqCOk3pBuvDJUonmJzEdjaPWAeruH80YXZ/WGnNL4TmamJoXa8FAgNYzj6szggKa104UMBmlG1LWGl82tvOE81dW7BgZFrE1QbZhrTrLusTNaj1tEwnwDYbd9heg2gS2+N6Iy6qp/4NxRHDicKW+PjYYLRLcH2ecB2kSXb4judGxuaUbEbCxSORjtQxttFpV8w9S42TTd0Blm+nlUjWgyCy82qaSmXDdbAgf48wYGYkjG45gpTSDB4q17K7E8qcN8IkiNYa4jm9uNrT1Njvie2aTwYVWTFLlTYztRGNNDx2dDonyJHIl08+FiXmNExcLbt281GV5bW9WGTU3EeCEvxJk/3xoEj2b1p6hCo/vCltBd6xOaDI93Orlw8eoOSNtM3cIOjA48CmxFgUekpRnRRNCPAJxrY0Dz6je3ht4ZEudVelYzmTKdC53gwuFpGUcn58iOTYiWtr61IyCH1y83OoiByJ2o3TRGYN4ZowKo2+AkaHp6GvlcTmwHZWcODYlCzs/D3FR+clrU167b2Dy8xIOPf4XhwgyYBMvJH98KJzncaHhImZTEgwn9As9Sujt4/eIrtC52sTg5jKFED+1WQzQ9mn9Rt8vDmWYXM9Ozuq9cMVdXN2g2OblixuqIXHrptkvqciptcTdnlSs02sC7jR257j5+9MDR6nawMDuB1eVppGkZymkRTQNcRW3rw1GAXAPjC1NJAPykIcjp6+u5PB0xKH39c+QKZn8QqIUIjOJsq/SOhPpz7Q32v7Anjt8nbKf1RZsrpAPAKlS8OeMuFmLxWFJSg63NbdEiucEvLc9gcpJZ4J4ZYFNrFtM0f2KR272NIpEaxs7uAW5abR36dFrf296WIyTzGskMoP3+o4f3ULuo4eDwFKOZcU1+a/Uq8vlhLC9PY7yQwUCUYCOZD7zODJFv6RCjY3DvLoHtrT2BFYzUYMFFvSYpRq12E2O5vLT6QYsfWkfh6xmmH4ebW08V+mkR7ac94dfwhUCwPVuJHh4auNvwIT3JCmpvHmerNAAdffaq3XA935oqhKUIlLTw63RQMk6DB2wUZ2d16Zdr9Yb0VGOFnM4z5lUSzKVMo9VsSHdenMgjnR6QHEYU4zij4W7x/fffY3lpBaP5CZzVO5hd/gTx9JiaW1MvmyM/m9uBaA+tq3N89/mvcXm4iUe8f6NDiqBghnyGplXumbsoM+/4Vq7NeyyWMxlU6zWZXfF6jBdLorq+f78lOczC/AwW5icxVcohPcDGipKWvuM0aYyuZnI04X4R5e9V/77849/5NtcDxj+lkAVgsZvofeAY6rwr7Lz16QN9Gqw9W8G7+4CapvvsI0lCGm7/2fi9cUa63bRwXrmUbpFTFh5hL1++RLN5jYcPmT2dcsYsrhmL0uX4CG/fbmBpZQWTM7PS0vN6fvvt98pizRfy+Pu//xxbW4f45S9/jtWVGbx580rPF0FLRiMSMBxMj+LVqzc4OtjD7FQW8zPjmiwqkkNlUAqt9h2++PJbLC0vYHZmSqyMer2qtT43OyuwyReq/vvMPdxPM1wVIvqkOzcDVlI/fsTWYajw/SeSI/zd1YTPTXW8IZ9/FvxoPVfTAAAgAElEQVT66lOQ+1ppv/59CR6eOHlQwxtg2Qew1Anbj1Vt6bwmMBCJMTc9hq3dY2zvHuPqmr4PYyqGD/e3BLinE0ksLi4LkKXUKT82hEiUdVNHjS2jnb7//oXOWDaNr9++AxJDiI8W8ODTXyKZKaLdicgciPcsmjD/GZ37AvRsysZSjM0taclsbienF8R8Ozw+ljMyoxR5jlB7SMkCBwlLi0tqEr768kvVHAuL84qM4cdktir3CPqZXJyXNQyID8REaVYUz0AK07PzGBnJKSed9bniehQdY3UY9zPLp+XU0BpUfh1fV/uQo6M6jniwcD0oYdIPex0/bOfrimLsWDmcnHpjH0971T2mkWKXFNI+Y0PvTfsf6xCTk2nK1r219y0aM3uLiBp6fm8hn8fW1qYo2xzSzM7NIz00bLRrNWoGbpPCfXZyLNf6u04LqXgUtdqlXoN16/zCgiKWzsrnAoUZS8qp+VW9ivLJEU6PDnTu3b//ANMzMxrGkDGRSJqsr9FqY2y8qIm5aNWMaqSPSa+rDFtGYhLQLE6UVGuRgZct5FUD2nMdjvXxUXi2Lm1abvRsA3Sd7CNoYg1Y4tf5PdCfhx6Esj83/yDjqtn91b4Q1LL9IVuc792dhbqO7n6KleiZZ34goHPIDXRc/8fcbbLKzysnODraU81SPjtBvVZTY1soljT1Hh3J6Lln/0caOGvabC6LqelpUcxJXaaemfpxMSPpDbGzi2m6nCfj2Nx4g6WlGXz69CFS9IPghN4BcyYZdIZ1TIpx1GO7JoysMlqy/5x65v7iz/+kN//gU2SnltGJDeEuTnqq+ASiYvCwI+2Uk9vD9ecYRAORZg3ZkbSa2oOjU20ASVnhN/SgE/WiLo/uqZzYsqFhrEWHTsma7FLzx40iovyq1u0d4oNDOKvfYOf4HLVmVwc+m4BSsYBGvYYqc1MjPRSyI5gtjWGyMIokUc+OVMLS2FKwzism9N0HzPtRtsxmrIjwR6QVsF7r4x5CbWKemuW0Qz6QOmhu3aHhNLr+YQii5FT72k8xIbQZGgVurkGWHBe8aXPbna7y+JhVSc0szQh47UlrIR1OCEaQ/2cPqFHr2FPGlFF7x9ehpvfqBkenZTSuGhLcc1K4sjCHQm7UBZFHREVmk5tOD0oj3Wh3sbN/oGnyzU1Lm8QY6eW9O7TbdMKlmcyoJj9RTR9t8m0ucDSAiIt2Sft1IpIrK8vKyKWw3DsiczGKZqCG2eHybie1TdKRyRRj06ceONjBHlxPM3emCf1DvY8Mh6dA4WZHR6Y71K3ncbQaB2bo6RH9JOyU7YpkVwSLBSBQwpX5luGhaShfn5ErR6fnOL+8wkByGGfMIK7TNGFYGseBKJTpRUpN66alJlSRIrcd0X9zmYxoH3QdZ7PLw5I/Sc6CvR7GCgVUag3sHFXx0c/+BMOFaUUB+YxX6vIITnD9BRxDN230EIGmvL1bvPjhc1yXt7A6m0VmkFqjmvRBxfGiaDUEpehoRy0JqcW5fBEHB8fY3dlXkchnl1m4PIipr2bGKpHPGg3hGh1UzquYnaUz3hCu6mVFZiwvlJBKsIkk08JZ/PjGI3C49q7jvjkP0aVCmam+kdKB4s1tHMMi6G3dsxSyPFZzGtCEPDvAyQaMDRt2UA9EY/3+1v+M/sPVn14FgIutex6ytdo1SqUpC3tnVNRlFZeX57h3f0X0HTZAcpv3wEyPdv5pEKs6v6hje3sPYxMlUeQ+/+3nYsN89tlneP3mrZwaxwp5PH54Hwf7e/j6q++wsGiaLFLhGMpOk1A2NHSF5XPIIorghnR+opKyiYvj+Y8vVZgtLS2IWse1srOzrXtMkMX2HwOjvHGP1+34KY0/XHzx6xvOf6q5DTexfvobPsj769j2Zu95EG6Qw5O/oJn2Ta27PwIm3XTKJhCGbNt7dGYfbtLnC2wD0STIQDSWwsH+GarVBo5PzpAeSuPhwwd6T5zGENjl5JwTFyLQ3CdJm+Pf83Pz4H/9+rWa29RIDuv7Zdz76FdIj5bU3JJQoYOb74uUPRZwV+f44fd/h9rxFhan8pjMZ7G58V7P7vT8LOLJpM5a6uh5YFP/S4OrQr6AZy+f47RyisLYOKam5wWObGxsoTCew/zsFJaWZpFORhBhY3tHkKNvN2LNbd8AxSaK7tF3PgdhPd5P91q/JvXvoKny7q0hLW4ANvSNjX4KjPh7G36Wwu30h822TZa96aN/X/0myqa7LJT39w6lhR9llFIkiq1NsiAquHd/TZnPLOh9oUSW2bt362LMTM/MahJEEHNza1cUu8dPnmAkM4pvvvkRX3zxHD//+R/gwYN5NK6rYjUxt5PxF8vLy5ibW1The7C/jcrpoct2nFCDa4Uqs+cj+P6Hl5iVOdmEKNKc2hLUov8CJ5Y+5sXxyIKJmq0hP6n2k/fAmzyQ/KgEFpLi2UrO8yK8L3pNn/szOTMb/9WLaINC0qQDzn3cy7qMMmPTQVcH8etYXH/4y2l2g8GCZzE4UNaDaLEEepEEqldtbO+foHxeR7V+Y27+mTRw20SrwencIGKRhCLRSpN5pIdYRN8iHhnARaWOly/fY3Z+Toy1vf1DDOXH0YmmsPrxHyCdLaLb5WSqKRA5xuaWDR4njTrwjfXR7tyhF0vh869+xP5hBZOzi2rC9vYPBD5QU8jpMI0lnz/7UbXM06cfI51K4be//Y1YWyb12dP5zmdVk9tGQ6kZ1eqFzoXBwRE1h1Mzcxgazcroj4MQ1t2s3eTr4kyKuFvpz4QR2DUnKMDmbCCe8JxD17iQ4GGyDL+WrekyCqjJcfhzXG1MiSGbUpfFzvrdpohOW+vPA7EWrQFWCa0B0U/8FjxLQI9nV7RYOvJeXpxreNK6YT78geitQyMj0huTYdFqW34tn++B5ICMtiilIEBOg4n9vR3VIDynyKihqy/9PyhB5HtfWlpUQ1q9qMiz5vT4WOyze/fvYWZ2Aan0sAAKNqtMb+EP4rNKfwnKKTnkY7Y1zTB5NnLwNFGalMcM/WYIPPuJeYhgFABwYfBHrCLXO2hNiLrtZJHOsTrYY0P3SABTqC4WcOGGcqwjOWTqFyl2D7nn+bNXP0cYsVXakiPpa6xJtl+WZ61oNHkw2JlE9iYNJRmhVL080707OjxQ71GanNZknOwh1jhDlFSKbViXcVS+UNDg7d3bdwIN+DxzsMkp78X5haQWiXgEZ6cHmJsp4tHDVbChNs2ta9/limbDKV0rGXP5WDL2Qx/qxMUM+M//4V9Kc5ufWUUrkkbXGc5wOsfNk5sTF1jt/AQH737EQKeK3GBEk1san9D4ibRk2j7T8Yxvlm+Cmjz+ojCfLnUskGr1ukbUPD45mZIleLOF4Uwe0dQQto7OsHN4ipvbHpLpQWnESIc9Pz1Co3aJQmYYCzOTypcbiNxqYkvevGnVTQNqiJLbQO3KWBfiaEv9wsihTG6662nJftr/0wfUUGGvT3EFsHsgPH3KPXlWMPkzQAs8blou90D5iYKfSokmykb/6gb1RsPZZFdkSkQaHDc6HmpEDrWhuKaML8l7TRpyhFTwHtBkfFDtWuYDpNyxuaUr4/x0SQ6rpBXwwaCFOafng+lhfd/xGR0hO9INsBjb2dnVZkvzI8a1xCN3MpSZLBXlmswMRCJCoulGWByTLnIhtIaLaGFhXohlWxP9tGXaOgqBR62smfSotW2CWpDS+YaaDLcceTsNd7CCyO6zc+lzhZTVVLZQvWbLV2dCjgPEzEwYtPD9hN8VXLJHD0yFTMtgU9o+LOKLYhamRlV2fy+TL6B8XkP1qol2F2Y2kEwoKoTPc/umIfdAUrhZPJHSQ2OM2ZkZUV32dnakEeJasY2pJ30O19HwyCjOLurYOWZz+8fIFOfR7tk0mV/bbDRlxEGjMhUkjrJhTsI2FbVNrY2X33+BVnUPS5PDyA5F5fhKkwQimsqkjkTw/v26Nq7l5TWMjGZRr5PG963QNzZpuXxO1HkyD6gtS6SG1JRtbx+pmJ4s5dG9vcLkRAbTk1kk2YfTMMrl8IYLZ48Ca+jpFq6bjbpCShf5g+azX8T2pxL2mk4K4N32QpMga4L0FgKaiy3lcFH/j2NogvXq3vRPi3FftAnsom6daPrtnQwYWBxzo+eEjdTx3/72dxgZHcInn3ysvbNzy0mbFZuKFerFsLt7iJ3dfSyv3MP07IKm5H/9P/5a1Ltf/OJXePb8hSBV0v/vry4r9uLbb77D8EgOjx49UQYk7+nOzjvlaJYmxkSR5zom+kraj10nghMRvHnzTs8gm2UdTvWa7nFxoqBC3TQ8Tu/qde6i6rsUOk9B9dQXt4a9S/U/1Zj4KcFPAQUZSrmiyTTB/fsRbm49Vc4f+sHPCIFlwbHtplOmi3Z6aV9UBMwPJzvgXiGAlKwIZgn3cHJ6qQkuWTVE/PN56mttYqB72G7KDZ2aSxZtLD74zHBfrNeuVQzR2fy01sHqkz9CcqiI5i3j1GiKYXseGTHRuy5u6hX8+OXfYTh6g1i7gYmxDDbX30sn+vTTjzWhlR5N+2BEUwoLeIlI63/VuFLeeK1OJs06BgaimJjIY3VlXgCHzNvkTWEu8D5yx11puz6u5PFrNJgY/sSEKNzgBgCDb24NJQjNW135FYqN0boKUVb9NNAbJvVBabcPGwJlr+vXrTsZPAPLH/zhxpj3g3/PSCZOFhjVxX2SOb8EYZeXl+QhwSbBnyNkRVkOp2U/c8+gURzdkJOpNKbnZpQusL19iL/5m9/jk6cf4f6DOfR6bTmrskDb29sRaER9peij6KJ+eYnTkxOMjgzJsI33x655FO/fbaFQGNM/1He/ePEck6WSpAK8FpwIG+uov3/5a+Z2vv4yMKii37AE7hT9O8zvtdLJex44oIWFldtHTQrlOhbrit2N/FDX7g7KwAdDA4egaXaUx6Ao88em3VcC3wZUOnDZycdkLBqnN0sM3V4cV807NbgvXm9quvazz54oMzjWu8Obl2/RuG5LNnXvwTLGi2wKSV/t4OykonqV94ueL89evsHM4jJSmQLuP/1DpDPj6CGp5pbeIXQlJzmb95wyZ9/cUm5yF0vhy2+e493GAYqlGUXzHBwd6gwmnVb75e0tnj9/Ju+MJ08e62z/4ovPJV+YnpzC0dGBzmNSONmUnZ2dCpCkCRxBbA4dpqZnpAFlfWi9i3Pmdw2JzH9oJClXYqcxd9FY3Be4hvieuHezQdNEl3/m1rAo5W7i5XXWVicFS8waiW5X64Jfz2kaf/Hz6dlhTeEGS37a6OwM+s+P38/5J46hx7qHDtH0kWGjP5RmRN2IOSdfXel6zs0tYHZhIciJtWeJNVdPfhGUQh5sb+HiooKF+TmtKVKbWccywofXhSZTdIfnZyb7ZWZ2WgzBjY0NGVHxfC1OTmGQyS8DZvDHfd/TehPxGK5qNbx89kzfNzI6gtm5OaQGhxTDRzYPZYT23uh3EqpB7zhNN9BANWlAFXbu79z7td/05QMGLhgDlTdCU3fX1/QBfUtKYcOu9s/paq0n8LnvzsHcARm8v94F29fGHsj0vY3o5W4y7PhrrlDiGrRY13L5SCw/GifSKIp1ISWnNOTicIT7FJ9p6pA5FCkUyYjoKp+ZmfDU6IqNyF6xB8kVaUbcaV2hVMzh4cMVpAks0VfITafNoDcUKxg8s2Z8Z5I2PyV3zNr//B/+VW/m3seuuSX1g5q8KAbUJdtF5+S2dnGGvTff4e7qFFOFIQylBuT2yoOfGzcvPinIyv2LRHB0cqQCfaJYkjaUhwmLX9JgOXlQc9toaCMgb/usdo33OwfK8Oz2SKca14Z+cXaKq2oFuZFBzE8VkRlOIcoMzC65+6Tp+jgCW42G1DoEw9OUrNMJHi6/mINexQ33jUplBaahBDYGN8qTaVi9jbcQ4vDEyW3idmS44slRItncStTtNgxP0dBiUCNsWkgCK3RR1mKJxbG9s6PCMZ/P6R/TpphRVv/nR1C9Yk5aU9RiUio4uW00GfuR1mdgLi4NGHrdtvJ+mS9LmgYfcLolcxqxf3QsFIa0nrGxAo4ODyXcp3NvZmQQvTtrkqmhZaNGswO+R+9ASrSMU3iiWtLnpdO4rF4IxaGQP8jf073pu1j66ynwIHTd3BV0PaMjinrTGo/+hmkKRAg/ONnddMlP4Vz+mtFSjdajTd7nXQaW47Yx+QmA1+jppf+RPtf0OKQO2Qbj3JbZvt1FlVFavW6KJiXziDE2e+PSizC/js0H1wWbUNLXSNunqyAPj6nJKV1ronWc6jJKhpsGJ/SV6hV2T6q49+SXyE0sooO4pnrcuDrNtsy9SJ27veN0zjJ/JSVUw8VinTlvLbz47nfoXR9jbLiHYi4li/0fn/2Iz372M030qXFZX9/A8fEJVlfvicpXrzfw/Q/PMDKSVXHHe04tBXVqjAXjJkbTmvNKVdTb5MAdxscGsbI0hWiPUVRkWjjxq54Eopb9IsdXZUGRHMrFtCK4/7XhzSxcxP7jqc2HjapvhDxg4Rssq93cxCNEaQ8qRT/h94WdG5P4gynQtehZscgl/t0BdeytNmZn53RdCQRtb+1+MC3ifTJNNye+cTm7bm3uaG+kOyYpUzetW/yX//KXitr65S9/hf3DY+zu72ta8MnHT1CTVquCVqujf0gbX11dUewTG99W8xpj+SzmZskIIOXKTOkIgnXaPWxubsswiXR4XmgG1fN6UCPMZ9sobs6cRkWS+SKE6aBW9xoNza8ZLzXQtdVe54Y/wc3299Xdp+B7fTZjv1joV+0h8MJpZn0Ta4XZP3aB9cW7vQHP4gmUdLZONA1xlFjXPWnyFE3i+rojyQHZCyxA6STN683rU72sqIjmYTw/N61zjnsvNVvHR6eK7KBWj3r5agv49Bd/htRIURo/0Qxd7AELKRbpN7UKvv/9rzEa76ByuCNQd393R0BYaXJCcQpc4/YzWljf3EK73VX+KiOAOF1Jp4fx5VffC3BcmJ/C4uIk8tJ5OmTH67Bck2TMIn+tvVTDrx13DuoWOjg3ZB7j146dnT8BA70xUQgxDtZZCFBy3ZM7b60p0te5LluFXYi+Z/u9Pyk8q4Dnsn1dEBPhARnXzxGw2d7aMQBoeFj00EbjWtNSUkQtT7IvIfLv1YYGUbFZypUKRkZHkcvnlS18fHKB//pXv8NHTx7h/v0ZDMRJZWQjEFGMFmVEMtTUe7G9mPEhRKcJ/EZjrkCLkJ63I1d6utAzJuabr7/B40ePpMPlGuxHhLiPGt4YQ6CwPdCuSfG1Sgjg7cMX/jL6+2oHhrmMG00xhCe413QSHrcHWuPrhwl+TbmC84OayNEwnWY3AKJFqXQApfdNcBuFrpftNNLfIpZC+bKBf/j8B1GU/+CzJ5gsZjFZzOPd67dqImnEyUnp5FRJ38n82YuLKmbnF1G/uUH5sobvfniB2cVVjE3N4NGnf4ihTBF3oGsuNbcZRAdiFgXkQtK4tnktCCqRlvz19y/x+t0OsvlxTE7NSg5wenaKiYlJSUX4ZLLY393e1h7N+7azvaX3VRwvYH9/T/sUQQwCxJVKWaw36erTaTEFsjmaR5EW7jwdXPMkWINTOd9oOmDAn0UEyzwYq2NTHgR2HvnhCq+45EuekegAPwNnbR/wNZJ/Dnw2ruEOBM9NZ+uBSL/mbH+1X/xegXeupvYgNkcVrHfY7NKk6fj4CDPT0xiWG3gEL1+/knyOOvdEOq3m2tcvRlm8kw60XjUzv9HhYXz/3beSUz395BPVuJVyWekVS8tLqmef/fiD7sXC4oLq+fJZGZeXdUX/TM/NOTNc9jBmiMvnji7qWxsbYJTbgwf35QDMgd9lrS4Gmwx0neZcDIaQ/txgAtO+e9YCG1JvAmdMIh9j099XNYV1fYfqCL2KZ005OrHXLqueNc+EsGzA7p+7l06vq8bV9TV2FDsZiotN9LRlv+Y9kMFGk+a+fNxu2ze4qhPo5TCzok84PTUjqQ4Zp2TnEpxhRJ75K7H5T8jIlsMZe2ZouLknphHv9+nJvklOR1N4+tFDsVrIWpG3gAO2TRJov/xkWy7RboDjn32/p0T+05//aW/2wVOMzd1DJzaIdtdMj0ibJPWUN4oNwFW1jL033+OufoKJfAqZ4bTQy/TQiNyveJg2rxua5sWTA3JS5YM4Pl7UbWHsDQ10ruoN0ZbZrfMNJjiRlKlUC9sHx7igW3AigZWlBXHk65cXmBzPY2ayiJHUgIv56Qh1tibPKk6+hv9lAnlDNYOJQEiYHRysoYbUTwo1IfCL1UdKOLqkoSd+UmhuxGbmYFrMQBfoDt1+oWyOpEInndW2NXvWRLl5iPpv2pZzskNNHbV51DwyJ4pu1IODKadrMGRHk1AysqmFbDQ1waU5CadntStqXZlZ2MPi/AJarQZOj49wcnwolJhTB94HavxOTs/0/WxU+N/MVWPEBZvYQdHfbvVAU3tLJFpxEXSOo25Nk4lLTQtIZWambS7H934tvS1/T8RHdAK7YqGprDPucUv3g4ZGh3TosA0KVk9FcOYlrlDwD7sebDf5C+fd2ibCiBmXxebpTk6jpwXjvs/KJWeI4TZnw5ON0miLy5A9Tl14nzWdUn6s0e05Se/2Yji/JH3qSqYDLHQYB8ODjAwH6qT5mjyAqfniz6XmKzkwIP2Q6D9yFLxSMUXLeb6vyuUV9st13Hv8C2TH59GNJmQww//RoZOAk03UnYzJHVrSYHn0y01u4+1zXB6/x9rylKiU79ffY3FpUe6BjI/h593c3JSml/o96tV29g5ERb93/yHevV+XOzYRuVy+IGoWqbcEU3K5NEaGBjA3M47BJKku3Kzc9fEaSuXZhttH1xSFKHLBc+GkIH5yZ41gf92HX8UO9v7zExo0OBDEa3jt2LDJ4IfMDH8w2/22qb1HWY2e7qcWLlTdIa62udp6F+DQ6eDN67dqbjm95VK4OL/Ezu4eVlYWBQDx2fSHFw8JNsTXjSYmJ6d1IFAnXa1d49e//luxIj76+FNU6w389f/3a8kW/uCzTyTboJFK9fJSFCBS2D755KloP5wAnZ4e46pW1T7CYoBmR4JniPDfRbC/dyADMz6fpHJRX0SDM7JuvL5HK8PT1nRwhrP1XGMUAiR8s9Sf7tl19OvJr1V310PgQp/C6qcD2nt9weRvtnfsdAWcnxL5e+P3YP9ve168hOHDuAtPXzZmlismDcOUlwGQwGm5KmojG8bZ2Wmh8mtrK6LWkY1xfHIg7wkWaXy946MzOexysvPqzTravTg60TT+5H/+X1RM37TuNB3yiDtBQ/pm39Qv8O3nf4Pr8j6inRbGsqO4qp7Lu+CsfCpqJSeBfG/cGza2drC/f4zxYkFTIhZHR0dlfPHFt8jlRvHZZ48wNz+OWKSjhsrT2ax3/GmmrKPiByyJoEp1kxgrmDy4a5P1/i8CbcEkkQW1jSL6vZR7foI16aUAhijbM+DXf2jqKJAkAEb64IXdU3e2uDxcXxAFj4l1xZrI0OWUVON7a/c0MTs5Pdb9nKK/h8vW5PXjWajnQA0o2RRWD7Eg5BkdJCDE4ris3uCv/upzTX8XF8eRGUlqH+fpLm1s5M5Mvsxq2go2qwCkfycTys7GmNYhm9tMNitd2/b2DpYWF9QwcVpmjBxn3hOYadkntebZz1z6kgrb5Twd2TMX/OcxkCCYgssYqv93ASYRUJ61W/brKwcG9ZekGwo4ENsAMftmf37a89H/DFxHfcmRkw7wDOs5WrVr4BnzRnYhEwLebOzj2+/fqL6gQd/q0jzOGAtUKoIg0d7uviLR6DvC4rwwPq6c6PdcK6cVvHi9jYdPPkJpZg6PP/tDDGfH1EQ2G7cqxDmNE61VtZbt6Pwf44DY3H7x9Y84Oatqmjw5Pasl8dU3X2FldU37PPd91koc4pBmyykh6cq5bFZn+vbWphqtUqkk2RGbMj5zM7NzmJiclKaYT4qZKtlE0E9jvXbOS97C+52vhfyeGpxjP9GlByw2F7Hj61tbrn4AYWdfwHpzEyACNYKmPUDmACgzCPWAWN+AVYxDeVo48Nifus6FmD+PIBOZRbw+zGs/ONhXdjc1tIq3dFmn/Dxsis/LZeztbmFqsoRSsajr//L5M2xsrOPnv/i5JrWvX71SEXTv/n01q9Sus69gqsvK2qoaMQ53CBKTTj4zMytAmT40+hy9HobSKbx68UJrkZnvBDb5KamxTqUGJW9wu6hbl30Xai/b4XuWdpvaf0VYWR2kVam13HeN59cawNYHL2xP7IO2YjdG6SNg5qEEz/klkgH4+yeDRDcQk4TRJsGqix1g41lV9PThIIV/o+GHvsab7HZFz/ZMXibo0Jjr6HAfhwd7YofxeV9eWRXzgHRvmeGmU6i6ocxoJifAn88L1xTfP9NvFubmFdFEh/CB6B2GBgfwB599JEZLmznk0oGzfzKGgemK+zWiuU1bDRI2k5VR1v/x7/64N/+YhlL30Y0Po+0cVbmQNRVlzu3AABr1C7z/8XPEW+coZpMYHUqJbjc0PCqUKR6P4ea6YTz+eAwNZjJG7RDggqbomg8Ew36JdtJFjpo+IjPUsMTiSZyULzR5LE0U9YGPDnelE1tdnEeS6CY39du2m/y4jELHIQ9/4GCRBpl3biboDgTZbDvetl/4YR58uMkK032CAklOb57T7jQjzjG1f+j0KY7CHV0TxZ9jmUxu8iDNrI8QovPdncx6OJ1hTFK1bmZD3BwymVFRGUmR8fRkLhA66dFoQKHjmhoCZ5ULZW0KKbnrSTvHCXuzcYXObVOT1+WlJdFvOLEZHBrR5klxPT8nN4vMCB2Ok+K/s8ElRVmaWY8OIyLkamt7W7m4zPhiMUyTm/PKmbn7jgxJL+w/b39qa5z/vsFWH7XyzYtpqPvTtPDvDUkMmYh4lNdRZHgPDc3y9EZb1P1761ofR2U3gC1saOXd14JhoaNM271IQDAAACAASURBVPsU1cchnGY0FTIXc8gUjYHa3Z6aW1LZCFRwncgoIhoXXZHI1vz8LJJ06WzTPZnaRpoJUW9g7q7MIyZ9n1QY6tvLF3Ucl6/w8Ok/Q3Z8TrRkmrJxY+uwuWUhTgTRbpTtBE57qj+iPqHXwcsff49Ys4KNV1/hZ0/vIZ/PYP9wX5PYmWlOH0ihY4zIlQpC5q7uHxyKFcDp8PTMnLR8BK1W19ZQqzVkJkbqytxsCaWJLCYnshhOEals66DXfXM5taJ90o7d/fKNangKa32n3UOj6bjJoUPvws2tNVA/kQ64gswfDr6Z6k8R+511eNrn0T//XgLNqJuAhKfG1iz1L7VAEHeI8+vIZnn27Lk07AQB2FjQSv/g4FA6Oja3t9QOuXXFr29cN5FMDgqk8JFd6xubijq4f/8+ZjiBaLTwX//bf9cl4uT2rt3EvdVluZiT9UEDh8XFJbke8w3y+SDFknEZ4+PMtiZAY1RNPix0cyZDhJR0OrAzW3lmZlrunlxLVjRZ8eKRZ2vI3bQ2XFT7SjukX7bexN+jf2Ia654Dv+f6e+Cfj/CUx1+rcOMbBj34537a4O+rR3ateOgDn/6z2TNmWr/+5EGenhYZRX0rSGM9Be8Ff1EXz2vJHZwxS5zAseCiuyZ/fq16Zc6dQxn8j7/5ByAxjFSmiD/91/8WI7kSmh0e9nYNRRtDRLr85nUV3/zu1zjcfI2r83NMjOXktr4wN4XDwz1lXJJhw+eS9C8yoJhpTD0wAeXyWQXPn79F+ayKxx89wNOn9zA8xGKtGUxxTEnoG9m+GVof/O3fI/2ZAxfU1PXHMr7SCECLoHz1VBq3t+qeBUWt9zLw00U/tQ/lnzoow9/LMHDp/8zff91j5VPZ9ELFmz2YZiIY7DEGNm1sbsqdfnZ2VtpImlVSYmF6Qg9ihvYGsUHZaDBBos/aEjM8Qs+MHv76r79EqTSJ8fEUioWM5dFKB0mqH7dgA728uCbYN0SpswkPtzjKQHj2U7bC9c6vI+tHYBRrIAdG2FnmXHHDaydsmOfuma2dfqyd30/DIKBVSe4OhRgsHpcIn7/hNeX3XTcTNNDXFdBkdwn0d9MifyN0PwKkyhmahUAWXgeZ6/mQN+dWrAaPso1oEpVqA2/eb8sJPDs6iqlSSfntE+NZ6Tdrl1WBrekU18SYdLGsXl5vbOOwXMOX363j6SdPMbe0iI8/+0PRUlkaNm86GBnOIJFKCpCgGQ6bHMGhjp3V7Q3gt19+j24kgZ3dYxRLjJMZwrfffisjJDasrDO5pnnm85ocHh4I7L9td9QEUPYxls9r7ZMuS5kYGyXG7dGsiPIi/XwB6l5j6J3BQ2vTnRthiUbw/HtwPsSaCA5c95vw99nv7RkIJmAe6NO6dyzGgBlj03nfjPnX8sAzX8MMR+012WCq8XDmjawNxVaLUaNMf4oaxgsFJYQQFGBtSRYnTYpYY/JKmLEV8PLFC7E3V1ZWdO25eF69fIH9vV386le/FHP089/+BrWrOp589JGGL4xvu9awoKzJ7qNHD6WvplfM9vaufs7U9CyGM1mrW3sRpFMJvHz+XPvG2v01a057Pbzf2FQSAl/Xm2/5PsKnpvRZFvaw++viz0/P9vKZ7mEwNlyP+PPO3zvrYfrmmKKIExoL5ROTgctf3lTMAwsyUnSGuUZrtmtqA0E37dVGajWxJAn8p2txSJKqUlraamJ/bwvl0yOB4YtLSwImWOtS6839lJ+XPSDPJGqT9ZxE+L0tAfD3VtcUEUnmUzzKSX4PP/v0I0WfKnPcsTS9C7gHVP2QyujbBpR5yjWbdGqyI//7v/vnvbWnP0dudhVNpMDj1erJO2U68ZfeVPtaUUCd6gHGRmJIJ+M42Ceyn5GYmlRjUgtItblg5t/MlHQq5TJpcm3bsKUDtA2ZnGz+GQX11OIy95WTCtpp57OjaFzVpE+coU10Kq6mliY4fF/CaZ0GJFiAro5XEyVdSqDOdEipM5wI2eKrWHP0Dl9Q/XQSFC60gwZamkxPkbKL6yq8oED1B4H9DKNq+YfVEAZXhEvbZRbutuHTkbahDYboIfOh+N90g9O0YGbaGiCYOZNx0enqB2mCbjodnF9UNYnltICX4c2bt1rQK2trapqur6tyTF1aWpKDJAtv5qdyskTKFakGN42GgAXGWQwNpkBJwYBoShwV+wDpiCKaaGYyPT2D9GBa15oPPQ0CMpkRFcbaJELjufCUNdCr9tWPwQMdvreGmPcbXWuSPowW8JuHb2DDG4vury8A+tWy3Qe7WR/kifnNxF7LvoH32SNH3nFOa8Xd2+DQ4PPgjTQYFYSo0EHqM3i96EQ7Mzcvt2RumKQaZkaGpHFmtAibeupyfGPOQpp05MXlZTmedu6iODytYnHtU2Qn5kVLJsrMpomT21gsoUnTrSbVbtG7vGJrbgkU0VDqCyQ6l6iXtzE/XVCMyd7hvuJgSIMjusn3FzTuvSg2NmkwNKbPQ30KnzsyN+LxBL75+hmu6jVkMynMz01gbWVGGZqRbktOkb6wde1DsCb8QWprzxooa6L6AfR+skVnQKuL+qZfwSRQN8oKUwN/zHhAv+xGqbbkOR8Gs+zehoGPfsPtnwP/zFqd7sr34Jn2T9aHRlS+4WWzSh37ycmJqOWk/VKrcnZ6piKIYJDfL/hvZRPq7CJCymKccQkVHB4dCelnpuMYXXCjCfzm8y9FBXr84AHuOjf4+MkjmT+wYOfhlnQ6QR1MBCp5MMuxnAU/C+++WzlzeXkI8dC3bMYTGZ/Y+/EIqsk1PJIv+qID9ry9tDftMyMZt360T/k1bGsmQGJ/cj3DUwN/X/qHu8kNwk0tUV27J+H71gfL+su9r2sy843+e+DvDSF2n0/7gS/AbX/vMWYnyZD6G2xs7EqWQ4YNKch8zDKjg5iYyKFyfor9/V3dK+rmR0fyaDS7+O3nP6BxO4DewBD+7N/8W2TyJTQpyg+5/POOkwrWbtTwze/+FjvvXmLz3Vt88vgxJgoZLM1PSh5C1pQvKJPpBFZWVrGxuYVG81rA6O7OIcqnl0LQP/nsY5QmM4iCsVvMSrfPo6xuLcoPo2BC22PgrOmfeb/2Qn1JMKX1sh07x/pSAL+3hsGKoG10TBh/f8PFnV8TYaApDHwEYPNPmzm3Lq237jeotg2YgePmJnV6F3j85LEKIbrXc2qr59VQQdekcZLRbwxt+iJbbQGGAqZdKsLf//3XouBNTWYwOZHDALOrtdZMGqJEAbVIfa8I1Q497tl9PaSddfwZUbx5/Q4TxQnkx2h+xcbWNbdO12+5QFbc8boH68X7CbiJmj9/fdPp6YvBvuNcXj0eYTFadsX8FMczHvwIPgD+3cYeBp88mMgJXx+YdGWSdz51TDg7t21de9Cez7Zlf7v9m/uPm3gr8zxKA804NncOUK7UcXlxpaSOu9s2EgM9rC7PI5Xg3vn/0/UeXHKlyZVYpK/MrMos7y0KBRRMo7uBdtMzHJJDs0szpI54dHhW3OUP0Tm7Wkq/RkdaDSUtZ0jtcnbYFuhuNEzD2/LeV6V3OvdGxHsPEIk5Pd0ok/nyve+LL+LeGzdqBOu0IBHZ2juSnaOSPHqxJt/efyUffvgRGbxrN25IV75bOu2Y1KtNSvpR6DTMLVlXjjqpK8aali9ufS/JTEFeLa3RkAjOsJC5ok0AoAnM/lA0oP8eoCKYWYy1xLqr12pUyIChf/rkMSW5kLcODA7J5OSkpDJwxVZfENI4hgb4XFSNXQrgQz7uBWawZwzcwd2jMVJEDeH7259f9Ox7s0BW517GanNbxu+4My+vxc6rt8FE388q49Z5uyhq4cXj6jH+TgsFTUKVEe2OvHjxnAqKXkzxiMXk9dJrKRQLdDFGAsF1geKoXqdCCWAsZqkiZ4Lp7JPHj1kjXLkCd/Isi13kovMXFhgXh4dHaLYJgz+oDS9duiRFGsvF5PhIx/Vl83kaH7kCAj4IeF0oJlBIg7nd3z+Uo9NTAozZbD5Yu0GcNPNagjoRBaljDHrv3WshVIt6LuL3OUrQROMhgRPbHeGpZ6ZU7nhs7ZWuNuN78pj0WfRhQUiPC5rUJlh4KktsqZMdhNR5WR6JfY3nhvnu21urnBwAddjUNCZroA8XQEJZ90pHCOrn8jmuRZAneHarKytsm8KzK50d01QKhOrHH97gdBFt83FCJAQt/exXRYE5epNxNlM7YNFQMoK5XbzxKYvbcislGMDDAwADfk2eiySpVa/I5qsHcrbzSoaKKelKx+Rg/5DsAnpEgb4AkUI/y/rGhpy7eF4Kvb1SOqtwdiYSECxQn2oKVzLIbtHTCZYA/Qa4saOjI9KswYQoLRNI/JJoGq9wvi3LRL/pSpFqyEGxxd7HEM2KblJHjTzR4qYKAqoXSJoYawGqwcAPRx2t6dSM/gw2qiZ50HzrCeJFDoO5FUtqWGTjZqy8ApIXyK80vQwOEphLQa4KprvY28++WcwTBooFVgxyYYxHYrLv7nhU/UC2EiN6D+Z3ZGyCxglw0Lz1zW3Kvy9fvsJFuLe3RVdIFLfl07I8e/aMRcX42AQDLO4xBmPjH5iPQNYImQDkPybmZOIHdBlFDmQ6kPzANRf3DuYcQJK6u3MM7KywoxLxAPUL+1h533GjjWF8A1RwKbjbgr/VT+dB+g0U33qFPIkOgk6EYvPnpQexsfsW+cNkIPye90wEqLOtizBpU7EWk40IqIFDulpv0vRle2ePBe6FxUXpxYzbXI4MGTY3gigYczivcn209bnvwrE4B+ORQTKnnXiKphrnL38kxaEpacTQ0w2JCvYKihA4S6rDIb7OtdrEWC9NVhAEgJDd/eZzyUpJCumm1Er7lDwenRzK8uqynJ+fJ3Ovh5YihHAGhMPk4OCILK+uke3Ho4Vc+vmzl/Ls0Uv2dI6NwdDonPR0wxSgRDmyRznmhMzHQub+TWApUrxwf+sh4IHd51/i+fiAdK9do72deFa01wkkiyEIQWDEAJrAYMHkVf+SzDlAUSMQiT73sLANCzAtAXTNaRKCVovvvr0tk1OTMjgwQFdMHbszQmbXkwOXzerQde1NUXWDorIootB7hFQvkclR6nr37gNZXDhH58jLlxZoGsfB5pyxijhBusP69JWE5Fxg9JChODWFBHqrsf9R3ALgQGxD/6be+zbfX4t8N63QtR6Ohwifk9+LaGESBYGie++fK1iiv6exVQ/J8Otm9Bb0VoaSLU2+w+L2jX1u+1sR87DYVaZIk0Q+CzJNGvc9CUEcj2OaQCcpGxt7srW9R6UE7lG5dMZ5zwsLM5JhUl0xZB1O8mnZ2j2S3aOGPH21KY1YWv7kv/tL6e0f5bxKdfhHf7zuiWQsLvXKiXzz5W/k6f3vZeXla7lwbk5mJoZlcWFKevJpqZRKPCOAyhd6C5TXPX76VHb39iWVBOO3x+c+NTMlFxfPSTaLPvuKxOCQbTJ8wkdkUDQB/f+BdAGw9xZQQIDaN6XfIzNps2TOi1vfN+55ES1wua5sVqfPJH477mvhowWOsxxRlUz0mqNnfnRNBdfAO41WqC55/uyFrK6tyY0b71M50YIiLEA6+a58/uxBQ6IUV1dTL25VpspoSrkkjKlu3brHvuerV+ek2NOljqNsWzKDKtGRHNhz+B/vhRWQJIzxfmbwFUdMl5R8/+09mZ2ZkYEhSB9RJMNMKnQupolYQKMbq2fSUbJDli+5JNTBfC9wgrjmrLxdjzNrypSEEkWPnfw9jQwRGWpENmnJu6ZNzgbZ/mW/pib9mhdERyrqvUL+QGM9EwNzNirPVn2NZicpsVRaKvWmPH+1JhtrezIyPEm2bmN9WaYmh+kQj5nTWC/Y2zW4XAP0OanL4xfr8uDpsnzy6acyO39O3rl+XXKFImfB1ysN6crkeOaiuOVZot16lkx3JJ7KyRdf35Z2rEs2t/fZToY9iIIK6woAJGI7PiGIHCjiAFDWq1WuJ4wjcrD+u+++ZYsYfh6sL4pexAUam9noQY3TCjJGAT+uec6FDtUGCgwrw0YVka1b9XzRPR997m8rXpgJRfJg7gZTTmneHLZzeBHm59fbsdz3pJ63el7yZ+zMgcOxKhkTVK8tLy3Ts0UBwzhrCezPXD4vTRvFBEUZ1gdjjPuwNDFLfF1OT46lJ5+jXw88S549eyI/3LktFy8tsq0Kzr4g2Xb29uSEzPkA1wyBX86xxaSHMlli9sba7N/nz57xvp+bm6PcFmaOADbRW8q+50AhErYuIlb4dSLn0j2jBabfJ5AHbhhlMxED8Jz33FhWB9WZ93BuswJBmmlYPLZDMgDgQ3sMPj8vlBOmbPHYybhmIAlABqgJfY1QqWBze1Hj6QxcbW8AoYl4dHZ2LBsba7Ky/FpGxoaZ6yycX2C+uLO7RyAfxmjjk+N8Xnj9rc1NadZrBDJgTLW7sy3DQwPMb37yo09Y3OIMVYGrGTuyNcgdoDUXgeJNwXpblxTS4pyOSew//tvf6Vy4/gl7bsHcorhlT0ELs8FsI0Dr3KjK/toz2Vl6KCP9GenJpuXstMS+ru5CjyY+IkQ/Hj97KnML52VkZJRzL588fkLzGRRr6AUFk4uG7O6eHj58mOmcHh9zCDduOBC38ZFB6YIcDqYnpKdV860zmzT5QDXLB8l5X9Z/awe3y63wfW+617NEEzKmnYFjnLkCBhpzmwXkPYqGfnEhWd8AF6QFvmgixwPLAoEehIYCR8gjSgGsf0dpf9e5KxKM39vfO+BMKNXza/MkRsTAdAjDvfU88z4jTYJPT0tEo8CmYyPjEC/XqvLFVzdlYHBYzs3Ny+bmpqxvrkpPT14WL16UvR0kaA0euJCyjY2OyeBAP9laGB+BiYN0sa+3wH/YM8B+044Wtzu7PJwgNUfRDkt7mCKgdwLXCtyxhd4T9HFTzq3FS2A84gysO3ASyQuTmSjLGz2Q/b/fDqou+wgRTv1JD+YIr26UESQ95pjKQ9gODx4M7t7MZxpBxa1giUq6QtVPGNz09/XZ4bmWK3VZWlmX15jtNTklI6OjMjQ0RMRraekVD28E+KGBAfY7AwHb2dmVnmIvRwEc2uw2zN9Ez8/V939LegYmpBlLEETAva1VaxKPp3TmWuAYzWokmOscTyY5xPzOt19ILl6VnFRkf3tZJiZGmFhs7WxTijOGwgsW83AkTyTk/g+PpFprSTKl/fIYYP70+Uv2ndy7e1f6Cr0005maGpH+fsxvbEirUSVQ5gc5nxcleroGgmHjEWXD24WRP2tnD73I8b7n6LrwZxgWzy5TjvTf23P2gz6asPl689d8IwkMZHvO3kaZwjfBLT53Bhn9OvbC99/fkdGxMcquqtUypVFgcl3yHPS/EGnXYwuf1Y3bqFqhLA7SnoQk01l5tbQhN2/ekUsX56Unm5KpyTHhSD7guihgCdRqbzvHMvB/mqjpaAFNsrGf4W4ONh593/fv3yerMDwyzNfBAYf3Dhw3bT6eF7f/3DOLJjr+/ei/o/c4WrC8mSDpfdBoh1gelZ7r/X+7eNW6S7/3NiMfBcK0PIm6S2qSFcrKNQH3p6xMtLonw1zq2YvXHPMEZg0KFaDYk5MjMjwEt2lNPAA41mstWVrbkrN6Sh48XZJktih/8Zf/Tgq9Qxy9pv3WOKD19QFCVcsn8s0Xv5Efbn8jK6+WZHJ0TM7PjMrlC1MyPNjDMVoEdZHotFtseXj46Ik0mzCAzMnxEQrfhrxzbVFGxwFYoiCqSdziAHuxzDhPXext/ndgBuVxU5MnOzm1AjP1lenW3mDMA1DYktewgDN1jD0vl8ipPM8kygYqBM/TixlTSkX3KZ+wgZ5vFGheMAaMrbWlGBCFcxJM3ovnL+Xl61fsScdZCBUUPyfl+0hqdZ1xj0AyTA8uM1ZyExYDSLCZUpm0PHn8imfw4sUZ6e7ukla9JTHeKyTzhu+ZC7dKAF2dASDT1E1Y37xWCtTl1td32G9L199OQwT9uShwuShNEWYMKO+H7RU9Zw2YjbSn8GuRMUz6fMLY6A7VjFu28KOv667J2kKre8OjiqoAdO/peCkrrvXROzqlCys4MENFmwIs6vhL5R37Ou1FDUzQ3A3mPHhjKJYy8nppQ1ZWd6TZisvAwLBsb21KoZiXqckRKRSyejbG4rK5vStn1Za8WNmRx8/WZHVzV37rpz+W2XMz8s6NDyRX7CcgVC83pKurWzIwMbL8BHEPfYb4bBB9JNM5+erWHak2YvLV17clmc6QYQTrija+ra0t6evtY8se1hxyIoCGh/t7zJXgpgw1HZJ85HVTM7Ny5eoVjlNhX6JJ6UneeACyCQ4OAPm/3yZyfA86cOummL4euHICBaMWC/53B5Ic2Av2WTDZQv1lfB2F3hMONr6Z/+i1eb+9A74mbTbQ1IFmAAMbGxtUtA0Po0hKcVYwmFlIxHW96WvRaMg+g39eFF7IV+AVhFwUeeTm+pp8+/UXMjM7I739gzI3d54tXIi7WONa2LWplmEfMUZfNpoc7eggKT0w1tdIOqFNBwzwzZs3OcUESieVXYenmT8PXJ+z21HQPArg0cUapAR9gsJWRn128LhRBRrrBFNPAQxwFaG/l+e9QT5scZaOQOZyrftYGVkdERQC1VFwM+rerLlBi8/EC01ltK23PyacELCxuSr3790hoI620ulpzGUucoQT2u9q9Yb0DvRSHQMCFOZeQwP9Ujo7ld2dLY6/Ojc3w5rzRx9/JIXuHNsnOe0DaqYk/A/0foZKANSqDb3H7r1huDZ8omL/81/9Novb3onznHMLt2QNmzg8TceNZDjWlu2lR7K7/FCGe1NSzGd1TtHRSVDY4ANjobx49UrS2S7p7e9n4YTeL/QPjI6Py+7uAW2+McoAyRMQbxiXIJnvg4w1kZTRkUHpgVsWrKCNmoa2Hh+UkiCTjrEPwQKl1pwWBcy0TzMfPZy1Jd8NKSKSVvu+b+JoMeU3TJOU8HewoLRQ08QommD5AnX0hO9tB6smR2ZOYwk/iynr4eTlgy2Px9VW++hEhlGkpjN8uED/gPQM9PWz/0YTNzdmgIvjISWMkLZwQD2kFien8ujxYxkaHmOzPDbu48ePyOq9c/WK7O3uSJHGUgnKJGF8gOJ5akJ77cAQ7GHGarvJvhYEIDU6UhdtSG1xcgNZ017BMy5UFMkAMFC4AVnBJkFRzAQlImXUv0fkxbbp/ACOIv1BEuPGT4aW/UtJsj/TYF1Eex4sXVb5k43HMTmHH+oBY2Csffg6IeMTTcQ0b2irdMP6EBmIKQ9BgZuU3f0jefj4CYsTSBbxDwx+gFz1FSHHP5WzsxOakVTKFbYEoAfkrFKnOdX27q7EEhlJdRXl0nswlJqSdixFl08deVCniyrnHgNYsF4lZxo0uinaf+ebLyUfr0msesjiFqNi6s26pNJJthhMjePa0OeCWcd1ufXNd9LEXM62yOUrl+nq+M3t72Vv75DmAhfmZ+XyJbhtFzl6BuMwtEfb5h1Seq+9IlHmwg+36HP0PRX9Gu6/F4LsxYoUqW/8vCGj+jNhD58/qwDo8D5eexNn7hzp9rXH33PNQuQU84Pkjf3vQceSY2VuzTV5fY2oJlB9H0bvrK2it17GGbfGfjqXDStzy3YEAmMJSXd1y8rqtnz7zT25emVRhgd6OTOz3WlKG0ZdNm2AaIK5ADvT4ge3f0YdLK+fE/1LN2/dJJMQLW5RWLpcMYh7ds3RexVF9j2Rihag0T399r3ze+o/r4mLmUDZOvLB8742vMgJ14BJwTw+O+1rv+BJuY/7Cp8jPp85wNusdMKH1naCgkcBCDyXhKysb8vmFnoi45LP5tlK0FPolpGRQd5DgH9wL15b3ZR0V4/85uYd2T4sy+TcgvzF//BXku/p46HP3iIUwzYTHRsMPbff3/pSHt27LS+fvZDBvn65cmFOhgeyMjXWJz35jLJY8RinEUBS/ujRM7m4+I4cHZ1x/MjY6KDMnhuXrqyumzjupY1Zo7zSwRcrUjz5CVCwELEzZYuZnlDOrGva15HfU31eOMOCpxOAs5TxWnKlGaqBE3aG8zWMvbYKyICFUCn19rnAaw5M5SyJZqITjnjTuK3nMH4W7VLoSX/+/Lm8//77ZIoakEvi47RC/wQ9mzRWRbNXBXpUxeRnF5KpgwN1YZ6dnaLTMcZ+6SxRS0QCQyUDnXRIPb/vxS0sT7CewPbD5O3m19/J/PycDA33czY1QBBtJwjl0wQetHoEZxHkQcG+sPYrzZENSHDHVHtMzv4EhVOErQvin53dNAyzz07QDCJqi5EKYqrJpoJwoSLKiQV9r2CB6En8xtxUz6tChUBw9toj5u9AvcK+1Jg8e7HMWDg+OaMtM2mMn+zBDA9KXnGNOzsH0pCUrGweyMbWkRydnMhPfvKxTM2My6X3P5B835DKkkt1yoxTmClsEmoYrGqirSAFgMWvbt6Rck3k//3Hf6IbOmTMmJuKVg4UrFDmoOjF2Yk1B0nr9taWjQlryBb7PF9xjb/73nV6auBeIxarn0fIxlIK3LHZq4EhnBZ5KIxU6qsVVpTZjcZGBUsjIFbgR+K+JDhfTV0QVTIF+AJATsigLR7b2cRiyFz0gwLKVD7OCiIXxPUhf0XuTBk1c2fLlzA2NIs8aJfqwonxcbZUQMKNQjUB5+qARVfgxQEW9zzhGrF8B++Bs/boYE++/Kdfyzi8EYZHZWZunve7QgMm3eucQII9h97oRlOZetxvm3eN3JtScpiSDQzyHj969EgmJiekWCgG0lh3km40MZ40wQLZDdRw77kfvPfcclHmPvBvsefihSU+M64PhbPbwujT1RpCn3X4PPXr9hNBXqPxCQSin1sq5VXgNRreES8BhvrX9d543mOAmBE/uLfIRcC64w+UYhgr+ODBPbYyYQwX+qT7+wbpBYSe5v2DAzk8PjLAKy4TE2MkLyEbB5i7v7slc3NoJUjJmJ334QAAIABJREFUJx99SG8hzCOm1saMxFTZpJ87EA4F6jNVZwQgGq79b/76Z52F9z+W4ticNBLdUmPcRMOwF7fouU3T5GLz5Q9S3luSTLwivfkuvgmklkSi4GZmfV3Vek0OT44FD7laqVO+iEHMYJMw6wjDlYFwocDCZq/CzKHQw8QMVX9XCkutxX4VPT+BgLqDnx8UeDhRVMtAQ2t61w0Yblo/aj2x5QIOZHaGNml2ZA/YXZEjluaR5IgL2R3I/MXf+v3gPROQ10RMZ2w49puSH0Vh+QcmMs0mh8SjRwDGF+lUhq6YYObQ2wF0UOUnigrjoQIlQQ+tO/fSFGZri9p3NL6rAUlKHj99JkdHh3L1yiWOZIJ8mKOBWm3OOYXJATYt7w+DeltK5TNK4NBHlgJz2wFzm6LREAwPYCSFQ2Sfs60ylNmwlDE3swBZiZh86e0yK/RIDx5xa2O8AlTSpcie7ngPbrDgQ8mib/JoURsktNZXgPdGQHE0zJlZvDyb8ulGp73V2q+iZYG/ZrjJwn4JZ31xOBHEsAQBBzx7h+Ipjmt69OSZHGB+6PAIAR5IxDHYfWR4kAkoJB6QL2HcB9j7eAozww5p5LS2uS2NlkgqW5R3P/ipDIzOUG0BRAyoI8dxAeVKptiToTg3KQi13eez4xHN4jYXr8nJzoosv3wow8P97FG6/v57srWxzj0HoAPIN0xrAGRMWvIwPj4ptQYc717Jyuoag9tHH1yVxQtzArUKEvZ2Uw0ByPhZ1Ay4MAN5mEDykAxnmPkBHd2z/t8ui41K2TRRMnmbs3wmp9aEzsEG/bmQcQoDPJ6nHk7e8xs6tmpAMMYwYp7kSWWAqdnvezKofal6QODwh0P20fGRTIxPSDaXIWDEA5voLWKEcTkR+ZY6frtxDJ6huYHjgEl2ycHhKUczLS5clMH+ATr2tiBxhYsxHBj9QMT1G0umruDB3bVDTq8T9xcqG8xjBDI9MjrCQ5m9XQEwZ0yesTEK2PlIATt8jOuzrRNIn7UYCY7pIOYFBW8I8vMCffyK6pI1ZqtMUh+lxw+PJT4jWZPscOZ5lGMPigFn+ey19NBUIIBPLjLPNVKG6eHK2bctefl6haO+cJBjfyDBRbsBnDfRZ43XgvEizNi++v6hVNpxuXjpivzpn/33UigOKINA4FbZeK6/dlNq5WO5e+sLWX75XJ4+ekZZOfbWUF9W+rqTMjxY4Ig1YBKY47i2tsHianRskr3d2a6kXLt2Ufr6YejX0D4r3C8uVpUyKgkSOht7bAukYLZ2dOCZ/tEnh2et4/LUHElvoJP5dmiblNz2mxnIhMCSFgvO/DMG4FWsuPXeUKUZVDLuTdB+nQBZA4dPMo262zTBNik7VVeqoEJ7FfYkntHq+po8fPhQ3n/vfZ53yFUU1FQpYFAvW4ERkmfqiM/PEQA79vklJkuvX9NTAawdrkMlrZ6MhTJDk7IEa5QnBN6LSS+SR4zC6MjXN7+V81bcxuIqX/f1H12rfL68B2/2yqpCCstQYxDPUxYBb+ZGfJS2H6L/rbFZRxdhT7AlwhQhZG+MgnZJN4sFAjU+NtGCjcVj7SDVWKvJue2skPbV1WTngq+6YM/zMk0GilaLJBRKCdndP5ZHT15KrRHjaB442XYXu6VSLWvR0hLZPziWg+MzArTlSoveBJ9++gGL4Pkr1yTfP8Je52qpJul0lnNm6YdiZlLYpw7ugbn98uYdOT6tyT99/rVUa03pH+xncQvvEqyz169f048EawAu2lAyQt4KIAO51trqqpycHsng0LAsXrosefT82rqFyaq3u3nhwuLW+lwdTFCpfJt9pGyTA/TBec7WGmcFnMdNPE9XPvkjV28SbZ+B9NmBEi2MFUbxzc98yRzndSpJTA2e3GEXYId5MBArclbN1qHGCDvv1TxHz38Ryo8h3cY/I0PDVISif1kvOFRg6S7VGM1rJSBgMmUuHl2zyGnRS/9Pv/6vHLc0PTPLtcGCL9LrHxT8LDUMTDb1AIERFHJ8Hi2O8gNoATOwsbFxEkB41jpDW89Bzp9Nol9cgQYvyvB3FvQ07eXqD4Eo8+Fxnxg+LwAXEb8aV0258lHJFwccvXbRp0XlhOW3Pt82Wvzq2ah7D/+GIhb1GNONyD30PEufpc5SxvOHlNvHkimO2JK93W3mriC30FsODyC8NsaLNjvCcZZ4ZvBoIXlTKZEUOdjbkd2tDbmwcJ7z4lHcFoo9Rmbq9bnsHp8Zz0RjB9zndf1HAXNtBY1J7N//m9/qXLzxqfRPnpdKJyMNoLK4WmNMERjgZJyItWV36bGU95elWd6V8eEBBpn19U3pLhakgP48LAAEzaTO0sSDPNg7pKwSY2ZQ9MINGAk75sthZMjJ8SFdeIf6YMIwJF3ppB3Gmkxxu1rPgx9adppqIKfMR08ZFhGG3tChztjRsN9EF4AHzoCp+Wf67ZxN8oXCgieCmjgi5sVXVB7gC8Z/BjJQtXB3KbQeMD5Sh/db03Mt2M1CH3Q+NkkBDsTpDNEjjgnqLbK4VcTMPrsB4QkYCcF9Oh6X07MT9mXhORR6MGi5j+7IT5+9kJ3dXZmfm6GjI1m/wE1VjTWU1aD+gwtZTQnsYIygKZjfiu8hocNGR98DClsglX6AG5xiiWw4q8sDE9MlK6SjfQGKqpl5FfpsLFAGybFqZ8I+vAiLFJXXuEyKQdGLW3MnJXNLJ9TQVRNBxM1xuGnMgTOQYhkT4ImDMxgeLNDiqIPKTZZOlgR9QnFKGrd392Vja5tBBA7YCJiQbg8N9Em2C4wMkj4UJ9h7Kak3O3J0UpK9gxN5/grO1D2SzhXl/Q9/Kv0jM9KkUQns8SFnrBA1xJpDMqd7Rm05eDAzidBC8vbNLySfbMj60hPZWHkh+S64blflX/3Bz+h4/PrFcz57xAAkkZDgQGry8Mlz6esd5OdAQn14dCD9/T3y6Y/el94iTKgwu7cpMZo6mWspI6YlsNbH6GZPila6vDSUilqYjaCUkf74oBB16b/9vnUU6trFA9cgz5BPpt96eB3E8uuLFDrKwCty6ae6l2MdO4Tw2jyU+XefQ6cFtidu2nePt9V+G5i1oa8Vve4Y2VOvoy/TksyA1dJeYpUC6yHMvWHIbMDG8s5qP//de/dlfHyc/UMeM1U+qM7sjC3o/2Pi4aNCbARBkDTodcILAUDarVs3ZXwCzq9DmoBYYhdd63pA6n33viMrey39MDVNYC5ksqioZNVBP8+0DPCygGgHlx5WeI6KYof0jRdLQSwxBinKMPN8sDWnkmM1LPO0LWCHrbfczxcHG50xYJzydRNPSSLVJVtbu/J6GTGvjwku2jSGh8ckly9qsZvJysb6BnsDN/ZPpdaOycWLi/LHP/8z6e0bkEa9SdmYqnYAKaO4bkireiq3b34m9dKpfPvNHdndPeQZOz0xKH09KSl0p5lQcK5iJ84Re4gjMK4pnZ3I6HifXLk0L+l0jCCTKkTVS0PXnKaIwTYJZsqGPe6e1PI5B+Ut7oHGG1Vh+PcsTtrzs5yTAKImzsq8eJ88t1sHhb2CiVp0RQALT7w0bATqB382vj8J4AVFrTGqOGvN3RuxEA7HVETZrMlMFs9tW259+41cf+99zhSH7A5gE6/P4pF+Rj3G6JLMpN2QZJrBAHQ3tZV9buxXqmRsPiplhZb04rXBXAVqMutjZ/xzbwGLz2Akka9/8flNWbhwTkZGB9V4DKoMOpzj6vDsbY9FnP51T7h002KY9y0bIO5zTwP4iwy1yZptT3sM1XutiTR6+b3dQRlbFPva8kIGDWyVGWbRkTzCKFkmrY/QbqyfmdxXNmuT70XzIHV11XwqxCQVWDBW0yYDVOoAmtblh4cv5cKld2Rrd0/Wt3dkeHSY3i9b2/uyurZJ4A4+MAeHJ3Lx/Kz89CcfEYidv3xNsr1owYhLA4ZSmTzVT0jK2abHs0ynPmBedTID5vauHByV5YuvbsnO7r4sXLxAQx0QN2jVQS4MYgHJOEwE4Z/x4P4PBIvxuff2dslKzs7OyfDImBbRPmKHvdqWE9rZYOWQeSfoc9URSvB00HxQlVreGxw66mKPYb36/facC/9GkeJsGEBWZxvdX8VzIGfjtTUwZIgDwyJjcrUVz59bKHl2hpfPD+ea9XAyT++AAeySer1GqTZ6kqF8Qex2JZCrJHxvE2xhb7bniQZ8cC/qDF987m++/pKzj3GfMzkACOERguKIgIutM/fp0PMkBE89FwVxg9GI+IOpF15L6B5WEA55Kt6bQBDOXVvsvm417jpopPPjGUZMYcFyhvkuis0QhFJ5uZFuwexb20tcBTp1JSh4I1E7WvwpmGBFsCtPLT4yDrsiMqbjPnWNwPhUJyawP5kqTKVPcJ3w4wHTurqyRJlxsaeHNd7+wREVCcW+fi32rQUFnxE/h77oe3dvy/bmhly5vChd6bT8+Mc/0laRjpqxEQBFWwexUFUXeG6GWOjr2j+jxo+YxP6nv/xx59IHP5bh2UU5bcSl3gYLpC5/sKdnDxJeDIOwV55IdX9Vamc7Mj7cz+8tLa9QvjE8PEhGj/ObjBoAco08HQOS0QtKhiKdlsHhYaIfyysrlGKivxPOvAW47SJ4ktHQAk1ZSaXzA3bAEF42V3vSGvTEqLQJLJXKHrDIbWxLRMIUBuwQEXL5oAbTUCobyDyYxPm8JQ0UUQlIeGiFqAjRVCuMtTgGsqkGWJ5P+3B36ug1EwtYUbjvjY+NkRkFIo8NTnfalG4ebjoGgIQV++YEGzEDUekjHHib0pXr5uifzQ2M+RiXocEBRZ+QvAZGAW5aoMgste7mpsaDlSizNnSXKhUGJDTXo99he2ubZgCQZDAw4Z5FZAS8t3aIeaAla0ZHjVCi4sgyv4fr4jVoz4szdW5SEmXb8foMMkDcrED3fjIPVlz4hmwpUqXuxpqosR3dEi7Ltmwe8RvoIQsaY3jcfCFwsHQRa9jLhM/aJGKHojMtq+ubdFvFoQd578HBPscujQ4NkJ1TVBRjuLo4z/TwpCKrG1uysbkjfQNDksp0y7s3PpXeoUmORdDP1uGzoOwHQcmKdPYxaYWukxTjCTpf3/rqc0nHynL71m9kd3NDLpw/L43KqfzOTz+WvmKXlE4OKVNHLyZdzAcGpFSuyzff3ZWebp0JiB7udComi4vnZHpqiAU2pOi8MwDImPuFozO8OMK95kgADJlyQ4DAIMISNtuHvi+d4VUgWREt7i97Fvyq9+G4UY23K1gSyALJJVz+Ol58WQGgfWcGGjHuGMtg4IjL6/zQ4ucIxshYX77JWfFSiTj2n86DxsgBmFKgJ0x7SiwZMYMtTzII1NGY3A+zUCKksUkLWyQA9+7fk0JPQcbGx97qpdJkzBlIMsBW4OoBqMte9yESq5TE42mujzt3v2fcASCmMy/DYj9MkGwcl+1RQ7MisTNkrDyjZfHvRoWRwtp/12WayqDbQc1fdjOO6J4MmR/1zgGjarOzg6RYwQ1/hkwIkdC4cidwhQ3ysVBBo+hc0IcfTQhhIpRIZ+X0pCIra1tyeHwmI2NT8uIVXJRPZGJyVrq68rK1tSOHh8ccCVZtdaRSb8i7770nP/v9P5TeXiglMEMQxSdszcHe4y2b0q6dyTdf/FpGBory+Rdfy70fnvBQx/xoaVaUuQUQDNQ9npJWoyOzM1Py6sUT6enukgsXZ2RosEfi6NG0EVqMpXYnNZsLWT5nPMlYu4LIgCK788EN0iRKwRPd2sa+WVHk0c/POj0XVaLH52qJlcdzSvjwXj4z097Xz2EHKvSM8JUUsntU2Jgxlhe9zBcMCYLjrAKiiH8dJtGb25DzfyvvXntXRkdGw4TOx14Ehncea/TfLB4MLPGCXNUCmmQi40D/nn9273d0AAhnNl4AnwlxT43xdMSPrjZl3NKpLjK3ePbnz5/jfHSJI7sDgYAzGL+jn0kZHZstG2nd0Jm4HQWr4axrYBz3vg5N1SSQ+ZQ5kNuZ+WYy3OF7KEisxYBeqXWts4ayMtlaTrjPDGS3nRkwgHqt4cgZXR96DmtsC7DlyHNh8FWjRT1VtEih4ich7VhS1jf35dGT1wR+u7oL8uj5S3n+akUgJarVW5Lr6ZHZ6VnZwjm6sSHvX70gv/fbnzApn75wRfIDo/SQadQa0pMvktQBUI31g3uJfFiPjDh7br/46rZU6x357IuvmQfPn59nm9Hg8JCq5OI6J5mASQdM7Zo8f/6MDvmQKh8dHkpfX1HOzS9Q1uxrQ++P5oEsCLwv3RhTXS/6+HQEjBWQ9gxZoLoDuoExFEDYPfe1onvGclhjCuk4Gxx/WKdeqPr68oJP1zHl0gSDtB+S6znqOUOvFb0eTl4IgE6sczM0NDc1za2FxSOYPzooM39Pq9jARkUBDNRz3+bOW+GO++VyXvwC8lH0Nj+8f4/XCeZWiSZ9hrgnjEE20tFzFeaNVu1in2Cf6pSBFsdKPX7ymGfk3NysgYPmImyFOPYcvg8iKgAU3spZgv0TmENFTFetplFFl3n2gMXFszYQy8mbQNkY5A8aH3lvjFn3aQe+x31Grhvisj9VV7apFIwVtx5fPzO91iGQbWezT00AQZlItNlTjkK1WinTT+Tw6IiADdQM+Z7u4Gwtl0pydLjPHPHJo4ecPXz1ymW2p2KMU6HQTa8XDTsmkQ6R/QCMQYuGqhGMBIjI89lzO//uRzI0e0kq7TQljkQn202adxAtQXHbacn+ylNpn+3I6cG6ZDNxNlbv7u5Lo1WnSUpPLqcorenFMZ+z1WhJnTOZEpLJZjgzE8Xtq9evGODGRoalv7couXSKkjqMDFGDDd29wUN0rb8CKtpQziJEN6D3F3qBpsmmFqCYOehyHO9N8EURPcgdYfVTvGXNzJrg6MHspi/st3HnOjPe4uKgrCEMCAbT6lFgqKwuUGdxnXlUyZAXwD4+BAERARPjfza3NvkaPTTwUmmwso5WaBGtVfTUjiINkkErUoe25ehrQI8W5l9ydm5PtyX8jpbqAc5gZcwUEwMuIkOcbJ6sj6OABKRWqbFZHMVtHDNxfSNaQu0oMQ8x69vRutIScJNMUbWN3iel83QfmawFHyZahPOzWbHK8GDoIYdbB4YDVsBCqmlGGXwPn+nmhykBHw0mtqciCR0jRvD3kC0IET5F+0IXSU/JgzVM9l4ljZgJC5bn5LQks+fOcfQK1v3wQJ8UuvM6R7fTkVq9LQfHJTkp1eTpi1dSKlVldHRcUumcXLvxifQOTUg7ljbDLljkV9UNmU52KlNz5o2JPw1r4pJOJOTmV59LJlmV//IPv5C9rV35+IOPpJhPyezkoIyNFCUVb0kTLqJ41kTkYxx78PTpazk3tyhra3tSq57J4EBe3nkH88rwXgpOgbUmTheMznD5o4JVWkyZ3M1QUh6k1k/vCSP3HWTNRGct8baDwnJqSyB0DzgAwUTOlBLuTqh7Xvt2dT6r91rbgaDHgiUOmmRhffsB44Wnyu7MZMyMlnyklSfXTIRtEDsMvvCRj49POdt2ZmZaenu7pdWuB27rTBTNGTkc1+EjbkJEWiVUFjNiSbqgo78L/UUoRH1MQyjFxkeyZNaaKd1fRgsZ79EDM6XFLfbIvXv3aJ6B2dV8XsYwe8FhJ2hAqWiy4UBhaNZHCaKzx8awEf0NZliH7JjuqTAe8jveP2QJMJ+xr5cI4xcwQGS9zeExkqDozOywCNDH54UwpRaGeIf7XD+PppgOdvr9YtdSIs19uLy6KS9eLcvI+LSclVvy7PmSHBydSalUp3M5er2gWDqrVKRUKctHH30kv/t7fyDd3QV1RDUgBqOGtEhvSaeuxe3MxKj8t8++kFsAlIr9MjE2Lq+eP5W+Ql6mJ8dpYnV0eCSz09MyMtAvB7sbHENz6fKcZDLYgmgNCBUuXqTooeDFrc0u9jYG34eqXrWlbhIhDZxB77zvNyqRTG6qibkqwByK4HfR+x3Ivl02qWAT4x2AcSRUqRQvD4Aq+rrYZsHzUhNoJqHWzwbZIpRK7Mvz5jR0p7IfTB8g3hsFLeIIXpPutTu7cucOjNgWKRcFoI9WEDAU2O/qYQAJpoK0ZGBAADMRNDbGDCNZbtl9QtxB7HUZL91SrahGTYi9TYM4jMyrI7ZqPzH6+agkI4iL18jwPb/97nuZnJqQ0ZEhGsWpFATFFmIzri8pacr0hOwzXNiR1OM10JaEhBjzJruyGMNoc1pt/jv8UDz/IftKF31jZHhm637BMwhBfMRNPDNVgVAKTiDBilMHPbBCWBCqhJ2sd8Qwx/erF8okCiKgop4P5vZrcUEZpZB48LUFIBfu8aflhiyvbMuLpXWZmD0v2wdHcuv7e3JWa0mt2ZHu7l6ZPzcvezs7ZJjeWZyRn/34Q5rYjJ9blPzgOM+4eqUmOfTcpro4/gunBqWmKrDj80xmcvL5l7elLWn57POvOI8VLNP1G+8z56KSBv2ZNocYqjuMbKtWKlTewfANBS7lyqNjXKOYiuEMns7h9iLFEJ0I6KS9kzAB1L5HvbfaIhCOV/RC1Nty8DnCQiAayzlpgcWpAbU2ii8AqBy4chOmYDScrhE8Z13rWpE7SObMo0riDUSNgjEEyDTfUpPWFsf0YJQS/D70s5lnSSDBVfND/8wkb0wCjfWIYk7zt45kMxl5+fIFz9nZuTm2cSgYgNFDUCN6/6ndOzD32JeUtoZO7V5PYPb0Dz/c53vMzs4qU2vr3EErXbeIQVrcOuMZFONWmEcLMtYS5mrthTsl4PZZ6PljsS/IQyLmp54nKeileZLWE2gfRGGO1iJliB2MoJIGAIUtbKqa7Hf8rOQZaMV/AOCbVN1l6aoIA6EIiXqNc4aPDw7oJYM1jvjcPzjI/AQ3BvF8Z2eb63VtdVl2tjcZP965epUx/NNPf8Qxokp66NoFWYl9pflBBHCxNeHSa633FCSO/Ye/+mln/tqHMjh3WaqdLmlLShP0Vj0I4lgIiVhLDtZeSO1kS7bXXkpXKsERBHB0xQXgg/UVMbhcjYXwdbA62EyQZE1MTBFV39za5vyvtbVVIs/zc9My1N+rWC0TNy1IneHhf7+FQvGjMaCq3I/7iciUD5jWAliNjEJZg2vc/SFpvWmL2JDJcDNpv0yY4FgvAX9JE2T2OwTzMU3qwMPLZMaeffNFLTKagy6vW+tOA9EViVIpNZrb0cOM/stNjkvq7StScob7oUiLPuQACXfEwiRkRLqseNN7pP/g2eDQgyQcPQ69vUVKT5VFtsZxY5O0a9+STRuLoIdO6Ayr/agYdJ2V02MkdCUp9vYGUlYWqNTph0ikXYoGQJdAaaS12WIKEtB/2+TmOvZJJbbKzqlEOigoLf7rhlXXU+0dM+MBS7P0tiuD5UYx+hyMIXPmJ+jJUJgg+keDqiZ90YBtcd0wbTt6iaTbCBUOYsfpk2K/3t7BIeVROiILGzhGEzUUFDgA8bObO3tSqtal1uhQVoWAOToyLumunFy6dl0GRqakJWleHkzG4MKLe4UEjodc0F6ngIIWtzFJx+Ny66vPJJtpyq//8T/LzsaOzM3MybWrF6RZPZbx0V4Z7EMftcrO8JxPz0ryw8MnkkxlZWJsRr76+o6MDBVkYWFSxsZgeNJU5QVUAN6LRymp90hQ2BQWtxbkmfwwUwqZOE+a/T4HIJQu1JBxcJmOSbBDVtHYFD9sba0okh7pyzP3XU1Z/Gx2Ce+bPWGMFcpf2LV6oe6HICGvQL5IC30uHS0MDg9PZH1tk4gvXDzbuF/oZzXZtLKa6pbOYoFBXJUewT60C9WJcNojhQME6gu9Nh9jEzJMjv7TDdJ+H8cvZdO273RfAH1Vlvnu3XsyPT3FxFiLGVMh2O/xU9nz8vgSxGIrPr0Id3CHscMOJkYjKzg9yQoLyHDPeQj1JDjhM0aN//OYpQCGsTq8h9YLaihV2K9kLKPRQzqSBI9TQSoFDEOA4829H5p2UEOCwiKTJVP76OkrkXhG+gYm5PXyJkeOAJjqSFr6B1CYpOT49Jg9du++e01+/w/+FeeYt5ptunuSWaPMHH4DbWmUj+W7r34jM1Oj8v/83a/k/qNnMjgyRaOhw4MDqVVKEqfSpSpjQ4OcDVg5PZbTwy25dmVBpqeHJRHXft7ggGTxGY1StC0PAEuzGgpibvT40oRKf99HSDn764mk7iCdzYw4g1EudIXgljVTs5iOd3GnX5xF2PfwcsB5igINgI2CQy1KOXvy3Xo2itBlU+d6JmjGdVYusfUJc2IdpMU6Ojs7Y0JLkDORYNsMny9c/un9sS9PnzwjowCWCMUvTP0wox3zvWlogmLb3MqrVU2mkXBjPauUUyTb1UWprjqmIlFMcr4trg9JLRNfyC8tMW2wSIKEtCmVWkWLbhRUjVpg0qVuoOgljcnLFy/J9PX19ap5MGbiJiFDL0kVRVgOfhxp3nXcSxTMKHigBMIUCvZ7npuX/v5ecBwGBGuCWzorGwNrbHEyFcQR75XE+iiVSxzfgXuZTsOoJwHDWUmlEsqfQq7IAhQFsrqzOshJ8iFQCESNYHRH84DyOKRpnWHIoTFAENPZsmUhLIg9CnoANI4n8/L0+ZI8f70hg6NTcnBWkmevl2Vt51BqzRj73jHqDGZrO5vrsnhuVP70D36L/X/jc5ekq2+Yr1OtVDkKCH23Hby29WFjjWksjEuqC8XtdxJP5uSrm9+yuAX79PEnH/H30XNPtoozzc9kbX2Tk0SQfyH5BsmDNh8USOgBR2GrZLqSExaWA0BOY5PvXS9mXVJskd/aKhiHLQZHAQXEXuQPzLMiOSrXrRWn3mNJsMHaCBRgDFVouvYNJA6AaQCK1hvLx2qmYur4aqBJBPz3M4KyYAVK2ELQbNDwFNLu7u6e4FTGvtI2Hy2GdX2694IZVtq5GUzlaHcknU7S5wJzhWFsFJgORdoLcH3sUzaQwPtclYHVVgSPccir7t5pK84CAAAgAElEQVS9y/xqZnaWn0tH0Wj+wnF9VhugOPNi0cFfgnNBnqMMr7c6KFlmeaMBtD5CiK/jDLMb5gWGiZaientUoOLQ4oLTTaxfHk/DAUIvBPVxAVBTJZDHNp7vbjznQDHP7bB1LADH4FSNPDem7C3cpdMwAWs1uf6hPAVgqORfTM7OTknmoEas16uMb4sXLhBIu3HjuhSKGvO1G0LBNCeeeC4xLrvJmK5HV+Qxh0LLzr//H3+rc+6dD1jc1uM5acfUhbGDETyxcNB9KiGyt/pMSoeb8urpI0kkOjIw2Mc3HR7sl8O9XcoRhweHWCzt7u5xAxUKfTSdQk9BrdGQrZ0dNhyXTk9kbnZSpifGJJNEsaKFqLMdQXFrjmoBZxZYwpvc0bI1FrdWwChypXPpFBX23kN9fYOWAmdivAR7an1EkC5lZZ4C44iwp0glejoKiJb1ppfHrylKg6JbEQ+O+SFToSi2s7fc8sF8OhcFhAEdRwL6bDFUGpsZBhV0fjW0Br/vTqtOQPJ9fe6XIa6KxKmU2gtc/DfmWEITrwmBJ/G6gYhsRYoA/z1nvnyuWoDas2hOy8nxKR1+YagBS3DvdXQEksmtH04avi1o2Bct8Y6ypoyB5iDtSb4WAHqtjnJxvdtG5P0O7rXec322oUGCylycTdfEWNkzPUWY8Aay1yiD48ySgxnaD+CASfiMDaU0tFyfvxW3lCbDafpY9g+PWcCC3anXkeDEBOggGAJkM3voaT0+FcTEKsyi0hmZm51jMnXu4hUZGJmWVixNNgCFaLl8xmsHk4dCReswlQBpoR9ncZtJxGmRn0nX5fHD2/LyxbJUSjV59+qi9PdmJRFryNTEMGcc40CEcdju/r5srG9xT6NvCc91YKAg5+enJJ8DEqrFGhMwRaDMZE5HOmiSYqwHmEDdBMEz1ENUg78eyhz0GqwZZ859twR0yVuyNt3P5mZuaoZAghf09jpA4fRc0GHo7dYGnJkJS8QsyvtSoiBHKJ0OZ89Rys/PgV7rJF2lV1c35Ny5GSkW83p/DLjTpe/rMQSCgq8ZGq7stgJVLt31gl0ZIjsEHRVwNYErXuzvGiN9X1hhj/FCTLzbcv+H+zS+6u/XeYx6aZoEBz07dshpMqX7zMeu6f4JD0KiuwaKeU+XF70OErlRhi0MDQrc/6FskvudXzffAgetmBhaT5k5ZCvbp0CWxhRlLfRaTO7lPVHWkqBo+T8DTpqaw/v9uZfopJGgsdrT58tycFiWkfE52do5kqW1HTk6qdDJvKfQL/FUioYb9VpF3r/+nvzhH/5r6S4UpYURCxYjKHDiSIq21EtHcufW5zI1PiT/2//+n+TJq1UZHJ2Wk9Oq9PX2y9E+CtxTGezLy/TEiMxOjsvhzqYUcwm5tDgn/b05iScgucOe1KIzuKGB+sWqCU+EDSQOU2iPddZbTWdfwsYmTfUI7l4Rvi4xdztFhUoLahX2qqKXD58PrCxkf2qehXFYWCuY347nUyqVee6pSghmWSfs+3YpJowQ0VtcqVbVgfPoiCPs0hm4kPfzrIffw+nZqTRqcKlVxrKvr18Ojw7JdKKgxO8dn5zIublzUiyo+eHy8hKN/fLdeZXFNZosoNE/ifjKItLUFVq0xqQ7D9ObitRqNXNchRQyw/NQ44QykpgsAXYYBSi+DwavXKnwmsmstFv8GcR4JMVQxVUxjeLgiCPZAHbi/G8061zTu1vbNJfEZIRsLsfPivnyuVw3k+0nTx7L7u4uE8CrV67QvRTFNIqEfK6bBRjMJL3fkqB5PE7PB293wtPE96H0wrlOdUhvQWBshTXQ3ZNTmXSjJknE83ZTujIYxQL1DuYGq2+KmoE6qKSBgS1YDgQay4Y1it5mxb80BkbJBa7LoB8YMcd6lcnIw/g0K4dHZXn4dEnKdZFkNi8HpyV58mpFTkoN6SkO8PzDPUZxOz81ID//w9+RfFdGJs5dZs8tjJzQTpeDr0U6gxTZ1BR6nnnjEpjbz774hu1BL5eWOebtYH9XJsbHuBbw/GbnztFdd/9gnyP9wLZj3ucRx3S15ZyZTLnBUaj0UTWeqwtDQyIrDhl89Ob4ZAbmod6eZkmWgvdaMGuOimLDfFMsqGvMNXUXlACIfZYHs30Ovh9m0OMGR/peNrkgaEWwfMjgBz0jPPdynxWNQJTKBwoBMJLaN0u1Q7tFJ2KohjA3mKSG5YDOAmPfuURXzwgvxE0SbfJo7HUSQQHbHGkTs/NAWx066pZuebozTm4c52cznj32wN17dwlqYdyNsqKWs+CMMJWZM6V6423h8rOrUgXXj/8GYMSiDdJ3k3frRwqJG+4Xe24sPlstxjXEJBbQVjAiz1djqzDXwgJQZSSYeQXk/PuuImGvNttQUSeoQRhzCquDHOhgPmbFPvO44CxVUALYD8CEerVMRhaqIoyUhA8PctupyQmyt9hfy0tLBN8YzxJxWVhYkJnpKdnf26eh6cBAH+OrHvUqTw4mFbRUSYv6B5/XGV78XWstqF+aOud2bOGq9E1fkEayWxLpHKWMdCtG8GBxmJJ0vCPrrx9J5WhHbt/6WnK5pAwN9TOYoUBt1Kt0WMVIOG6YeEJGx8bJSi0trUpf/6DUmy05OMQooBNJJ+OyMD8nhe4sunFUjuwosx3DvnDf8CuOJGkqWtEbwMLWNjLll7ZA9IGp3bcCO9438SaKyGTHkzRPJNUe1H7PpdBvGm54oqfyYO8BsOhirKEWmNojwoUVbPpIH5sZ3TgLgp+BGQnmpWFTwyFZpSjOyFhRQGTcJZ/av+MFsMoeNFEjK2TMExbBysoqmVsUt1EpoxcfWthZOmTsmC9yFreW2AbMmsTk6PCEBy6SERRaTCYtKdbwanJsPd109mrEZTUofUyiZMdhgMgoq22Fjz1PTez9Gbm0RHtqvUjCvzk3zuTgar3eYT+N9l7EmGDSxMnWnn7LlAE2cD74nq0P+0hvsY5eoFghHWT5+tuYkUf2FIYhbZG1jS3Z2jmUnt5+jsjSg0wL23YM88O2JZXJcl40UK2uTEY+uHFdTo5PZPrcBekHcxvLMPFCIIcDnfapgI0Hsq6HTgvmLaxQUMDEJJNMyK0vP5NMsib7u2ty+9u7sr9/IrPTU5wPeHy0KyNDfTI5PsaEbHdnh4zHzvYOnbQr5TIBroXzMzI+NiDxuDmyEoVVhh3PX9er92gYaOSGNnzgth/wuLhv35RN2dllRTFDddBz7YIEZ/z4clZA61q32OBwv61pXUMWI2xPes9hlKnzIkiTDCsOrPcbv0/TOp2nYoWb/bY7g3KdsMJiUr2/f0RX2+npSSkU8oEU1mOVI+XaQ6b7RYs5G/PA22caelek6I8FCYzv5eAQ87vgPby2h1R25YCeS1QhkURhEpOnT56yZwa99B4HNHa5xNkKnch9xHsSVDBJlLc0OGiocTB0UVWxTKjEcBWGZW7BQewyWPbJU+1hBi+2zthJaaY8qjbR4kvFAF4MYz1q8esJMkEvtv6Fzpt4njoazNs5PArZ7rdr9vhAtiWWlOOTqty++0iy+X6O6do/Ksuz16tSb8Wku9BHRmgfhVy7Ke+995788Z/8qfQUCixKaLzGGKXFLdDveuVY7n79mcxOjcr/8Yv/Sx48fcUWhFK1KTOTs7K89FqatbIM9efl3XcuSnc6IbsbK/LulQWZmnTWFnvSAcXwTNRZogq0Md7wrlpsDUzUwvXHhL6tZ62uBesPJdiBLwC409jC4jWWkA6K23iGRSyKW7Dcql5CL5rOqMdaW1tfJ9OIRB+vfXh4xOIUPVnIHcBAwlUeBSESGTACKFSRIIN9ffLkqayurbJVJ5/NcctjFAsKWMSqWg1FZJnSz9WVVRZwYHEbrRZdkiELZbGzvcVJAVgQGOME104dE5eSTCZHI8ahwWHuJn49FmdPGN6nWkOhCHk0ilKdbIAkWJNBXTcACPHeKOYBKqOQRREEN3KapsQg/21xrmfNPCzQo497MzkxSZApmUqQBcHn2Vxbo0wPLUtgANG/ubm5QfNJjPB68PCB3Llzl0XEjQ9usB8fDCxY8Z58j5ycnlIeiAIeySGuH/EH74N7j8+FWHJydMwcpFyqkLSYnBqn6SCK8b6+glSrJUrfoeRrVktSyKbZXoaZypk0Pn5bOgACjK/XEXDY4aoGYn5pSijsJYC2+ONtCw5ee0qodZ3J6d0cC69FFgHtORl5/HRJNnePZHRyRpY2tmRlY0d2D8+k0DcoZ9UGn/fB3p4MFFLy5//6ZzLY1yvjsxekq3dEIAcun1XIGqa7oK4BIaKFP0wSNdeMSSqdlS+++k4S6Tzb9v7h738la2srBHWxvpDAY4wjilvca3jMYHYrwAhMPoBq48LFRa519N2TSvE2N2UDDBwJczsHVfVeWHwKJKg2HsraQzSe6Fnqv0fW0lplnHHzfFj7MXU+rOfJfBewcdBiWNGLWa+qiFTSyF8nPG/A3EP1GHq4BMWUESf0xGHrgSqSfDQN2eNWUx4+fCQTExMyODCg7QdW6KGoUyYVCrcGv6ezvrXvt9XE2Cc9k/F1miFZzzOOKVy754vqC2C5PECjurYxBEwq2VztIVbZtKoq8fr3790nCwlDKY9LeH4BWMsFrB4Cnq8rU669uXh0qgqxiS1UI2Gkk8Zgbzn0vIBrw+I4Xg/3Fnkg8zoandl+QB+/S6QDcEjXkdcF+LKa4+pr4u+qQNV8zf0PeIYHxnpKNPDs9HZC5sd6fqpRnip9MymAezCWXZGlly9onImZ7KvLyyxwodBBPklVGwZ1Nepsybh67ZqMjI7K0dGRfPLJxzKEUWqctkF4icocdfK2/OFfYG4DkgG16//y17/bGT1/VYpTC9JK9TBAsPeCaAHQDBhMpVmArj5/IKf7m/Ls8X1+b3pqXPK5jIwM9tNUBkEMyCeCM8b/YE5VpdqQlZU1SWcg32nTDrorm+boHwy7T8K0ijcOckZzro0gF5pLaFGk4ibd+K7vp0zNe4VMmsvOVW9cN8YlZDyV5tGDWg9+PmR3K7P+JG4Km3/qrF9A0QfXpA6C+l5G1SPgGlMcyCcDpiU0d9G3DMdNkDGwRadJF4wvcmRu8ZAxG1MDjG4OT9AoI/GSzAIbZaSm1/fC3osCfBYvbnGogmXlZnJdvX6kwBnZDXqcpdIGeeQmGtjwj/ZxxTisuVlv6rXiHgTCIy80bYgEqxA2IBkJpZJjLW7xUi5A1i+oE6sys5p0qjyIT9HMy3joWKKmX9Jr8szczcW0xykhDc6HU0SRBkwaZQ2r8t8N3ec8eLsUOnCx81M3SKS9aAoqKifaLBghGKj8E4cixhNs7x9Jtd6WbL6HbO7yyppUYMaRzHDsD0YCIRlyZ/Gf/uTHRNNnz1+UwZEZacUx11ZHQEG2h3vCvhMkmywIfG6eFoY4gCFL/u7ml5JOVCWVbMkv/+6/yNbWgUxNTkurVZN6rcT9PTc7zQMRfUpItgb6eyk3adTKZIauv3dZ+oo5abXKNi9Oe8jYN+9y2ij6HdJouo6cifTbZb2Pej6E998PF+m4CsHrzfDw12UV9q0bsqJFnO62kOk3YEPXkB7gfphwjXEPan+cIuAuxXEZq8YHleYaUmprwJFviyo65qcTp7IBLNPo2ChHAYVMYzi2RB1ZtddWexetuLJDNrCGN9DCf8TjBxUCEaO7EMVVEIEFJD+Oyq30r2pkhzVNIDOdotlfT3ePdGM8hY8C4nw7ZTI8wdJ75cqG8IBXe373AtBDNEyogo9l/U8adIKYFkiO/b7oyBjdnFrYAgwFiJKAyQuZIYxyaRM9VnMed6C1s4P3BAi7w2yh8iJwq/cAZKyGnw1e3NujsFYI6zODN0AywzaDew+eSaUm0j80KWtbe7KxfSjlWhNDMbmXUbhB9nr9+nX5kz/9OY0B2fdoSQRYTp47sZY0q6csbqfGhuT//rtfyr3HLyRfGKKBzcULF+X1y+eSzSQk3xWXq4tzkug0JNFqyOLCjAwOQM6n7JkuanxsNczT88q+bOtWw6n3wTuEp7fbpeceUe0h6MuicO1oQUsmFoZkCTicorhNWrGRZnGL8gbfA8lRqdQJ7mH9rW9usmBbuHBeMpAL7+3zNlfKOgoNhRXOKMg7T09OWYBi5Ep/X7+clUry/d07LAjRuoOWGHyOd997V2ZnZzhq5dnzZ5TAQf755OlTrvHZmVmuMMxaRFvOyvIKC8P9gz3JZbs4QQBFH8Y09RR6paenl2qV4aFRnikADsGcHB4e8CxFvEXCVilVmKChTQD7FHsgm8uyKIRcGHsUvWbYV0goMX4IBQ8+NxPQRIJz5zGBoFjolYPDQ455mp6alsGhQV4rmOyVlWU53D/gqJNCT5FjTsACb66v87lgHM3y8rL85jf/jdf16aefyvmF8wJJdCbTxYIZzu0woYNksVytsKDFPhgbHWEPN2aOlsslOTo45Hrf3tzmvZ2emWKCj7WUz3fRjImztVt12VlfldGBonTnwEyfSC4Lbwdkz00muCBM6KIfsxzGlFssIPBda+PwRDooRLyfP/BDsHjDwk6LMia9UAHFMxzPc+/BU+npHZQXK+tSa4scnlYkkyvI7uGRnJxVyERXTo7kz//4d+XalUUZmz4v6e5+xulauS49haKkMD2ghXEs5qZrnh00ZUx1yc1v7pAtRq77t3/7C3n9+gWNWOfn5+mQjkkVCjaKjI1PyPvXbzD/hW8G5q1OTmGubZLPxZk6Z2tZXETyYHU71rwuVAmFOYaCun6GaZuDx3Z/bZ7Ldo8DwNLbX8zkK3Sh9TGTYFONhAH4QAdfHZOoYVIzLRbJEaMhf2/sIz8j/NTw69dzRfuy3QUf++LZs2f08IGBpcuIvfDzfNtbArEW3bOF8nebhauOyt5GZBWC5b5eyDHLM8yaSgIzrWWs0+BvBWs4WQDXA9k0PiviCHJyZVOVWKG6kgWs5pXOmvsYrkAfZjWHElBKvmkBq0Wcq07xVFUloko0xAxVSGnbA4IlJ6dYLqseO2GO4kCz3/sAhIiw834iUoZtPhSaN5js2wgA1lBGIrKo5lkFfxdtjcL74jkyP6xXZW1lSU5PDqW/t8BxPytLS1KvVfnMc/luyeVzjNlwFL/8zlWZnT1H8O+TTz4hcVqvYvKHqvnUWshzmxBEpzzdDe7M4Iz5D3KAv/l3v9M5985HUpw6L/VEXhqG0NLcqY0bCYYizQJ08/VT2d9aloc/3JFy6USuXlmUgb4eGegrSBrryEZ/KPqPC4nJ7sGB7Ozsc4YX+mdgUJPLd1HK3JPLSgeHMneHO+FGko5A861W8x7sSPyZKQILLEMU1CzKFRvO2mih5A/ZJQCWv4ZzTINFpj2vzv56eukBlwvf2GlungigT7TNGMNgUUcLW/x30C/qtZfr2rVXV4swTSW6snnZ3EDfclP6B/poFKE2+/qHSJEn1hbbPNDg/ekYbC54KHS0v0y/fnx0xA0E6YftM3Ms9s2GwGPN/mYqpUHS+wJCaR8CL94HB2a93pTBgX4tIowMV7dKK4aRaJm7oiZILl2xotZHEvgDQnEbYdQDAbezLVaHamFiTFAgP3YptiFfJlNU58iW9jqaHItEtDtIqh90UGRodhgWBh78PIBzU0eY/+DrkZ5ldcx2UEJ7zrAukfQ+fvZSjks1GZ2YkqWVddnY3pOzWkPiyS7J5iAd7yEqCXc57LGf/OgTIvXzC5dlYHRamoJEEYxsnMkzjUkSQFaTQU+dIm4KBsBAIxUT+farLySbrkt/f15+9atfy4vnq1LsHZBqrSyV8pmMj43SgRVXurO1Kbvbe/Kjjz+USvlYTo735Pr1KzI+0mu9fQ1eoy5xN3MLk2Ndnrqb/LD1NRwy70hWNAH3wtcLIi1uvWfTkMrAARXvo30l4egdY25xyLvzrhlTqEmGggw8kK3XNSgEbH9xK5t8VdmCoAJX6ITvb46TJuW3WsJfytBguJFrwl6uVKW3WKCDqY45c1gndCokIs2D2vab9aIbHmbJQpi8OIqvWyks0nWdavHpUmD8xZnuoGC3xMhBOkgqYQbYlekig8OEwZIF9Psp6mqsaGA+FDrEu5lOpAQO4qS/v39uZSrtmiPoN4v8AHjUZFgBLfxLTcvAoSQwngNJJ5Jm/l0ZWrBJPI/M6CLG88WMkAwOZUKjC0YUJH0rmPhcUL+vBvop2KrMNU19khloJWRn71hu33koxf5ROSk3JF8ckNXNbTk6KUsGEsnDE87EvX79ffmTn/+chQkZCFM5tDrwWlB/i0blhHNuB4vd8qt/+C/y8PmSpLpgsiEyNzMjy0svZH52XIYHijLU1y37W+syOTokly/OSyaD/VfjPdLz0Y2jvHr3dWwjlmg4pmsRs5GD5xbxQ1Cf5TAbbJu0uBMDGJ6hjwBaLdQNPiWdBOZs4/VTVKA0IBvl7MeEVMo1aTThHt9iwX98ckRZGgpBuNgqwxInSPrq5StK2ZDoooiFnC2b6yI7CWny1ze/IhsAE0NcPwrJq1evyNj4qKyurMiXX31J+dvFCxfk0aOHZExQ6AFoKhS0yNxBQXl8JK1GXfLdYGlzvAYadc0tSLE4IKlURlLJDI2ewCSDET443OeZ3D/QzyQN+c1A/yAZI8irUbTgPdxpFUko4rbLKFGcomjlzEjLZyC7hmQavgtwqt/e2SEzi77g8YlxSokxnxeAAApjKHbAwOI8O9jf5+eZmpogw/3gwUN+ths3btBMB+sd5z3miML4cWhgkLEAr+XzPHEfwTKmMynmCFg/mXSGSg6w0WNjozyPce+7C3mOp4IhaLl8yna1qfER6e/rkUrpSNLJjmTTSUlKi/+AzUW+R9dhgpyqwtCxeRqTuecJUNpudKVb8JWIAoEL0uZcck9DEZWTaq0tN7+5K+14Srp6ijxLYcoIR+VXq2uyf3wmpyclKZ+dyl/82R/KO5cWZHJuQTL5Aem041It16VQ6JVEJsk1intEFo9KPmVuE8ms3Pr2jqS7upnz/OqXfyevXz2X3kI31yaAfphIlUtlFsoXFy/Lufnzsrm5LYl0l5xfWCRwwhLSitbouehxnONkwEJy4oUaSAV5cHBOhXuWdyTiJqx5kZ4xHmcDwNOATm/xcG8FGhuhiDWVj7aA2TnlRZklXM78+msiz8D6cBYTuSv2gYYO69tn64VKcz1fwOPVQjcm66urUigUpVBEbqo5QxPvz75klVXrGCE3HVUfGmV+ce3KhJNAYB6qKkI3YCWQR4JG8yHNV5Q8wR+8rptbMTcJkkth+8Py0jKL/LHRMT3HUaQ7KSaYWFEPje9sLitqBXxe9tgzn9WzB7eT8aHZ5J5SYFrPUuw3xEEoPPD5AKrhHrmpLb6OegHnNXKGrmzWpOcuaVbSKDz7o/mBnqX4HF43MZ8B54T77PN+DejlTHFjW8mc07Fd1Y3cu5Ay294F4JTNpGgUtbm+wtY2tKG+fPFUzk5OeL/AePf298vJ6QmVDdwf585T2fvxxx/RHR4jJREUdHKOKzTxdzMfMxBf29fC+tBur8T+41/9dmf26ofSO70gna6iAGjmZiLoAWRAkQSg4jurL+T0YEt+uPe9nJ0eydzMlIyNDNAAo6/YLZmUyQSQaCdTUipX2WMLORL6Fw7296jJ7i12yxB6TWigU6WMRfMbP3xDJsA3vBsPBfPQnGVzAwLv03NjIBu546YpRKAZMI2atCZ2brqIkQ03gyE3yuiGjqLKRpiULdLArPWo/Zy9i2InjmyFDKL2i4buikHC6syxMZi4TqCsYG6xYdFw7bN7DTKzXmKXS4eJrLObmsS6NE+TUmWV/XqVxVSJhI9LCBESbzzXXgRL/EwK4SiXM5gIvugrgbyJNu5wSwbigk0RGIQZQ+YyZ6SjQXGrSCGekBYxKqXGxRKz4j12Gbp+1iZkhmH9qrc7KEDsp421Q7ij5CNpJRYPLU+OuS0dVTE8WU1L9E5pEAr6U2x9GI4RoKnOuPv91Quy63b2mffeeh07kDdlZHPnQDZ2DqTYP0SmZ2VzR7b2jqTebEs/etjTGbJU5dMT9jN88uEHZDHmL1yRobEZabTBkqDnNsGePjdnoiQ/QFXVRZbMkLTZ5/7Nl59JNgVVQLf84z9+Ic+er0mjDRf0LNUCtUqZDFi7WacT+oX5czI7PSnra6+lO5eQ995blHwWplWQpOiYClvyQb9QKKUPi66wRnQVRVj78NotwPu4Kf1575FVqypdr/hMaiaicsi4xDoqt9WArf+tslPtO2Ghq5yUys4plwzXWoh/+3qzGcgMBaYUcFl61AArwM0V1FEgA/+vbqFYy+yna7Ylm1XnVuOSA4mQysjCeKQsqxe/3ods0txAWq33ED8XJjUa49wwLXTA9B73sKfcATlfy3pYxZjcI0kn8xBxaGY/S+BYq4ZEvL+B/E1BLxq2WUj39eiqB6au3h8PRNpirrKWqtLwrxGVJXhpcY7/1pYZ9tyxv7tN8DXs8WuJtOrK7qLEYj6s7BFnq5pOxFkSSts4Ooylsa5dFnp+Vuiz8iRB5dSeKKg0FyO7jo7L8vmX30j/0Jhkcr0SS2ZlfWtXDo7PaKp4eFyWcrlGmegf/fEfMYGjDJPFOIzFwG5Cptkmc/vg9i0WBf/wX38jr1a22DKEZzM81Cfl0wMZHe6TC+dnpDuTlJ31NRkfGWRxm0yCbUIhoVJYnnnmMquxzBUz2vfqX7Ms7g2poaLgXtRCrYD9AnMX7K20SLKLDC2co/F1Lv5EUlod3WutFqeDSoPJMVyIu6RSqUm5VKVyBkzk/uG+XLl8mezsi5cvWEzhDwqxpddLlHDiv2EKA2fwcrXMkRGVaoUsCmYi4l6C7UHP6PTMNN2BH/xwXx6yoG3I3OwsCz6sJcxdRNGBXkiC3p022zlwdqDAZuLdatJXYGZ2XgoFmOUlpTtfoLMy5rhvbG7IydGR5PJZK4YhMxS0EhoAACAASURBVK6zBxcuufhckAEDIAJggZEk+MNxedvbUjo7k/MLC5QoE6gnwdmSUyZ7J+zZROsQCmZIj8HaosjF88BnRoE6x37hXoI+TBKPjzlaBskyxqlA4odCdfHSJenu6ZazUlmGBod4nUjAYZyF64BZFIAEyANx78FIo1jGPsAzAQMFB1uYRoJFx1rFeCuAADC7wrUhV3z66AcZGxmUocE+KnsSsabku9DSJtKpl6RRO5VEvCXptErvdf+CuDDI2ogJL5g8N2Oyz6gdOi47QEdQJoYYoGQK1mSznTRjqRW5cPmqrG5sS7a7VyqNltx58IDF7dlZVc5OjuXP/+QP5L13LsnU7HnJ5PsFyqDSCfquC5LsSmrc4cgdBW717zoG7Na330tXtod7+u///pcsbuFqjagBqTGeHQoQtB+8+951HQ22syfTs+dkfGJakin0g/s5of9mYW/5EXMcG+fkzB3d1Q0MdOIlyvZqHRYBqLxlzVhFj80oTrDfwTSj31TVMOjfbFIqSpMky3/xPWbO1p/qJnws+ilRxvegErNDMDLnGT9bp+O5Gie5jBZxB/sS8n8v5uCujSIKoA7UDDDl8hxc30vlzkomqIEVwg3yTBRLfv7xHqHtwZyGcU/c74HAthn4kTFmPoxiToFx3BScw1rchmMAHZSH2hHse70Kdr/A/az8lQIf+E9I0gFCAIgiEGo+ANjfULMiFvgkF82ftQjFfsW+9B5r5NC4tygqcc2QymPP4bPi2WFvQ7FB1V48Id09PYwbUMWwv7otVCjyOevCsJrE5s1SHq2Gd/gcXH/sZ21TueJnP65B95e7GqmPgK9DEmyWE6iJH9QtCZoeLr1+KalkTBo1tLZtsQZEbIU6LJ/PyvHpiZydlWVh4ZIsLFxg/Pvww+vSPwCzRQBhmkw52x+t1Xy/+HP3ot/Xf+w//JufdmavfiADc5ekmcpLE4cSkTQkC9hoSKqSLEB3117J2dGOPPrhnhwc7kq2K8UCt9OsSa4Lhg5FOs8BSYSkBz0xZ6WKZNJdfM1KtSTZTFomxobZaIzERJ2QcQi7q3GkNzZiHx8gRKaBw010piGQtFnCqNI+61mwVCZIoKyE1r9rwRI12/CbyGTGpa8mifVC5U1DFO/NsqQUr8ZZYY6e6IZXckSTt0js0cUWBPdQ4oefQ88ti1uz8yd6YrNetY9PjQe4QYyV0540Z8x0z3m/b4DGUPqgzAg3T9T+264m7K0LLtEWuEqWyazZgtf+iyRNxCCDwkGJDcxFZj3Aer9DYy3cDhS9TGQjs9gC9NLmpbG4tZlv3ETcq8qAo7hVNyeVE3szv8us4USKBIsbnRFO3dfU60jNVmiEYf3l+DvLIDPhUqm5z+SzgirQKNqTi/Q7h8ir90A4u2dFXGCUZAPQDV0s19vycmWNTEff0Jg8fv5a9jn+pypDo5hdqrJpqCWq5TP55IMbcnZ8KnPnL8nQ+Ky6JVMekqBbctTN2tcCJNB634CstikX++arz6Qr1ZDufEp+8Ytfydr6IZNVPD8mdyfH0qxDthyTob5eOrKWz47k7GRfFs6Ny9TUkGRQU7ZVIhoWYs7ihaddVArpRb/OyzQAycCgwImPwVL7xJmAWm8rDi3OHmSvRxIuIkTs1cAGSC2cmbUgjfPr1ltqa0YlylbgWhEcRHxfj4HU32boMgHWn1KW2YM7rkPt9Dnbj8vZxm1ExjKwuCACi4JL2wL0UNZExhlDHuDW++REhb+XxmS/X9H5ty6XViRWJeH6LNx4UU01tChlghY4ICrg4GABI5EZeygzaf1X7JMLTaPYR2T7zV+Lz9E+SvRn9a75QWgshcdGc+1UJiJs7Qh/X8tQq93VjMPk4pQd8Q1ROqG1BevFEF6eK0BpMW9Z93mMwliVK+taNRdhN+tAm4UVs0Ff2hsy9ggzbWeLmoOoURIKO0zlePL0BVUYmWyvvHi9KucWFuW0VJXNnX3Z3D6QSq0hH338sfz0t3+HbCRZhEBSZvMVYdJTPZPH929LtXQm//jrz2Vta5/y52w2LQP9eRkdLEizVmKB26pVKW2+cnFBRoahpMAZCqdOTQ6wDzRuWiyz1gC6GhM0isjPnKW2VgIanmmQZoxBD6okwFSnJZboEkl0kSEDc8uZowCMkilpNDHXsi3VWpNFLPw2MLcVCT2chzFzHcknpLdIZq9de4dTFJ4+fcIEDX/Qvwrjw1w2z6ILrAl6/1FQ1utVWVlblbW1ZSbYmC0LKTKKRbCJ9UZNHj95JLu7O1zzKBArJSjHGqpWsmQSawsJK1gcyHA5iodjBwFuJmV25jxHyOS6i8yFhgdH2O+GwhivPTo6HEwgQEKIzwb20yWGMOJDwoqRewCM0GMLdhZtJufPn+droQhymSV+FowFgO1Hjx4zRoDVxp7A/UDsgGzz+PhY5ufPs/gE84uCGSwtzLGQAEOSjb8jEb9y5QoLchhw4XXx+XVPdVjY4v3BjuO9IJNHkQtmFXkcWCHcK4xuRBGENgX8brOuxe/4BEzn+jn249nTx9Lf2yPTkxNsawHYBOY2k4hJ6XhfKmeHks/GpSeXkpign85aCRgizHzL1U5WLxCKpcIiqtoxCb1JJ/3Mpl9zG67JWdnY2mfxeeHSVfbcDo5OyFmlLrfv35e9Y0gha2TR//yPf1+uXbnI4jbXMyAxSUvprCo5FPU83BCT1Y/DkEdKUCFH/u7OPclkYc5Vl1/+6j/Ly+fPZHJinDJ4MHTw0ADogr7a+fMXpFptch/NzJ2X/v5hHa9nclgH9MK+W83NAH7xa5H5xQFLaio/REFnJb0/lLE+kucRmDfPASgUkHMjrwRgBGk5ilzsDeTVUFdyT6Hws/mqdNqnAshHXSpA5hJfHX+FnK5tLLeeS0qeaD+r933ia4HPi+XZmuOg3RAjrCoEaMBc4nf1fNBzF0Uj1iPWpkuQdVSfrme0UKKYDiaWmBwAZyD2CfY1vq8soxpb6blioC1TNQVRUPghx+acWGPv8V6QBmP/Yi+CeGBeAPmp8T9ozcM1Yi/jswDURqzDPUVh6o7rvAbK3luMQRhrhv2Iz02pLwtksLMKLgAo6+/r417F/YCShQZ1XQAM0QePVsYsx3329BQlhYLf2o0UHNYzzCdFU1LuzGzSpr80td2PRf4/owAIpxDYM7HX9KJG1x2YdO1qXll6LSfH+9JXLEi5dCYbG2uM9wD4u7pSclY6Y404P39BZmfmGIM/+ui6DA8Pch36aFWVp4djQJkj2GfyPCqs3Syj+5t/+7ud6cvXZXDuktQTOc65JbLBJl7t+0KQRw/uzupLOT3clqdPcWhs84AZGR6UQr6LiA/68cDw4EIQ1LHQcdORLGOoL4bVF4vdnOWZ4ihd7b/ARmNywwWqD9IZjIA9C2y/FYFwdMsXPZ1JOfPWUUDtqXUWSBNTf11FokOpoxWAltySHY7KY4M5t3rIBwCIO7kFDI4yY+7OzMTFinZcH7FH63PzJvAA/dDKOSIZjHGRQsaCQ4UzLN2B2CuFSK+v58jBeA6/h5aEeg+Q5ZomJ7Dk1vT3CiDYJqW8xYtY/TkWjSYZNV2isdyamKLHhEhlT48kMZokrGhCZ1cryBFznNkNq39jTaxAYEDFc1UFEwsaN4LqkFVS5I2yhWSCwQZrD4wT5/xV0KyuBTCTFQY3Wx8AR9oNynOZCHfqHH+VJKhjrJrP53UEM4pW2fNyCYQ+V5Vsq4utlm38ukuag8RRw4c+K5F6JyZ7h6eyvLYu49PnZGvvWOrtmLxe3aTRFMEPKCd2NlSW/MknUi2VZWbuAt2S2/Eu9u/is2Of+X3RykXNMJiEK/nIPZdOitz++ktJJ6uSz6fk//xPv5SVlX1JZ4tS7O8nk1E6O5YO9mxPThbmZuTa1Uvy+OE96S92yaWLs0yyk7GmgVRhQRsixza70GakBmWcsansA1Te0i5V+87whLS3G+vKZC/GgmoSDfm+gm5I+NHfB1ko7gEZXBaTWtzy2Ruqr8y1Orcqs6r73tlifV661lXh4cyy9/5q0FQpqxsqWO+3GYBwdZm7L13VDSjBL9A4xEcqMBap3Fc/Z8h+Bq0JZArUwElNMizu0cjB2Ax3LKbMSqVZbipBlFovmTHExxQ4Cs3PQubDmVK9H3pwGIsa3AOTM9vnp4SLWEko+dL7Ziix9Ux7TNOftc9oIx34HtbSoIZ3IQgYVMoGeihKqwZ5ajCCJMv+TUBPzyyeI1bcspiFl0OrIckYDl0k0/gHBS/Qfb0mgnXeC86Ew2RtvCZTxJgkWZM7XRc43/TmYc1CnZSX10trLGq7ckVZ39mXS1felYOjE7YarKztyFm5Kh9/8iP53Z/9nvT29albLYFa3EczHew0pVUrySMWt6fyT5/dkrXNPa7dXC4tk2N9cu3yPN2Se3tysra8JLl0Rt5757IUe7I6kgs9txjJxQAV9jQr5YwH5T3d7mVgC8XjEs8P6/vjjbK+WvTKJrIsamPxrLRi+DqKWx37QwOaJAp99JSCjQaLBWbxTMrlKhMu3DYQQ0jEDo8O6JC5eOkijwswjkgEIdlFHEchBzM2nCkoyiD/7e0rsJiCLPj1q5eyvr5KUA8JERJHJKyNZo1fx3kEd+Vr166xMEZPq04UwPxJ3CP1fAL7UamUtQc6FiNrBM+LxcWrnFccg+t1T0GGhkbUTKrR4OuzmC4UeAbhmgHwgkEFo4KCHAwrElUU7vg9sMqQAeP3RoZHrKdQZ1hqXy6clav8vK9evWYeNTw8xIeDRBq/h6QWST5GkaBYRSazsrrMlhQk8GBk8TPoMYbc+srVq2STkSzjvXGPYKaFvYfXQXGLIhnJOHqecY7CWAp7rV6v8R6iBx+JNk0ou7tZ5OK5AcyA03VvEb3LS+y9vbR4UZrNmvQW85wzirxvfXVZKmcHMjHSJ33daWnXwZQ36ays3H5b2mBzE+qeq0yROXKyf9mMFj2BMcCMOQsNTBUAhXwVKopKpSn37z+SZDovbRhNpbNyWK7K/YdP5fisKselipwcHsjP/+hn8s6VizI9s0AzOJwflVpTsvm8zgumk6xKkm2QAtc2pMXf3b3P8UKYVf+rv/+lLL16yTYeFLfoJzw+OZVzGMM0MMi+3NWVdZmZmWe/LccM2XhFFs+WI/jZqf8O+0DdBVcJHQUJ+TNGXhDQNP8R5pYOQPJH2lq4thrSqMNPo0KmDesFowcRH8nKoeBFuxZddXV8I3JAFMBakKo01cfTWMZKh2kwrSrPNQAywuIq8KkuvziD1NVWmcCAiTZaHPHKXwOx1gFZN7oC8AIGlHOtzaRJA5opaWyusPo9qDdMVMLMe+cqHJuJqp/VTByj7CZnDSsLqVJ5y+1Y8AM4NDaaxak69eKPPysafJbVgwhfQy2k4zwVUOvO5xkzmFsnkjSpwv7EWsb+x3uCyQSji7hEH55sjp4dKHKxzqBecQUQ1HynpyUSixh7NDAwJLnubhIENN2CvLvRZE5APxabI62qNjXzCqTeNivc15ufDq7aQrDGZ9BnFI7l1J/HT2ufLKT/Dx7clf7eXq4vfJ6drS0ytxglhjFN5XJFxsenyNwiBn/wwXUZHR1kXcj2vcgYqqhyLAB5IvVg9Hpj/+tf/35n6tJ7MjC7KK10D2WJztxyVhkTvhR7mTaXnkitdCgbG+vy8vVLBsO+3l4i4UB/YFnf39dLeQ8eIm48DqJ0KkkJDxySJ8dHOIZEUXQ1BNCEwRZn4JjsSL4uXE+SQsbVmrwtI3JPSJeM6biecD6Vz+DiJiA7oaN53mZklGBV/YlZ0wSJJ5Nj20gsOOznnFnS5NkKGh+pE/TsaXHrLCpDjjGuWhg506zN+khkMBIGhyXuMw4UHMCefHsDuUp3LeHmrNNkID8IGN0AYdOCywswvo8FRe3N1YSZYdUXLdI2othaLKAHxe+BKhL1M2GjI1j6qIMk+gUoHbF+aSalyLNMUky5BGZjJQSTBeAYip/1wIpro9sdE2EcYDFpQS6Jv6OAzWaZHNH52Ipb9g1xuagMFIfQyVlZytUqUVKwfAm49BGCxMZpSSYZk0y8I6lYU5KduiTRE0SJrSadnM/rRb9qEU2S6FKPkB0PECRz4sN64D2we67zusyd2RhyjlaJx+XwpCyPn7+QoZFJSXZ1k7l9vrQqOSBwqTT3E+bo4YC6fOGCSLMtFy9dk76hSekkspJIoT8jJtVySVJpne3oh6CFeXwq5uJQZKRTcblz6yvpSiFhScrf/uLvZWl5T5L/H2Hv2SNpml2JnfA+MtKbysyqyrJdpt10z3A8OdMzQy6xC33RQhAEQvqgv7CCIGAFrQD9HUnkkMsxHA45HE5P+/LepvcZGd4L59znRkTXLqBsJDorM+KN1zzmnnvOPTeZR7Y4oSson7CmDFiYmcSFcysKpA/3tzA3U8D1q+eRyUSBXgsRSnpUoxEA31gSwFh+cw0dykWCezifqTuha9yF9gKcC2L1bYXQQmzzklJHJiisxo+A1gxsGFibNFvfXlsb5ps7J4t8FaDie91F0NvXBKdtbwk2IiLH5qyBdQVUGscBzo291pYHryt2kwkzwZKSIIAn22StPkrN1d21t+/9tUfSMp+PltUPgVBIhAkchoBHDdnVYy8AMG4Moafc0cGh2CPW+1ptv5Ui2Ji1NctqkAzU28YxYnJ9Hpo0aVST48lFW5/DtYf12kpIHBSPTLk8OWlj1OqlwwofArYgVAxI2Z3uTZ/kbLIFf1rn9blWPz/s46p5TFaUyZcuEko00LyJdTysx7V5bs9wgP6Y0dQInocOxUF14skIlaeEMgOXncdiSUQjSRydVPD42UuZ19RbfWQLJWzu7OG02sLrjR0cHp/iT779bfzkpz/D5JQxtwzmrf7Z1nKuGL1WVeCWBnH//M//io3tfTHEBLcrS9O4emFV11LKZ+VKSbbswtpZmUyxrpGBgd1bB8zDlT20urL9c3itQ1168JQI8073m/MlynmWQCRBpjaFKAFuNCWll2TJTKoEJ08zaaFvhRnntVpdHJ+cotZoqAyDfzs9sd6HzNTv7uzgypXLMml68vSJjKLY+i6XzeHxo8fBwCktAMb6rFQ6ibNnVwQoHz28j2dPn6i/Kr08yHoy6UHZJSW3DBp5Du+9957MkZ4/e2KmRlG2VjPG1IJLq4lj71j+nEymBUh+8IMfYX//CJVKXR0fCCbJjjIYZo9GBqcEi9on+gNsbmyoBY/6wrLnbSIh92Uzy4wJaLc6xu6yqwDZGP6O84hSZkt2WW3s9taW6jbJ5DDo1bEKBQFSMoNsRSI5ZqeHJ08fq5wkn8uqVvj169diWwmyyfxSPiw2sVLVewhI+cXzdLaQ5011CT+b58cAnp9PxpnXyvfxnAl8+R7W+B4dHou8KBUnsLG5rqTBW1cvqw8uJbqUMhMcPXvyFKcn+7iytozJYlLKBEruKV2WcqrXxoA/RwmyejK6slpUU2qZPHVUsjBkUpXYCnFLUPjIrCySwL17T/D8xQbmls6i3umj1u0p8XRSbeHotILayRH+3V9+hLffvoHFxVVkc1PaR9hXnvc5EcwEJagP6wSlsV2qb9JZfPHVbcmTHz1+gt/9y+9wuL+H1ZUzCtD5fr6JrZno/MvWQnv7R1hePoeVlbNSQHAt5/F8X/K+yK5k8bjXJLzBmMlLYtxfb1g2F8icIejnPWVMRZUEJfMN1ZTzm7JjJmfsd2QxQ/slKkYk0bVyMsWVZPPpWktA5hJcxYSjDhUE50yqeOKPoM7Hsbdr5Jj2pKt8BaRu9Drb4DXj6qigqPJ2PwaszceDn8F42GJSU6sJAId40SXOYl/d58XD9rB3Gwi1BID2LxYdBOWOte+05LWX3lm98wjcElyrPjhcg4FeA/9aUQPRxoPYPmsuyEwSUUrMhBXjZLpBc16yrRD9CKjiqDVqAnw0eyO7yXrl8gnVLcdKQtF1nXLo1ZXl4J1zjIlSSWsl52nltKqWjfT2oAKGZW0035OUmSpKyo5DiZb7vkjt5uVG7msxfF6m4HL85eslnwPBuIiIwPC6ctGSIB2BVyZOPvvsE5lM0ayP6+7WxkbAfgPs7GyL2Z6cnMH16zeVTPvww/ekiFGbsbDNW+g2YvCdFBwpHUZ/0+7DPfv//KsfD1beek/gtp8qoN0L4Fa1OebMJTnpoI+d148Q6TW1IH7y6Wc4OS1jcnpaC3SlUlbGcHFuTpsGexylknFcvnQBp6fHaDdrWJiZxsxk0QIOsrViJdz63VkcZ2WdcbER7yDOL1LhzJicygJhh7iBFQz9Uc1MKTTJFlhnUGUBsxWsW9BrQNcZVA/GR9JEl38MYwJlh0IdCBfhwPp4naHR/iMWWoGeUT7DwFIPLHy2AQE3J7K65eOjsgYPB7qB22Bgo9d6fbDn0MxZ2FoqGTOkrE3IanLSyXHPek6MNPPDeuSRlNsHszMo1geYoMNlCx4EcxGxe8qgmgupBn1gZJThCvUaqncM2UXVajCTx35VvQHiTHAQ3LJvlezMQ1sS7xpEBoBgIB5DdrKEHKUZSbaaMGmoLTDhWQoJmUSu3mzLyIXN2JlOoeqiKSdMOon2kUpEUMwkMJmJoxAfINFvaIxj0ApSRqvjHRlZjY8Rd2/2wu9QSx2AhyVDVLmur5E6gcJYQQgzeogn0Oj08fTFK7X6mJyZx8FJVfLGSCKFRqutOceMPsHt6tIiUrEErt/8Bqbml9UKiJslgykyt2wZ4Vktn+jqLWn/MLfkeBRf/PH3SCXobB7DX/+/v8CLV4colmbVeoiO5jtbGyjkUri4torl+Rnsba8jMmjj+ltrWDkzrZ/lSkvHWGGXUSJquPgE2ZEz3K648PmsfSfIyxS+KEvqJdZMiLCeh8Gz1ccy+IhGU4gQ4NK8JkrDGjKxlE1xkR5Jke1JBUkli7vtw4Kzuc1vNwYSOAp9AkfyYHNnNzOwIOkJmV27ntBqK2Sph1g3ZN21Eag/GxkAOvkGC343Zgj995iV9Q3aJMWuMuF8NXYpaAm0cWoOey/qsHFbfbKdqweEfB97i9+/ew/rr19JMnfjxg21CzHAaMGCJaeC8UFYC4YKE79fgW31WiFfhz0TbutFGOjDdjtOfo9qV6We0YuD47qmanCBdwMpy2R4bDdsVeBgWU9VcURgj8Xw2C5oz9SSpsZ8UKFB2SpJoQ4i/Zb+j35L4zc8kWFtnbGyBvxCOnJU6R+eucw0QhY1xrGn1nkMADg+o/j89l10+3QITuCo0hBTFIunsbG1Jzf073zvu/joJz/DRHEyGDlxnFhCk5fEDgIdypLvfiG54K9//Rs8f7kuOT3N+uZmSliamQDL3XM07tjelLnj0pl51R9bpsTuh5dWmEzd27CMmCKbEsYQ2VwJqiWOCcr8oynV0w6iBLVJROJp9e7V76NJ9MQAcP5F0el1FdQ4w2F1b0m0Wj0ZGNWaLWtRRvPBg2MLyFotBTtvvXVVBkUPHj2UbG16chozU9N4+fKVQC2/CAI3t7dUq7W2dl7Ksfv37mBrcwOlUhGJZFRxSCwRRatt7Xm0zw8ixgrUG9je3kSzVdPa32k3FbiTRfAgjcEfpdMsy2CN5He/80McHZV1DaVJ9qRNCVhzPaZjMc2DCBp5DQTpNMRSy7Z0RmZSZDoZgBOgknklU0WAznknUDhR0msZrBPAMvDl2CITymPxcxgAMyjm2KazKNcKuj8vLy/bMTsdPH/2VCCbbND+wT5uffWV5M8cBQuLiwLCJvPsSqJNUM7PIyvEoJsglt8Er/wbg2gH3ATTTLLPzs7g4sULOj+eG9ctXgfdn3ludLKen5vDhQvnVSrEHr6MCUllvHj2TPvH5QurKOZIlnB29NgYit1tlSQdDJpBddBHXOPQYjbFZqFme6QGGxvjYd1RslBBd0rg9uWLTXzx1T3MLZ5FsxdBvdvHi40tHJ3WsXd0gnajgv/mL3+CmzeuY27+DHL5aQpeUW20kC0UkE7Q0d59EML6T3a4N0Ayk8MXt+4gnsrgk08/x7/+67+oPR6TTI1mHdMz06qRpqyYNeN0CE8k0rh06QqKE1NSNWiddo+F0HpFSg4qCZiolyrNYkJPWHpCUmSoL4GhJ6nFF4pSbWy3KMM3tpDOs2RtxaB2jcEVU8c4LCQJff9iDCbwGtZ+rqEEdDqvYfeAUR2k7+k8HY51jz1kTBQS+g58vHzOAJP3pzU/GFcnUXJsSdrgBaO80UiKzuQQj+fy5iGr7WorgVWqmKxmVa8N+w7/PV6baX2e7VrckEoxWcwYZGNuWeoU9rIgFdfaSim1OiZYYsxZdOt6EvaQ4N7MxABfyzWIPbgP9velRiR2Yj28Sfuz2gJoKMenSELLZNCsg+6qFOHw4EDGU0yw0XCLiZRSiY7uBXdn1Zqxf3CI45OyADDbUREAU75sjK2VcRFQE9haOZeVqJhrs+GHoZP1WHs/Z0adUXdZuifEnahk3EJwS7X2+uuXONjf0XpIAoykEZOvJydHug8s5WCrtWvXbmi+ffDBe5ifn9E4FiEwVoPucaUn1X0++HNVvB36HEf+01/9aLBylcztW+iniugOTIpB8w2yVwyiGJRxw918fl/ZYt68P/zxE5xUq0imsmppwMHKDAOlxjSJomscs1jzs1M4OtpFJhnDmYVZ5NMJk4ap5pED2iRZAmCSlgU4pUFoRc4WSJFZDGMsgEaXCnhQpZxEkLdpYAaWVqYxgSkN9JK171CAEsIb8xAZyo5HC4+xgJ7hcfMlW5Qse2QTKLAUOoQByyFTG1goZ2uczbAgwGaNMygmHTWLbX5urVrX/1nDOgRvAYJbADaSEqruQrGJgS4ZVRBYDgNFa9As2aPL7fR3AmI3y7IsqAe3InaDNFFyEbE+LmkL2ZKQ+dZ7eubsx+bM+uI5Banm8Nokq+whwr5knS5S3T4SlPp0usoksvaAC5BqE+Xo1KZKzAAAIABJREFU1hcwJWsbZwup1RWkJyfQAtDiwmuWKMNrotxVBJdYhzgazbZMTigfZFZ2Z/8AR8ySK4fVlyHLUimLpYkM0v06Yr0aoqC1uWU11Y/X4+2Ralubk4Mcm/TDTiOB/7aMs9cLWT1MQAHef5LvY/1IJKYAdnN3HzNzi4gmM6p/rbW6eP7ylaQbnAtkJs6wfUQiies338Pc0rkgEUzI8bXZasjpkovzECiFcW7kIIHBQIz1l59+jGSMTbQ7+Lu/+w1evtoXuOUiOzFRwPHRPiaKWZQKOSzNT+F4fxsxtNX+Z3Y6j+iA94iZ9pGbecB5Ac2POwyby92I9Qw132HyOq9kPYg5Nzn+6bgalwRs5MbKGjAztTHDKJp+kNHl60MvTQkv3KXOGJVx6ZJNR58XYQ6KjR0xXZojoXbdwK2bioVMexgPnrxyya3PveH8C4oUZ0d9rvsCzLGhRuTDdhBel2/ATKxuSLq57MnKBULlcGAcqUywjLklveS2jAjKlQo+//Qz9fFkcPrNDz7E7Oy0rRNjrSWGoNPXMltZwhR21OpmJeHfQ+nyqB71a2xggKdu4jEKLIJ7c5Aqu8W/BUCm5LHEo52DS/BcMm1JiDC2rIzc2JuhPInrly8/Vi/H/Uy14QS3DKiZvBq0FWRzYEqWHLIILqNTsiUkJ/3eG4C2jch66dJIheUTPBELFG7dua9+moNYCgflBk5OG3I+39zeR7lSVWuWj35KcFvCQOux2d2ZjwIDAoLbU9y//YUy3r/4+1/g0dMXiCfTOLOwgGI+jeX5aRSSMTRrp1JVXb1yAaVJStDMFTqc4JhIPPhLOJvuiQAbCKEVkEmstZepVdmorpYy5EGcCSVzP+aeGomyzQ/NoywN4AE4nw2leJRlptI5zUsGWs12Wy0B+Uyr1ZpY0FajiVcvXuDs6gpyhRxevnopBjOXyShgI6gii0tgRrOnV69fqTc7W9IcHuzhwYN7KB8fY6KYR61O0NhFPBkTI6z9OZaQm+2CvAui+j1LLtiftdVuCIyTdeKAMzaK5mDmbj4/v4Sb19/F1ta+1pn5uQVkM1nVzZ5WyqhXawosGUhvvF7H3u6uSQgJmBNmGkMjSAWoHZqosLVMz2r+IhFjQSenBd75TZC5vr4uZjYrifO+2Br20/T4gzJtfsY777wjcMt7SOMVyrkpATY5Yw+ffPpHSZMFlCcnxRZyjWGCgMCYLC8l03zN5uamgC332/Pnz4u9pcM0O1xwneI58LVLS4tiIR0IUyLN67SSpDKePH6Mq9fewvzcrO7r5NSUDKw4xinZ3d/bwpVL5xGPDVDIplSL22/XZTaViDHmJMAlAGN9vCkxLNlE0BralYU8spl+co2zsTticgZSMUUjCVQqDXx16wFiyTxiqTx22WZvcweHpzXsHBwiGRvg3/2bn+DShTVMzywiX5iWSoFeF4WJCeQyOSXbjQwIPVnVDgdIZLL47KtbSCazuH3vHn7/L7+TUoCtlAgmL1+9rD7hjGFZXvbs2UsF8G+//a7mBMulDBhYdlKQNFzHMFyTGztVPR4DBwbbHXUDSyjyIKylJI467QaajSpazSp6ZG47lJbX0W40tCxYfbdJhNUmUADPSz1MnmoA2+TD/OK5+deQoXXPl9BxwrZV21dHqiADoQ4gfW3nnPEvrfWhM4DFq7YO8jxsTbF+rg5KebHOFvJ4fC3nFn9H2a2bb9mYsPPxGFj9p8fUU85Eeq2yhWd0wI+blDuotExxN/LycZDn7LDk2l7SJGm0eQfpvqp3uhk1eu0o60+rlZrWDIJX+i8w5mLimcc8rVaU/OOcZGzOeUbGndJj1s6T+XUiS+sH+zKzZWvw3KBig47wXIcF7uNxvYbnlC9MSN4cowN8ggrIrIz+OMykJJOzeTDtCmV2RpaNykGt5eIIvwzVYkOFg40peisdHx/iyaMHKORzkiWzCweTthubr3B8cozyyanmyI3rN3UP333npmIUxqkqHQ3j3/dgB7vjSZVxAOzjKvJ//A8/HKxcfQ8za9fQTeTRjyRNShrALS9APTN7HWw8v4c4ujIp+N3vP0a710M6W8DkzKweEA0buJBRCsH2QHRWpZFHt13FZCGjtkG5JKnqthXdOCXhQbeDNstJDftmaZCGdga+iDmTMgqCbCD5ALRDj2SNMlSx9UnsDmuBBLb65nZpQNGMZuzfZg9uMkar4+QD5cbkE1Syq6hJQN3wxqR8YVCLdQpZn6GhR5D9Osmo+xwkymRyVIfAemcb1DTe4P2P0zgnmBpoAXFjm6BHt/YhwQTLDVvCxOdr7Vp529m03WpU/CuuYMWuk7+1xY3nwlcwaCbIGKDNGgQW14fAX83XQwsJsrWU8VhrHb6X0DHYtoc6OTVlVp/AuJIbkXYLyVYLKUrBGg1E6cjCWtk2M/xxJPm53NSYvaHsLRpFemoSs2dXEZ8ooIkBGnwm/CRejxZMSwzoWTIpEYCjZdlYpN/Dxu4etg8OUOPGxcbT0QgWCimcm8oj26+LvU1EvW7NWoxoPqjVlcmgAqoNIzVk9QK/Nryx41qCIP20xTOY5GiQGxBjJm13n3V5W8gVS0imC4imsqopvXX3Pk7Kp3o+vIeryyvK+r117SYWV9ckD+Rm7uA2mqAraZCnuluvWuL4M+8hHY/iq88+RTxGA5Eq/v4X/4RXr/dRmpxWQDY9VVSQMT1ZQrVyKiBbKx+ItX3r0lmkWWYX6voUHHvQMSZFHS4yzmQHoK+NIrTtIlvvzcSdbVcLERpERWlYk0I0kQnSSAJa1vYQ1AYnZN1zd0jm8zd3bgewpjwJybEApIebM8eLYqcArcdaVpmD6Zh7r3NhDsbHsomutvAAYLhGhdcOgVjYIIYbaqjT9doiCzps3fKMs2evfdxYQsWeo+RkWgvC+FO2212SbbwzmL579y4ePXyAq1eu4Mb1G3KoNFdx25yYkPJqCy+b+K9tHG/+TucwVKeMAPDwub/Bvio7HuTyfg/8d9wcvebHe/4NlTkqWrcp53VWbjzGP8gRmLdkTMM0+mhvNUJwy7ncMXDbbyEq6bJJlK1kwE1SjKXw63V5mj8TZ4gZ8ArccvwNGGLGMYjGsHdwhCcv1pEtTqHa6mN9c19z9OWrTZxWa0PmdnJiUslgrpU2EK3enNVRnVYV925/jkI2jV/8/S9x7+FjBSNLi4tyoF2aLWFxuoSnD+/iysXzuHrlIhIJgjNKCM3QhLL/4VeoNRtm2ENm1PqRm4KKNb9mwEZgmwZYzx7j3DP2lpJkJpF0rgp6o9bDNrSG4iG5TzGgJ7tw6/ZtBVEzs/OSzLXaHaTJ5DHpiIiCN7abIShi4MNzoUyNdbUM8tKpBE7L5hxMEMk6xp29XSXuMpkUDg72sL+7g1qlovfX6lWBkF6/o5KoqSk6APfVV5TutwsL80H2PpCxSZPBf7ctAEGDGLqTUiKYTKUwOTmFhfkzSMQzOGVyIppQvS1/z1IsssuUdbKdDusN3Z2Y5875THDKmjiCzWarqfiBTAtlwTTG4u/J+lJ+aC1C2MYjKqBJoMgxTRDLeUJwS4DKPfH27du4f/8+1tbWsLS0JAkx94TtzS0lr8icMrn55Zdf4s6dO2JKWG87N0/QRTl0Se+lwzGZW8qXHz58KEDNIJmAmYGzlxfxWfI6xKZPTwtEkF1mApTgnO9jL15eA52sL1++bHLsZAKz8/NYmJtH+egI669eqsxljdL5TBKlYgFZGj90m2hVjxEbNJFOMNHUVBJKZlPSQZga2ZLEQabi9fxepxpKLCzOCUki1oEjjs+/vIvjcgOpXAnb+8fYOTrGSbWB3YNjGVv927/4CKurZzAxOYfCxKzMqCq1OrKsuU5lRRBYp46QPFMSh9tSGp9++ZVqbu8/eoyPP/4Djg8PsLSwgGa7iQ+/+YHmCckQgtqt7V0szC+ql2cimQlyZFvXDLiH5JPW/pEqUe7CgTjRXA5gy/aaAN7kctvFgAwfFQuNChp1ApuamFsmPwhwu3RFDkCSc22YOAi9az3xbGszjQ+Tim+9ltaAhpcQ2lrOhCp/5wRJCGmG8ZGBWotNlfANCVW1C7ULGnqUOBVtpFBQkGhdHsXHIo5UO9oxdSBo+GQkk9dHO5h2/5hkIMl4G1XqFgC+s8MyZg1+D9rPBBFYt2/KVQdVOicRFAaujakNCrCgVByRcU5YWaznr+P/h8B+AJma0fiN+InnwzlIfx3W3/NzOb89+WtJXWsNRLd3MsCV0zLaXD9SKbG/VFHo3DuM6wyrUE1JzEbfAxJHFy5ewuzcgmJkJv9SqSySqYzFZMHRmnXUalEkkpDXGLLFJJsYp8vfIsRxQX7t1yiiLMTCqTSTi028eP5U9d1UFnL9pNnh7i57QZ+otKE0MSnmls/i7bevY26WPactBlNVW5CYu5JByCQkSMYTLx6T6P//8b//weDs9W9gdu06OtGMdQpUFpPBcF+BDzObvVYdG8/vK9vFXkSffPal2huQVSmUJtFW65AmktKh97GyNIelhTmcHO2hlE9hspBCIZu0frjUqyvbG6gvUfyB+QrOeCa7s9orywQFU4HAIiqLIHnaaMKplivIBUzqxhtjgFWNkfsRtSQgyyHoop5OZlQkuj7CYNCOqxYjVlRqjYoJYAPDoro7JeqZvSbAdQmFDXyr9zVwrFpPHib0j9J05vXQhY9ZM7ZdipsJjtdWcFLZ79yx2eRqlk0x+YTdk1Af4P8eM7vRAOzas1NtQDCY4ud3ZSBgLXY4ZAmKJHEmwI2zNpAZK6ArKWsCvWhcwLJFx1fJmsWdCSCJMen1wAUkyV5cXECiQCqbQixhtYa8JZxoDCDU4oitbSjXqJ2id3iIyPEJko0G0upJaa51WnA4ELthUeRGwcwX2z7MzyGSzaDDSUyZTDKOXjIOmkypBx0dPfn8xdyG7yEjFcEp5WlHRyg3WognU3J0LCYimM/EkGhXEO8R3DIBIKGTvll7ygSP+moGMxt7lhY+emLTFsdxZ9XQ3zYkIYYoIrTk0OQNklsGiY+ePEVLRiysb0upPdDjpy9wXDYpGxkA9mzkvLx85S0srZwfglueDNmISIwthsxASupM96gPknCeEWXJtz//HLFoG/XGKX71699he+cExYlJTJYKWD6zoJZd9VpFAXbl5ABH+5v41gdvY+3cooCBzHrUkiXUv4dF3Opr3Ql4tLDb/AxsWEyCfpsXzNoq9WygVbV9sTSi8axYabmzBtMoBt7egzjA1iBhdcdES1RZC7BQd/+G67qDUQdKId00hgMCeAwIycHwCCn813/SJu+U4ZB5HPVk88znOLDzzd4Brg8oV6M4o+sg0k3eLFBgexszsNI6FeZ5tdrQzwn1qc2ojcenn36CDz/4QMGnlYKYJFvZ+/BvE5EEM7Qx8D6+YfjmPZ7FHYG+cSwVApRwHzSng0umBxcuLVPikVl3JptC8CPzC/bOC0GOJ09U10SQq0ScibVloBZaBgh3BbbHglJzRrdfhRpcAlwCWzK3VB+wlRX/LRaca6r1x7XrtvvhCcVhgKaNl6AwlO0I9Nk6Xm+18U+//yOWVtZQrnfw7OWmklUbmzsyl/r2d7+NH3/0U8zOzNGVylQuioCsLzVD9F7HDKUmi3n87d/9Pb66fQ/JdFZy1elSHlPFDFbnZ/Dk4V28c/0qrly5CNktKOHE79H+qaDUOIRgLhXkJ/6MAwtujH/cZMfxDGKpAgZibNPo9FnSQakexKB6cnVUG69wYwhcaS7463/4jSR359bWxGx3ej1kc3nJeOl9QBdkmi89evhQteBcAl69eilQx96I3AtYP8oxQSA4USrKXZmSY7K09CDo0qxFbsQTqNYq2tvIGvI1qUxWQVmDfUtLU7h5423dBd7vV69fYmtrHa1mLRjlWHCp2jRAYDqTZn/xCFaWzyuhxj6S3U5PBk9kUQhk59meJ7Q04vspHyYbw2tkDXGhyLriukDl3PycgCsDT76W4JTBLANVgkXu+3u7e+r9ywCWMlcyN5Ivl0r6/FevXgmQ8n18D4NfBozVShVra6znJJub1Jz//e//RcBzemYGi4tLakPG86CrNK+T95XHe/Lkia7Za2o5dgh8+Ywpe6b0UdeUYvlLXJ+by+es3WOtqnnK35FpZoDNOZIrFDAzN4eZqSkc7O6pJQj3kqXlRfUFLhWLKGQziHRbaJweCNxmkj3Eek1EqRiklwP3GHZC8PEZwJwl98bL2Fy6aLGerZUETwk8e/YaWztHpFqxvnOA42p9yNxOZFP4yz//EVaWlwRui5MLUivQ9I2GUuxWMWBC30kX1WJa67l4ygylkukc7j14hD9+/Ae1OTmztKi6wWs3rutdrA9l/TbbX126fAUznPOMIihcDIocsZxvJE0dDCoHZVbnQ/ZUoExrlO2hXL9bdTKzdcmPG3XrqtDu1NHr04CJRmVhnw4JVu19Q58bc8a1shZjixU1BEM9/S3sLd6LltJhbT2SKdv9t33VPRaMjeYYMoNPOyY/lMczqa/11yZAFeZgHB2coY1sGe1Ffh/ML8fqV3n9Vh9vcnvbf0PMGeIM9l+lEsOd8N11mu/Tntt1Rjgkjbmvhp7GKtVwfDE0PrTSH5YtjCe1xxO3TDbx+vRc3f8i+Fv4Ofvey3tc5/yt17U2MHFENQbnIt8/Mz2rFkChQ56RUsElmPfx8OgAmxubwWhvUiUM6lbCkj3tjYZduC7dvX8f+4cHeOed97B67py8EIiLGk1qICOK/ZjY45rOOU15P0GucJQnNmSMSVWmHdvjEh+/Fp+EVkoyJabqNCFp8uEhpdi85waOa7VTrRlc42em5/DO2+/oeDdvXsPs7FRw9ObzCS0Jg8GYxyMObrmeeuzl+7Re87/+++8Mzt74JhYu3MQgkbNQXk6SNjhZ2J8mJd6oYPPFQxkAsC/dx598LvlGOl/QZsdMXb1aRzadVr/bxbkZzEwXcbC7hVwqhtXFGYHbQZeBhG21AmjGN4Z6NwOHCnC4zUpOzKUgmK8Q+NryFQIOyxwo+PQjcYKproeDl/2X+FrLRnNz5hTrkwHrE/txs7YARS0OKLok8xxki0ZChT6ZvLFtuibSKMO+JTHQ+63Ww5le/c17JAZQqlhJ7DDBDPd6c4/j9STjyQDEjS2Qq1wwjyII5rpk/RAhAyYLJj1cCf0YQ2AdY1sDmdfQcZObQ2jkHCTfCZ5b4KjjPPcWmQsLamPsxZdgAoCMZgxdgn2kUEcMp32gigiaQX4W6/WQo9QhyfoZS1ik4zGkWAeWTmKyVDSGSEkA62nWbnWUCUyKue2jV6/g6MULNDY3kWl1kB3Q2In8BwE3lADRdkVXx0EPHbLaDEA42ZNJdAZRdNmuoFhAbCKPAaUpyiaxRUwcUf07hp6SGSaLNb4ROK5W0e4B6WwOadZDDTpI91ro1Y4waNVlusQ50Ol1rM9rLolcMopEpIOYzGiClCc0dxPbH6rzNBaDOZekI2OmPbYx25g3N21eIQG4jaeXrzZQqTcVYCazDC6TePHyNQ4OT1Crm038O2+/jU6rhbULl7G4cl5AUJt5P6IWGNz348lQbyLHv+DYHErqOKDSiThuf/EFMGig02nil7/8J2xsH8rZsZDP4uKFVczNTOGTP36M1TMLaNZOMFlM48b1i5gqZYOc01htV0nY3mWgwBc7y0W5KRf/Ys9TSQH5TFFRwTnBokg6bPPZpcTaMsBmJl1mNqq3DfdKLYICXTlUfVj/aANB9nlDqUrI+vkG7JuSZQOtPt+VIMPFcdgqzDb+8S9f0B3IjgNUzzDqSkP9vBiFsQDAF2L//ThzO2RHmVgKvWsdXNvYMfmnZ9dlZBPAHINNypCfPn2uTWlmdg4zs7NiVL766ku88+67uHjhgtYGBsSsNSxKzmTZeYWMwVF+/DP9et8EtuNSIL+34/fJ74VfxzhIdkaar7GefHSgtBrggCqVyNFmrsDOnUHtz9yXvHehO2fas/c6U5OqCPyHvcaCAjOSY3KG5nGU2ZPFpUSZZQimQmBNrbG4zqIHOY7mkp4322r42CfjKXBrruStTg9//PwrTM4uYf+4hpfrOxhEUtjc2lXg/N3vfw8/+9lfqIZz0OkNk41y+1YZCJnbCh4/uI2ZUhH/9//z17h15wEKRZPAsp/tytIMpvMZa8t1/qzcJa3OOCSc3FQjhOYme7TEra4qPGe/13zGBD+NNpUzA6Ryk8iV5jFIZGVwd3Jaw+7egbL/rHclGFVLDPZGVQ9Xu3a2+ymfVvHq1Wv84eOPUZos4cLFC2g3jU0tioHNSZ5MRrbZaODZs2coEEwk49hc31Ct6ATleREzpjRwWMTk1ITMVii1Y1vB0/KJAiW2HyTbQRa43qiJuVUtHFsStntqwXL+/CUsLZ0RI0lVy4sXL7Gzu4F2m8ZPMXPojVnbD7qA8nly2s9MLWBmeh7xOMEgE8NdrJ1f0xwqn5aRSaX1uRy7NFqi2zDZGN5fAlOC26F7amhnMTc3J/BLwO5yZDPIiaJ8UjY5co09kWkgY4loXh9r5hik8kuu0MGwan9vF/VaTbWuZ8+uah95/vwpvvjiC4FbyovPLC/r+ZDNJuMquWMAt/w8/2I9Lv9GppZ7Dc+JMvGNjXWtqdNTM5iZnREz74wt6/l4PbxurRGRiGS9BPO5TBaV01O8evlcrT2WV5YFelnXW8zl0Dg9Rrd5iolsDKkIFRUGbmVUyJr4iLmuWqLfyhSsRC1EfBFKKI0pGsZqXjIWoWdJBS9ebaMXS8u9vFxvisFd397FzGQB/+Znf4rFhTkUJ2YxOb2ofbfeZCsvA7dGqXJbs3IJJf8YKyXT+OrOPSRSWTx78VKJhK3NdSkrOMvWLqzpvlMGTraetedr5y8oucOEixnMfr3sw5OEw7YtI12YxXxejqKEuCmOOP5bbOdUIaAluK0rYUNJMtkxT9YJ3I4ZqI5LhSX7ZTmZABkT6CHOlZu/gRU+X6UHQ5zJOSKlUVChjRKcnnIMicWh+ZQb2Nnv3YxJsVDoMeuA25Rczpja+q1zD3uoA1ObVxY3mRFpaHEZ3qs1rd2RJNfa4Y2ktRzjClsF6i05ym8xnvSNYfwYmElXEA3vWYzgdmRE5/GB6qTFrDaD4dWw4f3w3H1PNKm04QTHWgSZnIuU7lKBRTKIySglwfK5QJiNWtipJKHXVXJqZ2dHn801ggoO1tlSHWLPDWqp9vDRQ7Vnffe999XrmwnIVDojh2U6n0/PzKpTBllcJi14fNaGc19gPKG+wsNuNPYzn4zJ2+35+P5tpJbtoVxfWUJysL+rRPPe3i7iccMw9EDg+jI/u4Dr128IE9648ZbJkkkAKtEwAtHjcYZwjtRu9rn+DP0cI//hv/324NyNb2Lx0juIJLIqHaIxhMZXjC2AokhEI2jXK9hdf4ZYtIvt3W189sUt1JtdZPI5JFJ0BMyjXqlKTnRmYQ65bArtRhXNRgWT+QyWZieRSUUlDRNak7wiFJVzMZObpYFbU0yZPffXJHpD+aDNUusfGTJEwazF231IQDrgoCfjS6FXAu1+VAYYXJy6/D3/rXork4RxUvEh8vNNH28tZPjgmCliRoeThABS5k4MutodsK+V3MYEXI1B4XuNpDYLb0kL1JrDFiYtOkHOocHRHaDXMVdZuetKUkvJM7Ne9pB1zzxoCZIcbrK8AykGqsWinoMsuns91Cp1bcDsJUUjohib1MeiKCTiSJD1ob14s4leq6tzi+eyiGaTBgRjCXTjabTiWRz0YjgcxFBGFM1QtB9t95BNxMTekq1Fr42JbBrFdAJT+SyKmRQghrhrCtKwRjH+cukyDSWquzs4fPoMsWoD2UEEiV5f30k6KVP2p8LHAVqsJSHjT6mMZNIc2BG1zBlkU0iyvVQhjz7/xvsZTyKWSaPPvmdkjsWyhswuWXyOHtUoWC1ztNdBtF1H4/RI/WRpdEIm8bTGRuwNLM4UsTxbRCbWQRzG+JjY28aP5HoyhDFgq/GpvWtkBsFJbhvMWGKCjHSQxDNrxnYZmzv7kgHGUlkclavY3t2Ty2qt1pCx2PvvvYtWo4Vza5cwv7gqcyXJkqNxtLuUHrFmxDKz2ph1pgEcyNWTLtFx3PniC6Ur+ujg5z//NV6t70p6l89ncG51CUsLs3j04AFKxSxqpwe4cmkVVy+fRTxqbZRUl+8lBKbFH4LEoUhVi7hJX4fZx6GhGseF1c+KmZVxVEqmNQS0NKyJEdzK0MbMpdwYa8TaBgASEl48B6+vUfIgyGY9CTbKMAe2zxMNYw7P49IiZV/H6o3GWUoPSA2YWeb4za9xgDfOdvpC7Bu2A1wDgOZcLpmV1kr9dnhoc9l0d+fQI5aS/UwGDx4+xmeff47T06oYG7YJoHxpd28PS2eWFNhSHlStMOjN4dqVq5ibmR66QVlewF2enQUZd7oeBQjjYHX82v3+jUuJ/PrGAbK/30yPLHAaXZc5OvuXu2D6eFOGPgRJNK6wZEfA+WF8mdt5cE4MCR4zxOurL24cBLicy6zDbWPQ5zfLZdhCJxiYhL1ASSglsExNIxY09OTUXqlF3RyCuW48f7mJk1oL7V4cO/tlHByeYn1rF/VGCz/40x/iJz/9c1CWzHlBoGyBs9Vlcb9tNct48uC2WNq/+eu/w627DzExOS1PgrMri7h4fhmtyjEm8mlcvbSGXDaNnlhoY+W913Uo/LI9NSgnFBb7Xst7FnwU6AjM+uDjShNT86tYXL2IeKaoZNPm9i5u3b6r4Ovbf/ItXLp0QbVUVou5oJoprqXsEfr4yTO1oaHD7kRpQgE/QSWNlCgt5kKQYyuchUWd0/rrdWTSKeQyaext76h2kYlRBokci0zE5Av09iiiXD4WgOU35bLc5ygLJrNJEEUJHEE3PyeVoaS4LjOfmzffx5kzKzJbIhh/8uQRNjdfS53DNZXdHjj2+TcGvtbzZo6UAAAgAElEQVTeIopSaQbpVF7XxUd09tyq2grxHF88ey7ZNIMzBtCsx6UfCQG9m0AxMOW6z0QN1wv2xiXo4fkS5HqQrbVzMNCxjg6PNMwZczDYViKIzsb1umSFKysrClqtzVEG6+uvVToyx6B2ZkoBL+XNNJni6/l5c/M0kcqiVJpSjMDAl0D5xYsXOhbnKsG0nS+lyGwZlBEjpB66e3sK+ClbzheKklLy871vLsmN/b39AEAHqu8jCOY+SmXX3t6OGPPZ+TksLi1rvJAIYf/bTAKYyCUQH7QQ7XM+mvEbJcpMQsWkoAq1+GPSZFsSmSQOoNelixrsTIDG0WkPcOf+E/SiSRye1nFSa6jf9MutHayemcPPfvwDJeKz+RKmZ5e1l9KXg4oumoeJvdTDCewkk4tkGZMZ3Ln3ANFECls7e/jnf/4tXr98qZpbGs6trq7qvjOhsrW1rbF+ZmnFzAXl7+Lsc1hbQzLW5NdBchxKR4wBDXWjVocnSRbjkka9iurpKeqVSjCRYrK6hV6XviU8cztvcxoOisMxpZ8lTA2YeOsjJnDEmnLcBdAwUq5Y8thkyMa8CjiOueY60zsux9XaHFSHnvRVDC1TRVMD8vfGBpoHjDxkQkLI94GQtw5gcWSGqGPwXIIJl58v92VvEanYwLtVBIXV+F7vexTP23vbGgFnX8OSmuDa7KapnuT1v49MF0f1x4pFxpRAZmQZfEe4FksmbuCac44eK1xbWc5BGS9VK97/1kB3RCwr5y7XZKo5mPCS4oOmovG46t1n52ZlQscEN4/H3ss0lVxeXsHe3n5g6nsao4wfpqbnMD07h4mJSc1hJgcpeybYJg6h/5LGRjADcyZaGsfgG+IlZ7ZXG2bh+kr2lvPo8PBACcgRuC3jzOKyam75+mvXrmB2btrUf4pzbIyqnDFI28eJCh+/fv89Boz8x7/60WD1+geYPXtN2S1u22ZfHdg8gdsoOo0q9jZfyGXy7oO7ePLspQLTZIY21lHV6ZGCzySSSNM8amkep+Uj9DtNnF9eRCmXMrZLMkb+3wMnTnSTeIWcskloxd65aYDXcNp16nXKqAXBiG44M5ERgXP1Q9UGHkeHIFbGNEm0emwnY/JkAiPQ0ZLXGlhqTigVpIfaLu8LSWApE4jA2DJiEhDnhGTDZsmM4hhwklO/SlMQLixsiC2HOksUGLANoCMsmLY+WwGwtU2017S5AFLynEiLTeZruJHzsGRruGEye8TPTsQimJmcUObYmN1RX1jagpfpIEnA0+kgSSfHjtW4xloNJCRfJisKdGMRxLIcAxH0WDs1MY12cRrPGn1sD5KoJ9LosC0E7123j0wqAWIo1lD3Wg1MF7M4M1PCRCqBbAC8fOaqZZNBRA9ROusqy8rkxQCxbgeVnW0kWl3kCW5qDXTLZQxqFcS7LcTD2OCGQXAbJ2gVo89ESRQd1twyIZBJIknHOLpHMnnBvmGsV8hl0CADxgkZGHs+CzIHNJ6geZGOxc9RFrSKo6NDbO8eoNUHWkSe6KOUS+L84hSmshFkE12ko73QO9PGrpIsYeINe/MGRG9mXUFKPjRuCHhCBk/GpSfINPe5GT/S2K2R7ej2cVKuKihWImYwwDfefx+dVhsrZ9fUOogbMvnuRJwNzFvoDkxqYxJNAm4LypULUp0KkIxGcffWV4hGWugP2vibv/mVwC17o1GWvLQwIwa+kEuj12mgUTvChbUzWF2aMdMaSjnDwjUEXmGjDBWstiN4VkPyo5CpDvtzX4wXJcgEtCn0+fwjrO9jbR8Br7X9Mdl2ALeBHR8dOxieheBQUmTJkE3G769TdlTMVfhwl1CL+ByxvPyzs4rjmV67FFuPHJA6QJXaYgzcjjOaHjyMgzo/zvjf3gR9/wVrK7aNDJMDwKAACHI2tUJIJLCzu4cnT5+hWquHFiMxlZHs7O1JMphIJXF6wvYebUkD33/3XZxdWbE2D0FB4+diLMnX64XG78n49Tu4Hd90xsGt31N/3fi1u1GUAVgD9/y7j/fxYzqjPGTII2xRYf19h8/IzaYGfXNJDk7Qso9T3ol9NQlu+d1GjAE10199fnPTpbkN96nAZvs+5AEdg0WV1NgepGRAYGLIjiXTGWzuHuCTL+9I6thoAU9fbGD/4Fju7d//4Q/wk5/8+dBQisdR9pmey5SCxiJo1ct48vAWpify+M//+Zf46vYDTE7PotloYnlpFmurCzja3cS5lUVcf+syUkmqkVgq4IyJBvow+WSqIZsP2mNcEsl/R6Oo1prYPzzB0WkDB8c1zCyew+Xr7yJbmEKz3cOT58/x6WdfKJD67ne+jW9++IH6mrIFDVupnFmic29aIPDh46d49PCRQBpLU8i6Mkhh4KXejzIMjGPl7FmBXLa8IbidLE7gcP9AYJZnSzdNjj+6xFPaVpwoCCCdnp5oT6P8k6oDGqmwBy1ZT65/3Hv5mVQ/tdo9VCsNXLh4VQHdg4cPZEjF9z56eE9BFnvQcgxxmFAOSHachiwM6HKZAvq9mK6L9bZXrl7C9evXcXx0hNu37gjMMoHE95krek/gkUzr7u6e4iICUEoLmUwiA8r/83fGjBrDy/fynDY2tlCr1hSoEjjznvF4DPTpLErWmwCTn0NwyuCWTIh1JWDSq6OEOgNItuohOGCQSmAvxjxJF+eiAkUCWya+Ccp5PAbVPG/OPWewT0/LkklTPs49ZZZmhqmMGHVKlnkNBFmszySrLhlknM7Q7GPJJEFPP/P9e/s7yOSyuHnzHXk7MMndqFVQzCaRz8SRiPSGTuZRypMFbrnPWNyodcDNlRTfBQWUElCm5rFIw8zhEkyKDqK4e+8JWv0ojqstbO4c4LBSV99pls599KPvojRRQCZTRGlmCbEEa25bSEhWnrGklYCnJY1EglDpl0zh9t37ArdUKvzmN/+gnss0y2G9JHuRUio/NzeP7e0drKyeFbilIiDkvoelaPIt4boeAJ0AQehyMepnG5z9lcRl71lrDUhpZ/W0LMm35MckFILjLcfxf6EuGiofR6DBk/DWtSO49fu+HZi58fWbx3T21AClfY4zaExkecJkPOnp4MTHl73G9jQqH3w/cWUS74d7K3iS2UGr/9vGF+cs5w8ZZ2uHGUKRoQTa78N4svnNvciB85tKJQsZCLRtjFlycxQPuMza74nA35gMWcB2aI5mBN4oQUBDLFOgGvM8MpflfGQSiXNHhAVVtOm0ua9Tupym+iWrY1H9woQa17aDwwMlFjlXmFwkdqEDMxNsTGBdWLuAK1euyBiOSbBavTZ0ac/mqbhYkgHf3DzrcokzRmZuiq3COY4nCxjaSXkVyo8sBgp16mztFYvi8eOHSMTpaF9BpVqW7JhJL9YNn105hxs33lZijuUVbAVEqEQ8ptCV8c0YuHVA68/K9357zoFc+r/+578YLF15D5PLl9ChmVR4kBwdDLTJP6YTMXTbdey8foZep47bd2/j9fq2AvJMjhQ2cO7sqgyAWP/SadYwM10SAzZRyGFlYQ7pBKPNlhkJEcgGYGrdD4Ibne28Ypo0mLy+VmKrUJ/LAF19T42RChG7jGYEZAeU1ZoVQT+akHSV/2cNY5PsKNncAG4pbWGmhIcxpzNObMJig9cmfYuqj5zOhwXWxKyB7VF9FLXprFdRc/uoDJcIlgmyrUG2ySXI7Gld5jH9IQVmJqoAyZyoxEhG4mj1I2gx/OI1BNkGnfASUXNEJsAlQ1tg3U0mKRfqdII3s2d9Y2lUQFAX6nvJosaY1dnZxeDkCDE6XbebyDCQk1DPJNtcUDgpVF2aL6Ezt4RnvRheI4VaLI0ex8iATsYpux/B/GHQbSKJHqZyaSyUiigkYmJe4xFjYFPxAZLMzIW+t6wZiSXZYqqLRL+HDGUQ7BXGCbi7h8rWJrqnJ4gxWAnnqIGrthuhFjtsZDSTajHAJGsbi6MTiaDDBEOxiMREEV1mBGiERTdhTkBEZPVP91FK1FXnGZy7mcjYPzzCi60dNLoR9NVyhsxuE6VMBAultABuIRlBJsHr0qHH6vVCH5uhkZEFm15Daf8PQaaJrILREwMKAr04nj5/hc4ggqNyRS2CavWW+pYxm8fN59vf+pbkfEvL5zC/tIoowWA/BtbBUCaofrGhHZDmiPdBDrWZTBqxNv7eV18hApql9PHXf/NLvHy9g/n5RW32E4UMTo4OcP3KRTRqdNLs48a1C5iayAADa/zOi7LNwnsk81Z67asxxSZZDuAxzG+F3NokCFpZm521FiN0X5UpD0GuOSAb7W+ST8u3qcrIHBCV1TVoPZRBj206Q8YzkJ7jkmVjygL2DQm9N8GrA1kHYi6QGge3DvZcHjN8re+uYT0d/71vfr4gjzO640yx/6zXB9fCEYPpkjZznDf/AQYYEdUlcu5PTEypXOTBw4e4fecOLl+5Iink06dP8OrFc5xZWhK4nZ+dRVybgrGV/uUg3c9z/P+efX8ToPu9GX+t/26c9f466A8rbpAdumzWXaH9/vg9HsmPLOiQSkZ9ekN/XINwuh6uk2oDoQy8GwZagjXO9YnJN9bb9tsmhyTAVT05jVxMFaNEJgO/cFTJ6oPfAQMOfpSCP2a2adCRzWL38AT/+M9/QGlqEc1uFE+fb6De7KBSbeBPvvNt/Omf/Qil0qQSpEqoKGBiks1aAbWbp3j++C6mJ3L49T/8Fp988pWy6vwwsrlrZxfRaZzi8sVzWDmzIEkyA3DzqQhO2KH1jzHjI1UFF6Sg8lYZUqVBYFvGYbkq1va40kY6V8Lq2mVMTs+rZOfBw0e4c/eegqS3rl7F97/3PTng3r13B994/z1cu35doIb13gRDz569kAsyn30+bwGYnj8ggM7Y4szKshhMAmYGRawnbtYbYb3og3JbySTp+Ime2FwGlmy1UqlVlHwggOB4SCethytBVzqTUqkUgScldpQls48pmdJXr18rcGKv3M8/+wT1elXBGsGzxktgVAgWKceLx1LyvizkSwKZBlrMGIrMB4csQS+3HwJRBngMsllvy0CS0mu65lIuzOtnT0fOQa8TY3DqySQGx2RIG40mZqZmdF94Lz3hxqCQ4JLH42fw+Bx3OztbagHEwJFy5LYkw2xf1DKX6UwOK2fPSRKruluy3JWKnErpRE1GmPV+fD0DZwJvglwGmgywea78O49Fcyp30SWgZ9xEGTmfM+tveS3pDCWUUUml+R6yxPwbFX90hL359jvIZvKqEybApSN/sZBRbEM5surhe03026emqmCJECMUkx94vlLchoiRoWeKzUv5L5lQXlLsrZ1DJW1qrQGev97Cab2NFxvbmJ3M46c/+b7quzOZAiamCW6zKh1gqx+CW/Nt4f4VXIuVGGKcl8Sd+w/ljs4E+a9//SuZ9rHdGlnvpeUzcqVWe8RuT27VlJgy5rTSkuA8GoIDrZHBMdiBkwcOSiL75kNg22yhVjlFtVqWcVS9XpE7Mp2R3WTQgZuUAYq17b6p20eodbU2PWYiqk4BYY0Qhh+2zPPOGZaAG/eL8HXZE44u2/Vxx8/jOOWXA2D+35lU/p8JedW2UrGifrIDm0cEvEH6K6dhmpSS5OGx6O0is1E7H67BZrZJs1QSIKaQG5pmjcUE1qrI5KzuzO+gUgSEg8vhJmgJeq9J5me9IaT6miR2fE8fbqSBewxuLAZi5XdB1VogIIKiT+VB3n4owj7UdXkQHB8fCYxqfqXS6lDDucUHx2PRaI/zlkwtQSDnJJNrHIvu6MwPY3s01uS+//77Ssg9ffYEL16+lAszP5uuyew5OzM3r2RMib3YiUOkyDcArsRz6G3rYY7FSt5JYCzxrnakEFZ59fKFknBMXh6dkJVu4OhwXyoyJt9oKMXykAsXaJY3Z7LkoG4VKvRevOF5jpLwdoM96RKYWUT+0//008Hq9W9geuUKulEaRwTJVeBleFAGwgSsmy8fo99rKPtJcwxeMBuU9wcdXL1ySUxAtVxGMZ+R2x2Z26XFeUwV8iY1YV+zIMm1TLdnkkfg1krkGZCT6QtZZoEvpeeCQYhJlhn0SuJBMyhuQn1m1WIyQqJSmACN3dS6zM/3od+pdQFNpAiCadzDnqoyMoLkYNZ7l0ENJJtJsA6QC9FggHani2a3RcJXE4yhUnwwQI4NmBnghxoErl+U0TJgsUwPzTioZYkjlc3LrICTkww5N2DKqPgQeU7Ndh+tQQy1XgStSAIttmZSL0X2Eu0jSbYzwkxXG9l0CvPsHVzIIhnpqxaUV8xz0pJFFluid9aKQixte3cfp69fY1A+QabXQZrgUsGOJQ/EIcp4K4rTWBL76Tx2chM4yE2insiiG02i3WXdCe+rRhQQ6RrY6bWQjgIzhTyK6SRitPTvNVFMxjGRNjY3ycHKwDA6QCJLq/m+zo0PhQGOqreabTRZe7CzjX61AlYN8PdJbiyUYVO9rQEeUDw3OS0Odp/ZSKDNWttUEtF8lul4c3lGFBUyoACmFhaQKhQkU+9psTNZC4/BwHRj/xjNSBK9RAYd1p206eZcQz7Ww0QKmMrFUEhFJKcqFZJg2RnZ8b5UCbYgmpwoBJumbBrKdk06O5Lgm8s3M3IZY1DKbFUURb3dxcFRGc1WR+0zuFnQGIjO5EvLq5g/w4bwAdwmUpLy0VCKdc46ZqjdZOBrfZiZtIlKlnz/zi2gX0c0PsDf/vxXePFyG3NziygU2P4ng267gfOrZ1CvHiObieLa1XMo5JNDd9lhNjIko7iYC4iFBui20AcA6bkjAW2rcR9EeNMyCijo0k6mVuCWYFYAwuqSghjfNqzQvsClQ7rPcpy0Gmlj8Bz4hTIH37TD+fEN1tfTEmtc1N1Ewzdo37Ad4OnfDpmGjo9fz1jzNUNGcWxncyDnG5+DPP+9ByIOesdZ3PHPF0EYQK5v3NxkuKEbeAkqhCHTDQWnn372GV6vr+Pc+fO4efOmpJEf/+FfsbSwiG9++CFmp6YsuReM0sY/30GJn7NnwP0141nucYZ1GBuMyb39GA6MR7cozIMhuDX53BAoy01+JFkejqmwH/g9J1OhREdwTebmKOlyqEs2xtIl1mRn+0qcEdQytce1k3J7S96wFtdakrhBlVTxwXjPDMuoLjLgyLWLSQYB73gSrDD5/NY9IJZFudrB6409BQl7h0d47/338b3v/1BAQYlNtnyinJgSfQksemi3TvHq6QN1Gfjtb3+Hj//4JUoMOlhLlUtiYbaIZLSLSxfOYrLEOj4L1kxCOTJ0G8qTQw/QIOBUAozrQ7PdFYu1fXCC00YHx7U2Ko0O2r0IcvkJTE3P6jz3dvfx+OkzsYUEZ3/yzW+JhaT09eaNG3j3/fdULkLmkb0caYy0t7OrMUWgx3nKwJLrLMEt1zq21CkUJ8SSUmJM2auYmCBzJEPLfU5JYpmTcC3oyyyKwI5BHJlfDxQZuHE/ZczIQJmMBcdau91HLk8GNSvlAuu5kskY7tz6Sm6dDBLZO1etP/jMNa7oasoAmuOH7LC1yrCJ1kc2V9DfCVYZWJO5JIhkkEjgyHvENYUA0VvsEMgSXK6urgyZKv6OY9vrcvleShFnp2d1r9fXN3Q8XivXfrbXYV0sz4+gk/eUsmR6aczMTOPevdsyNuIzUKAczm155SzyBfaZ7EhKTIliaWpSgP/0pKyaPQbCHMME70waUCKt+sNEQj/z/QTDvAafc7w+Jgh4DWTsKEOmQ7YB+YYSrmT0WRrBMbcwP4vz59dkZlOrVBVoFwo0x0opZuy26ioXiPVb6NSPEOk2kE0xeWXdCmzPGbUIEovmJWpSZhibyziOOy97y+4fVZRciqZyWN86QK3dw+OX65gqZvHTj76nNlLJVE7gNpHMSqnAmlreJ+3RJDFEyJjIjjEnGdv7j55or6LR269+9Uvcuf0VziwuSgZKd+pLly9jY2NTdc4XL12SK61VfFi8EfJaQ3NQT5JpTXUliq/qkgl30Wo2JUOunByjViWzT0dka/XD+6drDz4FroIx8BagK5NnnIc0oVL9ufmicN1UEjCw4y6NlpQ4uNKauaExvpwrtp5bGQvfx5h2fP/k683JOPSCZU/dSERKCTKt1rLHZMnqjkElnTv3q3QwSKndTyasH5a0tPpWnoszxlqHg/xXrY7inJehu0cwQHKg7ddg++nI9HGYdA0AypnsIQgN8YzHC2+yic5gDz9H43V0771Licl7qTiyBL1k2FLMjmpHmax1A0Umh5jsYpKJtbiUENMZmUCX95Nr6P7BgVQY+WJez5dzmqUCejZBHcI5ShD8wTe+oRIE1s6zZvfx40ea/1SQ5PNF+TucPXsey6vn1aNdrauCqspIi0BehPZVnhTQ8khSbeiqHZGalDHn8dGh1iYqVGiEVa2VUSmf6HPZYuytt67r+V2+tIa5+VkloF1h5LHlm2y7/TsYCQeDMduvo4j8b3RLvvkh5s5dBxI5uQkr5JNSNqIJzYWT9bMbLx4hHuni8dPHeL2+pUxzoZhDp9PA5UsXFCTtbG2pt22lfAgyjcvLSyhkkgoU1L8sOKkG5cgww+6GrpaJIFMRTAIEIYOfaWhSzQJ0ubRxGeRGzkmVzNKaCQOCwUEMlUYXrS4bP8TR7AGNjrWyoUS5zWyaDKVsIYgT3KIna/oEMfOgi3QigSk6JiaSAreUjXADrtSqcjmmjC8Ziwp4pZjFaDbRqddtgEYhGSwRM2sJCVI6kSjShSKKzHxy0QwAgBbglEZ3OSBoDV5t4aDSQrnVR22QQDuaUr0InwrPU+CW8KzPjbgjE6el6UnMFnPIcFPvd5BQvWpgtJj9iNozTPX6SDVbOH75GrXdXcRadaQGXWQICri4cTNkgT2L2QcRnETiKOcm0F5aRWt2AeVoAifNLk4bPdTbrM0mXmevQ+bVeU4E1gTgUd1LStLZx26CMvVSESXeMwYvvOepGNJ5Ggf1MeiExs6c2BxvHHv1Bsoskm+1rEa410W3WsWgUQPNrKJqy+NmEwFUMQhmbQAd3eiox2wfFzfWYYRa63qrw+YfmD6zhOzUFDpRbqXMaBrgIUu+dXCCg0oTrVgK7XhKY4XMd7zXRqLfQlKAHSimgVIujrmpLKYn0kjGmbmi07S7gHtLF8uEikEN0ktTCphKQbmcENgzc0Zn5BevN5DJFQXG94/YEmKgmjVKS7714YcKqhaXVzC3sCJwG42wt19cfW6N6LTWTlReyKRNGW1bkOKxCFKxKB7euwsM6kow/O3f/hrPnm9KLsZMdi6TwPLinBjcRu0EiwuTOLMwpXpbzWNf4LSYhetztKKxHeCW9/91IxC16iGQT4qtZfAfiWWY9hq2+wkeHsP65fFN2u6aJeAoP/IvBQpDIwkDHDYD7L67JHOcPTQO2MDtKBP5denxONBzcOqb6f+fTMbBngNCf//wNrmMe8z8yjcH//84e+rsoAUrLH0wzwKCWzsnS8GbY6i1aWD29o+ffKLeeAw+lldWJAGljInupxxLdPikLNMCR69b/Xqd7TjzPH4Px0Hs+LmPBxp+/W+C23GgbPdqlPG12lY3daI3wsh5UsGU16GFGireB3NYt7lkoDuwPDILCSMn1J+ZtoeJQlNdyLiG2pVeG1ShDHpNY5AUKI8SsUy6WLsEJrIs2aJ4R8GJPQca2sXTWTx8+hKb20dodeiI2UOrM8CrzW3cfOcd/PCHfyqgqmUz1HApqcPgk31u2xW8evYAE7kUfvuP/4TPPr+NTHYC59fWMDWRQ4y6nkgHN64xqZxTQtbHuHszDJMqY3V1qrUNgJzOv8enVazv7GP3uIpaFzipd3B82pDhIgHbRLGo2i0Gmuvrm9jY3FJQdfnSRblcUvrKn6/fvKl78uz5czENZJeo4uKgVCKG7fSoamIZSbujY6czDMwyiCeTAlEERqrbEqvi7YlYj8egnax4RD1s5VRcr9n912IHBXkMjMl0ULrEuSJVlnHvKm/g7yjby+XJlnaxs72lNhk0a2HdLiW93D3c5MWMzjgfrMVWo94UCGUbHQL+TqcnU6Ved6DayqtXr+Ho6Bgvnj+X9JivpRyZ4JRjnYwr5dNsxcPr5bpGVtMkzda+g0ZOXOMX5hYUyLKv7c4ODVjiYrR4XCapGKDyepg44HUQYPJZvX71QnJueYQwLgkt8MiMFIslAS/GHJQ+r55dlaSaskcPnDmFeE4E/JQ2c80gK0wjGsqb5+fIOhtbRok4kwMWlHfVIsRkomldm8zcIlEFxuXTE0xOTWJ1ZRlLi0s4Pi6jVq1LYs36aHUmCGoJJplSsR5alUO0qofIpZiMFd8ZmFtz5R1fI4d7hH4dygnUdjCBo3Id9x89Rz+awvbeMU4qTTxf38TcTAk//ej7mCjmEE9mMTlzRrJkditIpDJSp41UhJYW8rY9VH09ePREcQWl3gS3t259qR6/fCWZtbULF2SsNjs7h6tX30KWBpGKAUKvWZG3oVzJDZ9C/bCvq96/ljsapciVShmVkxOcnhyhWauqxlxSdJVTyC0lJJRD7BFax3nrHQerTEpwHhnL6QalYe0MiTAuRuYfE/aZIDtVfGM3XGPM5brG6Fst7riDLRWQvCciEAZ9ZLJZcwMObSd5KM5fJkK4zmhvIxkRQLPYZleJubI0MIg8DxngekeEYY90I5YsJghlgvpEe45v7s0+nkbgyY2qrN7d2FS7V3wNAZpKgYKJ1Lj8erT/mHTN/SAcoJnayNatr++lYyaYAajx76ZIYscRJpJqAqxUXfCLvg1MdvGeUorMdmbTM9O6J1yLd3d2VHevetRoVAmoXDaLb3zjA5VpWFnDnvpi03SK9yqdIuGQwOrZNVy5cg25QinU3jIBayVDBOnmB2LKpmG0FXoQmzLO9lwCW64FjXoNTx49VC0/y0fYCujk5FC4anX1nMAt5+7FC+cxPT0l53+y9RwfrtYaBnzDRIahQ/NXsbpcGYwxafEf/v23VdGO5v0AACAASURBVHM7f/4GoqmC1YVKK22EJTcPgrhmvYKNlwS3Pbx49Rz37j/WiU/PTinYPX92BZPFIiqnJygV8jg+2JExzfLSPDLs/yMZIydeaJMybF5tvzOzGdedc4JQhmIsrm6dp+s5mMm48uTYVJ527cmMrN7ZtoaAl9/tLiWoQKMXQbnWRrnRRr0zQIcAoKsOM8bAEviRRRz0FEhMZJLIpRLIpSj5TcuEiZstHw7lPpQMcTFhK5tYu414s4VItYoeM5Mtmk7QQIlueknJZCXvjSeQmZlGbnYWYDsBsU/O2gXGhQM4kUK9PcCr3WNsHlZw2ouhSwfraNKAuAkETJpMu3yyDL0uaGk/P1lEKZsEK2azUcJ81q/0xeKpi2JkAC4nGcqnDo/RZn0MXfGadQzqVUSbTYH0eHDkq7IOt1hC+tx5RJdX0S5No5XIYL9Sx/r+MbYPK6i32MIlAZUvC0P0xXQLTvFR0pisXUey18FcPoMSs9tqIRRTjViuQGftCKI08+ipW63GLsdcjOdZbyCfSiLP3sj1Ksrbm2gfHyLebiJO0wMxJSZJVZ2F6ZQsexuNSarcjUIJG92DkGhoDgZI0c2Z0ivanTMTSVDc66PWaGH7qIxKB2jHM2jxPVQGsIaHNXq9DiLtOrKxPkhiTmSiArcLM3nkUmT+g4uqAubwnAPbZiDT5tYQ3H6tT2hE7Eel1hC4TWby2GdfvtO6kjnlU5pGtMS2MXs3v7SM2QWaVARwG02ox17ogqX5KcmOWj2ZWZmCRCZJYlE8CuA2lhjg53/zKzx9toF0Jo/ZmSm1YVg7u4x8Nol69QjXrq7hzNK0JJxWN+/yMEs+WSBt0iU3e3JvVpcn8xrI+OsbbDdCYJuViRSDBLolM/hWraVLt7loDTPzlpm1uCa4LqstV6ghDBlvNyga1usooWDyqiEAC3JmtXN5o23R14Mmu05ncscBmm9QDoDH5bfji/C40YFvqp6dNzn81xlfP86bG/DXzsG9q4IBiT0Dc+H0FhMEEAxKP/74j9gLjqicJ/xMZu1pnvPhN74hGRD7e7r8bZyt9Q3Z78k4UzvMcntf7TEJ9teuM9QpjzPYLlPj64YMbbhpem8YAfYey3zb9VN6HfrCDk0+hrKIYcAwOk97u0m7g5tjMHRzybHM11Rewd63XQO1MrThvyn1leW9OeuHoEMy4lDr59oCsqeW2Ipq7j588gJ3HzxDpx9HOjOBerOH5682BG5//KOPxILRSJDvU0sd9bllIpJ7TQWvn91HMZvAP/7mt/jq1gPEkzlJHWemigK3qXgf166sSdLJk1HrPlEpFthprNpUGY17AX2yGRAw29o7wObeMQ4qDTR6UVTaA1Sb7O8Yk4s898BikXWnA9VzE5QwgCDjSABLMLO4sID5hQVU6zWBMzkSM+jjvFGrDTsXBq+qGe/3BG7F2CQTqgUly0owSPdu1llR0srAnVJkythkqBOjL4GZ5nH8EqSZ8VpfdaBe/0lpD8+Bz5WBMVlCstl8fjSPmp+fEyNMbwXu5ZrHciYnGGZAb0FS0AcZ6xxj/a6d45TqUqOo1epKihYLEzhzZlnSOoJbttdxiRx/32l3sL9Pl+MBZmZmZUjF+09wwfpXMso8dz46yZKbTczNzIrRIDhissDAJhNUMY2BTDqjsUaQTNdo1QrHo9je2sTJ8ZECRgJcPnu29JifX8BEaVJy6larLTOaxYVFMdmHBwfBGKus+0swy3HIAJpMEJnbw+NjAeq1tYuhtY25OR8e7GvfZ1005xdfS1YplUyrh2+zxRrpimp7yTCxDy9ZbaqQeB4MxMniUb1Gt+xkgq1LoPaR9fI+yvsbyCcjKOYoYfXaV0sLe4eM4ToZ6gFtDrjjbky+Ga/Xd1Fr9CRR3tmjW/I2SqUCfvzRn0r5EE+kMTu3gmgyi0qdbslZZNI5K7kJoMyc2y37Ry+Ue/cfgr4RZPF/8atf4Msvv5DvCQ3FKLdfWFxEuVwRuF1aWlFXDAN4dnrW7jJcyVDya+U2Q/mv2v0w5m2jVi3jtHysGtsGWdtmQ8kZjuVRed/IAFHAKJQNMQ6w/crAGVtmeTLTZMgmIbZYypJsJsxzkGwbDp8xk6mGWyxxzLnicl9+HuclEzSjcg2L170fbSqT1rxnTEt2n3NYdehpJp2sJRCZRgI1I4FM2TD00BhLYI7vuc6aGmNMkMO9zkunLJHNe+LvcfWB7d8ez4SE+Bjw9NiB90/7lbccDffXVEXWmsljga+ZGzkQD/ub7/ceIzgwJsvsX+PJZCUmlCcy4o8JPJYrsD0Xje1oXLagFlRtzdGV1RXUmw31w+bc5jrCZ8Lr5TNYXFrC9es3lWzjfWIS7bPPPlUNPtcUrtOM1eYXzuDKleuYnV+SqqjJ8RF8S3QfgyfF1zrDDLvthCSw2vkRY1H928DdO7e1nzCZtbm5jtPTY6lCVlfP4q23rknpwmTpzMykkjUy+FW5z6h+/OsxlG1w4470NjijiPwv/913BstX38fSxXeAZC60zbYHKPSLiNqGtJs1MbfRSBebWxu4d/+RFq6p6ZKax68sLSKbTkpSRKlXrXIiY5r5uWmkaKcbwK1xKJY9FnOiLLvXv9lJaV6ptpSgIiwoqv9lvS0X9C7o7BhJZpCdnEE0W0QnyrYvCQXJvUFcPTJ7lPX2ojisNLF9dCpGtBVNohMh6DRqk58tL+VIH8V0HDP5DOZLeRRSMYEZnrcCHGuvaEEygW2nh87hEZrbOxiclBHv0ACBzn6m9Sd9SzjaImvL7OeZReSXFtBJp9DmwdS3M2SQ1LslJgOpNhI4rLXwevcY2yd1dGIZ9Gm2I4BCaUwfLK01yEo2o4NEZIDJXBq5eBTZeATFZFQyYPaNJZAxCVpfst4M72m7hUS/jwwDkHYLle0tnK6vI1FvIMsJGo/hNAJMX72KzNmzqCaSqPajaLMWeBDFUa2N59sHOKi20BlIzIcB+4ZJ3kHDJyYZLPNOaTKdj2PdNpI0HKNTZoo90voo5FKYZIsdQh1v3K7aOWZDU5Kp0DCEgKpfr6FxtIfm/i4GNMjq0AjGFiuOZQEXpUQpZzfg0yUDQrOfsNHJyTQSQC+DfNY7pdJyhu5IIt5CuVpDtdXVOOklM2hKHWBZaDIqESYEWF/MZEGsh8lcAkuzRcxP5ZFNx5CIcTHl1XvPU5M1aTsONai+WI5LWLUfi42KC4zvHhyiSxMMunFWG6oDYr0b3VJp5sLAhfW2cwuriMYN3PK+E9yacXNgbuXi6oZSlqHlvafL9eP798TcsqXyz3/+Kzx7saX7UyoWpGC4tLaKYj6ttiSXL53FwtykjHbkvRzqZLSg28SwDSIw0EMQqF6zzrcyoxZDIp2XHHkQSauPJutuOQvVl1gSc8vUenMlRgOeLNbGJKBj2VojZ0MWXz+G6w3ZPtcSj2dLLfixc9Z/waxkPLP6JnAbB5YO9MYZWQfA40yrb1Rf30RHLKBqhsfAreXw3mQkQp/nsdd5kMKkmwIU9iYMjqqSzbKMQeX9MdVpU5b85PET9SJXz0EGHiwRSCTw/vvv4dLFi5JlStbrTLtnY0PyZRzc+nm6jHocnPrmPg7ux987HigMEw3DbLy9y55xQGUh++uS8K/Ln+x+CfqO9aIdHneY9LC6Jmu/ZbV7SqhqA7Ax1O000WpU5A2RSUYR6TWBLr3hrWzFa94kU5PM2Rlbk+XZuB/WS0jKdVSu4eGTVzg5baqUY3v3EFu7+/jwW9/Cn/3ZR5icYE9QW7foQcAAwsFth+D2+QOZ7fzmH/5R4JaSSQKD5SW21YtjdiqPM4uzSIS2CvKucODuzy1MSbs/xqByjjeabewdHGFjew87R6c4PG2g3oNKYgZMMmnNo5dEzPqXx+Ko1hqq/ZfzPwPOTkc/MzBlwKoSG67LbNeWZK0q64AsqDXFSELvU3uHEChynU8Hl0/ewenJKYFbMoLNVhP5XMYMVWgORh+HFM+tJzBEGbIlR/gZcQV2DJZlDNkNoBVR9XFUWylKIlNJARD+TNkvJc/eAoVsDMeXSo5CYkBslN7HthjWzkgSzlhCUmUuWOl0VgEma00538jwUhXBcUzQr/VfrEJCYJvgltdNcEhwy5957nwR2ZdGqyngycB1c2MLBwf7AooM4Ly/rSXZu7oG3gPKi2ncVJd8cVfg9uToWEkCJrRKE5OYmJwc3rOlM8vquUqPBiYkeC4H+3sCyFOTJT1LBr28bu6lJ6enAq4XLlxUYoKSR7HjrIeWwRGZYnOEpnyZbqtTk9OSS1ICzfvCkhmOX7q4c/+SO+sU3Z17YrfJAjKhQfdzJnCYGO/Vj5CL9zGRi6v0h8ooN3KzGtww/77Wl9rWEa1lGntxrK/v4OCoipNyE7tMzu/uIZlO4od/ZrJk7rvcT5OZAiqNNlLpnBK9nOVM0Mi5N5Q3sKyGcc79h49UYlMqTeMXv/wFPvviMyRTSbXK4nUyacGk0NISa8snLTyhJCIYpuocfe1T2RuVA96v3JYZjcNeR6TRyfG+ZJytRg2dJlUEZP8NbHo7O1fyGJAxsOT7FKW8Dko4d/kllUJY3JgQ0uuDb4ZJcQ3c8vUmc7d4hnPBWUsDt1Y6x+dP6TsTOg4kva8zEzQcQ1yDmppLrA0/1TxhMoBO3tm0tbiyOniWM9hzdHBrhorWE318r/SffZ/m5/j+NA4630y68m+WSLAEuM4vODj7a8djhzCwbN8Jzszjqi/f//yem6GnK4lGe/t47Of7pyUILFFPDOHHsnsb9rpoVFJr3hjOmZ3tbavFVX1zC4ViEZcuXZK5G9VZXjPPY1CRwVp6OnnPzs3r/modPDzE559/jtfrr7R+c34T3C4truDa9bcxM7sgYoilcVxrfXf2gNZk54ZlmLgcSrmDzJ17B+Nnln2y7pZznCZ0Bwd7UhrSdX9hgYCbvg0xrKycwWRpQnEqiQ757HjL1zAejck1gM2x789geN+ZEPjf/8cfDxYvvS1ZckTMrcukLGjUhkBJTKOC9RePkYz1sXewK0kGNzu6ATIhdGZxTmZRDIyr5SOBGrYSoeSDgTIlq2584nk3j0sFZ5UEMjmd2BQxX8yoqy8OYowpeGM7XbRqDZyWa+rDWpxZRGpyBm02mqeTL2tZCVdZw0cpEgP+XhSv947xcvcYVdbkxjKg4MxkjUyhdWQuko4OkE9EsTRZwEwhLXaOtaxqfaKMvGXaeC5pzofyKU6ePUf34ABJHgNdJOM0SRqQLpTxAOXITbIGhTwKy0uITZXQZZaWWWxOWl4f5U+sMaAVOBJoDmLYOjjGzlEFbdZ9sranY7JlBVWhr5RbvTPTT5Y2xvqeQQ+Z6ADzE1lMZ9NI0V1q0JHZRCoRR4oSAbXBIAvMWtYIWsdHOHn5iqlapLlw0b1zooiZa1cxKE2gxkV5EJMMmfXMte4Az3ePsH1SVTCk/qSJhKTAvb5JTs0wyFpu8PPo6hxhOwS2oWEPVrAdDTCdTWKG2Xsxzd2QHIghm2cvRE4yop0uIp0mevUaWseH6JTLiDBTTJfqsECzHqffZp2cChNt16BEgnmVECqbTCWKNk1KqEZg3TWBbTSKdo8Z/g4anbZqdjuxJPqJjAB9WwZmZMtNDk12h+MlEe2rzRXlujMTeaSSTARFkGQyR03WHayEnmCB4fLF0tklC+gNkHPhJ7jd2NpVv1tmlJudPja3GOQcagH5k29+KAXB3OIyFs6cNUOmgblIsx5NTBXHoWTJZrqmxV9xtPWmpUnc04f3MOjVQeX93/3nf8DjJ+uIRBOSrbLdCM1qOs0qivkUzq4uIJfmc+PMCQAtACsDiIG9dYltSB6JCZFUCaonZw/N/MQM0rlJDECDshQiMXOttpZKVjM1lJbxd3ykahVgDshyc3cWz9ueDE2l3Ak2BDeu+BhrA+Dg1jYvA9Ljmds3NygLoI0V82fmm+ibgHQc1A0BVwBoIa03DDDGs7MO6oZBmW8WygjbUQNZPpLoBApAi7ycUu0TnLnVBlit4dGjR7h165akYpQc8R4yOEgm4zIHunb9LUktlaX3oHAM3Pr98PMdP0c/b89G8/+eifbgYvwe+TE8sz0OjD0IMUlTuOaAcb92X4asvrfbsnHBY47XfA1LJMdY+jCIxtQGnhihHJZtSILBFOtuO3UzxONcCsGzqQrMEMRlb14rZey5JViYYGDijz02d/asFdD2/iGOTyt474MP8P3v/xlmp+dtbIe+uTJRk5P5AL12Fa+fPxK4JXN75+4j5AuTyGUzuLC2rD1peWEac7OTOj9rieLg1pJbnh/w8W3JoLhUKlSD7OwfYufgBHvlCsq1ppzZWY5CVZOkgL0+8ln6TlirJa6PlMbJpCZ4ZrBmTxLZPoFJSz1oybxQCWDsDWVpBm49iDbjHKvRoyyO+7AFJzElXBhIE9i60y77PnKe8pooaev1u2IvOIZVl6Ya86ikjQyaGHiPxgsl4U1JoWka5YGiyaMNzJo5jbVj4vOzdlQW6GZVi9tVsM7nSym1AVfLI3DOMb1CdpQgh9fMe5fP5sRSm+kLBPj4t06nj/fee1djhACedW8EkAwouQcQCBKskO1jayO2+Njb2RPb4YkEGluJjem0VZPLa6K8l+CWzslkUclQv3ph7T94rayhnaQ5DOdJPI65OTK5JTHcPBbvxe7ejiSExUJ+aDDF82Jmn2UNBKN0USX7y2/Wy3Ll0fORoRoTNBHEE2zNNCmjLd5LOrIyECeAPnf+HEqTk2KeaX5DkyUCXQI73lCayxwdH6B8cohiNoWJVAT55ABThQSyGe72fLZUU4S+r1oDbb0IKeQho6gxF7M+6i9fbWF7l8ZXCZRPG9ihidng/6PrTXjkvrIsvxv7HhkRuW8kRVKUqKWkqlJVdc8YNmzDNgyPv8EYtoHB2N/BMAbwAN4+kHu6tq7q6upS17RKS2kXNzFJ5r5EZOyr8Tv3vYgg0S2BSC6ZEf/4/9979557zz1nan/xL35iVXLUTN529l+Tt3y7Owo+t0Uf6QkiTKw1MRrRrkxnpQoOuAXI//wXP7ePP/nYBuOhvXHvddunY0/xJ5G2119/Q5Rwp9dGSBvmP4Kdjgps6up60c3Bj8NgvGvPTo7sSuI7V7L8oZDgTEg/+7H/ieemRJbSSe0lZ4oFBWQaKkEIz89Bn7+NBcM4Rxr3aqQFs3/Z3ypmBacQWQQFqqtAbpgr5YrpIDKXzfU7c8J9XynicL19GiqdjvWGXnSSInipardu3rLaCs0yB5jqIM+tE73DTdGKvRgVij3+RCaPszgisFU8mdNj/Th0YagI6OM4W+hKL+VnDjAX1OF5fA7dWh+TCA2nEKtfzuf8PFZRdcnvfg6+llhkC/C9mM9dxLEF4yxSc2NRgT9rBrsDY+ZchTEoyBSMukGIiu9x1W4XouPs4FekkPNajx4/to/+9JHOCkYNRE0uFO3e6/ftzftvq8iDEBr4Q363YZ/rPgYGqs72uY2gs+/i2pN/OCKmGpM6tOfPnul8ZZRiPBmIrcJZQueWM2x/b9cajZpimhceKCb52g19qgULL4yVLRe39Xuu7d//m/9mtnX3XVvbf9MsWxY9ymeavNvCIQyFkc7t4cFDy6andtW6sE///IW1rl06HhrQ1uaaZi1R7+22LtXh2dsG3BZVeVrYTMRN7RRSJKIl4hTohQQ4r4EHXyhk12cpExyiAouoTrtn/e7QxpOkFWvrArfjfMkmqNtl8zam+5Wgo0jdPWWzdMFOmh17dHhu552xDVN5G4sCSRXJFYbBI7KGmI6sUcza3uqKDtZ8YmJ5FHHle+hBD/BasITlBiNrfv/UBqfHliUxwrqGbiV0K64bheQkTqJmI+ZNG3XLra15xzCfFV15AiXHp0el3DsWzTdtHcSrALTJjA1nSTu9urazq7Yo1YBJebTKb5eDxWyMn9wQcSgUnAdWSc0E0uuFtLoQFBjyiDppvmcm4RTGJ3PpjM2GfWu+eGH942PN5aIonFldterNfZvhFauucUpVxzGKw4mkHba6dtHu23iWluowf9/qD+y6P7IxgDcMynvQG6srlA2USKwK6G7Skc2Me7ZBNT2bsmwS4Og0wEZjRYmMbIQIXvgFI4gFnQmVRar/zMHqeUxtAk2t06V8pUCrGW491GALE3xB2Yx0c5mJ7k1n1mWWii4EAEY2TEjLJKRWrWeRzCjZAzyHp+QemKjyJfHnK6iIU6+WJVADBb9SzErxVPTdwEIINVrvFs5nCLx4FIGL02udUv3oyYE6trlC2a47fVHSoCXz7QhKkZBsbO3a9v5tzdyyerE+cLXkQKuLs4LBdksUH1FJUHlO2OPvvrHJqGX5Qsp++avf2Vdff2/ZfEmf9c5r+1JhPXz22O7dvaHOrUC7VGVDX017NnY/Q2UxzJJ799ypY1z0QHNXPesNZ9bY2LOV+qbNYCUY1dl08PoNwFZFpEh15jYCLuPM8pKKoip3C2DqoGpBK1oGo8sAy+93sJUIXbkABcKzeHn2JVZwl0HbMrhVEXCpexjfywF4AEFL/+6BwINBfJ3lKrF+JtgJRHqaAmBAzl63cRrA3AecTy46G+DfZEdBMol/3cHBgZJkD/xYteXV4eI/lGN/+tOf2C6FNzFOvNW3DGhfBeHzQsYSdSvemwhuY0CPAX/5NeLniwlD/OzL1ffYcQ8fWfdLVhUhWVGSECjZHmAXhYf560R6otfl50WC5Z9Td0L3mi5UT8KJk2HPJoO2ZlrxkS0Xmb2LgnOeQqvIGWa6FMilWO0JnfeSU9KB+PrbJ3Z82rTnR+fWGQzlGXjv/n37y7/8T221sekaAQLMTmd2jYuZ0bl98fSBVUs5+9vf/s4++/RL0cNYBezN4bBte1trtrezoaTBOw8+Px4LFF4XCPvD1UDEkOj0hnZ2cW3HZ5d20epYszewdn+o6xtM0B0AqHrnpZRndMQ7jsz5s9+gV/qM6FiCTsyVtq6bAXA6O6BcohuWNOZ6AVScOy4i4z6Jfo3eXXIbnKGSXxIrEja6kt7tTGlWC0DLqBICloC6ZqulpQH9mY4EP8dHbXeuNc+ljlOY9QPA0UXGKxcA6Z/NRxQAAdxTPhvvh6iOioKI8mlOGBpgT+sOWi2fFeA47I/kSe7si4SSwc2Nbd0XqNt0pxHOqlQrmq3GpgP/XwLT+++/p+sAFN669ZpogIQ4kvKLK++20t0ETDx+9NiODo9E0wQsE0eZXdW16r0u5nO8gIivv/pKTx1vTISmzs/O3Xt3hSYEFnh4Yxb1eoBqzhfOAoANHsIAW54J9hwOAuC1mRTYyfXoTmPlxPesNRpab8z8EtPVSWV8azSWMjMAms4g3sK8D5125mvp0vH58NxGkRixKQoSrH2S2xeHL+zhw29to1G1fHJqudnANlaLtrFatgyCHBSgWNmawQhrXMWncK7Oka4X+xAvfHF4qj3Y602t1e7bydm5nulP/uLHUnCG1o77QDoPuB1IYApxR4rDPrvszR6BWyi2mZzA7Wg8E5DHCuiLr76QXeHW1qbs1Vj73GOo3KVSVXvd//NoE7t0UUOA89nPRt/PGoUYD9WtvTg7sXbr0jpYYKGroZfwPe/euLFI6zFFgCLMrXrMX9j3sDZVxBlPtL9E/w15iTpvWLeoOwgdGjAYunKyeUlK+E3etsEaDWo018A6Zg3zLDkveOaArMiwkKL4aKgCGF3bMc2PdFpAGNXk27du21pj1dWUo72bT6T4/DN5RL8nAOcNAmdpqcgVPY6D6ptsPMM541IUDmhVcAjAUvs/KDEvF689hi1oyi/FvxC3Y1xaANOXi+mxoBAr0rzn8ijOciFXQH4JSMcCqd/3sGKiWJI6ln52RbCrc3Y81llw8OxA1lPkgYyOMI9LAQ2AS6FtObfgPOBn//Gjj0RhZtxDtnSzmRSTf/LBX9je7g1pYQBqfX7exSvV3dfMOOeud7/n42mBoejr0ll29Kjy2YxdXVzYV199qfEHNi9iaC9ePFch7E2YooWC7e5ue+dWOXTUb1kw3rgpmkMOjAMXP1vQz31nmCX+3f/4X8523njfNm+9ZTPmO+O8W1CWZPFQGR52r+3w6QOB206vbR99/Km12h35KLHBNtYbtlqrWS6Vtt71la1U8ra+WrViPi2VN/mILuCh6MbqKYWZAqXIyhDdcgGRIpKWlKUsieLrcGz91rWNrztmvaFNB6D6lCVzZZvlijakArxSt3SlahMoRCkotCbKKUrKCEohEnTRG1trOLPL/lgzuJaiO+hevhOqztOxZjy36xWJBpVTM1vJpSXW5H5rrp6Zw0SZzQu1qXlpmdHArHNts07bsiN6UnTN6BziIQtwSloCb9VS2QaovqEYV1uxVKViQ+Y6qY4BxDNZS2Tz7i8DhRAwOZrKgJzZqHMobvQr0yjNpjUzQ4ClrALdUHiOw2nct3JyYrVcSjMrdNwq5YJoXuk0KqHMrHpSTqDot1s2bl9bVvEpbYl8QUrDAD6xH6d01eguJwTUIWclM0VLpQo2niaUHB1fNe2i3ZV9DR1cB7jB6JtZXCrkM7p3fUunoSlMbNJtWnE6tpV0Qp1zFJcBhjfxRkZ1e4IoycRmKDTyKQYj2UWkEehCYIRDnQpgtyvQOxlQpR+oc5nOZSypQzKhjv+Y6jvBQElewpi9bfWHNuD5cJBwAAIQeB+SPFJauupBcMHxhHfxSYigWRRzWSlWM5vGGqcjWq+iZIevs5SowmiKb1TN8IREnOsKf6kgPJ+zSWXs5PxSQZZ7e3R8Zi1mpeh8p0iO3ldlfWNjx3b2b1tC1F6SxKwObwEL+ZY661KbPVDjYrJLIerJg69tOm5ZoZixX/367+zLrx4JMJNMrtWrtr+3aSeH39u9uzft/hu35V9NFz36tmliQJUz7kughweU6DIufiAx3gCt+uyiZcNpSoC8sb4rP1vALRJpOgSRaov2no++vQAAIABJREFUJXM/Wy8GxFknEo3ow73oaIbimA7SORyaJxDLyUSkH0VA5UHRAd1yoIqgM4LM5Y5kDETL7/RqkJt3f3W+edK1DKDpKKhmEi44roll+nPsGC8H13jdWktLSsTQiBCBoPovyunJqTomzLZBXWQWkABId39vd1dUJsQpCoWs/exnP7P7b71p+Rzdo0ixXQTV+P4xIYvXHP+s9RW62zFJeBXcxoAcwe6r4H3+uZYoysvV2Jef6sv07fhv/hpxnn1JbTmmlEvdaF170tcN10xH4PL81FpX56Ilp9j9077Vq0VbraOM67O+uhdBGC6CSEHTQE32GTX2eNJyhYp9+uev7fyiYy9OLiyTL1h3OJItywcf/MwajU3pSsTOLcUtKv0UIrH5OTp4qPj5u7/9vX3+56/kP0hec/PGjqUSI9vZXLXNNZSuvcPj51MoToQc2unXcf8zD2d2cdW2s8trO+dXC/ufrvXGFFPHGsFgfEMJowA81+TMErdm4uyjC+NnDck7v7r9rmZj+Sz8G6CFz+I+hU4djrTEmOQBMlkHpVLR5/00H+eCUZEqyFiKF2K4MGZr0c2fqVuBRR9FnM2NLYFL2CyXl2fWG3QlPgVYJp8BZAJWAcacgwKyFKeZU5VA1Uh2OF7oDklzmDfk37g2fhYxKGKtLEfUhSXZZ040JyE+OiJ0t9lzeNQSp95+523ZwLDvvhTwTNruzu58jnBnd8eLxqOxra9t2PnFub14/tw2t7ck/MIc3NPvnzr1mniP0OVqXfeM+3h8ciKBL+Zw6dpiAULXnI44VkrPnx9qnwNoYUIx88tZwe3kefhznYhuTSd5bbUhcTmshJREig000rwdnV7O+ZV66K6FWc3m1aVdizruCSbfiwXSzu6u7g+dmcWsZkKglo4tojGsAZ5vp9eVdzvJ7dEx1/3UNtbqGgFCFWNno2o3dtesVFAWIFcHecAG9oqTJUOxOHgBsVfVPUokrXXds+OTK7tuD+zk7Mqevzi28XRsP/npj3U/87miwG2mULV2j5lk7peDWz/LFzoQ0ymd+rx98+0DqY3X66v2N7/5tVxEoDpz//d299ThbzTWbGtz29LpnACfF8YW2g86fzQe44U75WOuYKdOeK/b1rnUvDzTzC0WQLCveEZRuMkDnT+MGBMdxMSxN38ukWmiHGE69f2bRc3aQQ+LgoIVhSVX1436Bn6Auiq5gyt1hdlbg4E8n7l+Cl18dp4p18aZqq4+oqtaa15ch6p+cXVl7V7H0hS0yF+nCbt3955trm+KiSF7NxgzxMnwnCkWxO60TxU5sF9W745xF1tSPpHuKQA2zDGzd+XpHmiu0Xrn1Zgu+m1ga8X4EkWZfObY15rWWChiL3dyFd8AyaFgEb93+Xviz3LNkUIeY2r8/nkeEe77S7O8AvCwVtyXmv+gI3/z7Tfa01Dj6eKypyJtnO+J5y+FbtbAh//wD/bgwQMb0oRMci7kpJT8ox/9RKMz5BSjIcK3nuvN8ymBbBd7jB3VeU4gBgy5WmAzMY+fTipG8F7Sp5hiNXatMVcE+t54402xaxAhpnMrrYbQGfYcY2kGfKkALzuwV8CtruN/+9f/mWZut26/Y7NUUfY1Hr8dzPB7lHZHvY49+/4bUTHhSX/y2Z/t7PxS9FECDnML66t10TYHnWvb31q39bWqxAHk9arKUlwmDqn80oN7YLAmiLQ6Ord6cFNA59j61x0bMmfbHVhqAHhj4brtD6JR/XTa8qtrVlhbs0mxZGMALkq+qhZn1O3ER3NgKTvrjOwRwgLNrrqigK7o0QvgKKRTVsqmLJ8YWYmu9ErJarm0Kvl07VCbRU2ZGUxDNW00sCydRQb9j44tcd2x3NAtb8aBFKvkjkoX9C748dBBqKY06jaDwpTJiRKWLlYsVSjaKAWUxqc2Kf9eNDFOL9p2eN4SFRiqMoVAXi+VcTEKFhLdBBSLmUm1Qdcys7E8ZtOzkTVqZdtsVCVEArgV1TYUF6AN0NWlMsxrDRGdUWAf2JTqu2ihM5umEpbAfBu5/wygKisg2x1M7Oj8wk6uWtZF8EvUcO9gQN2JfqWCe1LbxQMXq6CBGbSV0VAiWMwts8ZubK1brZSXPBigkUOC9UAlEZuDQi5npXzWDKsIurb8Atj2mQvrCNTmiygeZvQ5h72+kg1VYTkwoYtPxtZGoVMKIsF+JigFci/lAKXqf6gIo4Id/NGg6lFfZS1UCwVdi2jf6YTA7frqihXyLH5XMPTF77R7HQQSzgrgMFSEnV5DTQDqoEk1uTeYqMNy3e5aV1YXHYFb2Q1s7NrO7i1LpguiEwNu6FLw+hxcYiITNwKAEgCToJTP0T15+LW8BGGeAW4xu799554OuEopb2uNihWyCdvfWbNGo6KiA/dSJvGipgTgLGAbK2ku+ORSWk614rqvmtd2fnVtw0nS1rb2bHv3NSuU6gK4rB9mDufCTjFwBI/e+EZOf3Z68HKllatYgCq/1TE4BIimwy8Gk2VwpgJD6KDG+aL4erHaGoHtcuc2gtllALYcDOeAVCOa0YphARjdd3WpAx4Ox/hey9XlV4Gd3lOFfb8Xuk4CdiqjufHvD54pgEBTYqZPdMczhH4GSuhRaz07PVUizLF09/U79pd/+TPN2jm4Xdy/5SAbP9MygP3nAK7W8Sv0r/h38evyc4zgdhnkLn9/fCYxOL98TyL7IXbc/V9jsSh+76sAe6Gy6OuKrsDZ8Qvrd1oMJojxQud2c6NupQLd21AA0cx3mNkNsT6+lpJKzfcmNbf33cMDzdw+eXYkexE8ZbFlee/9H9vq6obUzJVIsf5Dcg5DYtS7tuNnj6xcSNvf/Pq39s03D626Uhd9nOupVfK2s7Wq65rP2c5vil8fiyRMIzhTwFLW7Y3s5PxK9igXVx07u2xas9OTxzkMlT6gNsyrceZqRnmpeOEdpdhdisU6KGt0ahwQK3kkbmFVo6JbsL0Is7u+plz9k/+gWrP8Sazl9R1sZEiOKbjodcNIBZ09nhXnHFZ+g/5Q3txQQ6Hgn50fW7d3LTBC0i6w1UfocSql5GhHpC6a+yYFSrXPEOrP6lA5JZG5Rj4HXRDmXTVfKlYE3bOkRIckCJVzhWAOT4SSEPwjv2Gvra6uu3jX80PZBfEZeU0AM6+LcjEAd2PdZ2CvLumgVtVlpevJTKwsC9XRM6s3avo5Di6ohABZOjPHEpi5VreG1z4+OrYXMLL6qKWmbXd/37a3d1SkkEAXRd/JTO+DaNXJyZFV8MsNs7u+xpMSCuOzUkDgHm3t7ErICEEtzk/uKaBLwCHDGdTXHPXePt6+SQls8QzZ21zXxsamd8Jz2blXL8VadZhrdSXodOApGiM0WZQzQcr2dupWr8CKonPregN0bwUAxCBy94EICCKJh60wHM7s2fNT63SHdnhyYc+eHypZ/+GP37NarWrFQkW05FxhRTO3mVxez5aihOsihLlMAWYKIwV78PCJtbs9rb3f/PY39vU3X1t9raYOJh1I5s5v3ril509RIILbmLDPzzw/ROeNACXqUR25eSlwe928lJdtv9fR2uYZcQ+jj6y6fwHw6jScx+ZF0VZjG4ishflZFZy01/2bIz1Z8SV0GuOZxz6KVmtRCbnf66m4FBVqvROYkoI6SQB7lbMA0Mtn4vkSp8gJrpotO6Yb3e1qHAk08Nabb9n+zl7oCnqRycG/g0Teyynbga6svYvuTBQbjKytOe/UY1BgQTnl27UopPa7NLsbY73HuAVg5c/LM7V8LhWJw/mwHK9iTqBnEfQ0BMiWdCtiUTfGxpiTxNgUC7Q6t5fmTKPi8zyv0dx3VIGO3r84xUy0l9mHgNpuv6+cjfMivqd/Tep8pDjxxz/+UcrKYk8kE5rbffudd+zu7XsShtPZTBGKXFnjI9jdsW48N0ZUzVMZZwnp+YglGBlg3n6lIEM8oVPb6eJJ3pViMqrssDxQFGfN7O1t22qjruIGz12l25A/+7m1tMcDLT3Og88L8RwJ//u//s9nu2/+0DZuvSUrIKgCXs3wzhthmouCrnXw5Bt5AcKZ//jTz6SgR7JEC5kDAmrmDMGd6dD2tjZkUaCJALzj4sxNALgLNmE8mCKNMao8+swtDkLdds8G7Z7NekNLdAaW6o4sC01Rfqwab7UBC6hYslyjYVat2bRYFsC1bM5SfGWxQTFNZq0zSdqTkyt7dHxuze5AhtyaLZkxrI2lCreTGVBEkAa2XSnZepkZXJSKJ5bLJCWexX2RbBSdUmYxu13rvDi0yemZpdpuWaN6InpRwd5I9DUq2lCQmV0qFRnIMaPyPEtYsbFmqXLVhgzmY7GjJBi6YcKa1327bPfMsgVL5kvW6Q7svHltQ4EwSNU+lyCdR2ZYoO2q8jUSuC2lE7azVrUKCsVTaEDuOwxdoFwoWg6QHChkiM+w+CbQXKFxQWVhVpXOdT5v5bV1m6H+p2MYIaOJNdtdO2siTnLtfw/1mxUzBUwykexFEyhmovgmmLtN2gya8nhsxUxKNhyTfkfiXqtVFIgZRvdEnvXArFW301WiQRcayjuUbIS1OLT17wgu8DzoyHOPJy54MewN9BkkWJBKCdyqloqiUphjlgUW4C3QBWWtEsHJ/LAJBuFR4EvzBEkr5QHcGXV7ALewF3xsxH2TfZNGwSPv/tJZif6JEqbh+XHNibQ9fPy9igbDsXssX7WudRAAbgmUqNltbt2UeA33miJNFIWAxuNBi+omwNHl26NHHMWZp4+/s+moZenMzH71q7+1Tz/9xm7dvqM5+nIpL3/bO7d27O7tPcviLSWTeK+Y+iEXZ0QiuFWLyBPqMGpAogOd+uKyZU328dgkKLW2sWvrm3uWL61YCtXzELDcDiYGMJ9x0r1TUyXOxvj7R2AZQZIHF7/Py93GZQAWwWNMgPxaCWbelYtBJgLZf6pLG1/vVSD2MuDyPymYLlGT4/dIlGFOSV/QgBUiXpr98QNzuZOs1/XStX9OAAVz/Jawr7/5zj7/4islvfwMyTVX8fDBI1XUWfsolvbotPV72he1etX+k3/5L2x/fy/47vl7LoPT+JlfLRDEZxCvW9XaINARCx7L93W5gr38WZefyzw5DdS9+N7QrEnICNpewfa76ayBhb2DdzCdRrxYEy/TlucBUl0TT5CZ13zy8Du7OGP2EGu4pDVWygKTxLbgBBFeOwpSBc3W6Lc5n7klAcjbVatnzVbfvnvyTMWqq1bb7r5x3370wU9tfW1LnVvdMwlK+Wwr4HbYbapzWy5k7Ne/+rU9f34sEcK93W3txa31mt3Y27JCzpPveWIhYO3npRd0tBuUcOABftnq2vHplZ2cN+30/FrsEIqYkV3Uw5KH5C2D+nxce17MWuwZYorP0/GfQKHuP7R3F59yax86cQAi94HVs4i+kiS5iDwRf/LMgbtMCR1GrveqealuKjOvEhWEkjjoifEjgDlCw4N9wUwZ3Ymyvv+qeW7dXtvGiP7loN7mBJq5nlIpr1EXWC50gSjSu/WILyTNx0qYhS5yAE2izrk6LCAy7gkSdf5Mdw/rG+4yoJZYweemMso6rVbwoixYp42NS0dJHMqlfm/czoe4RfcX8MB7AwD4vai8xC3+Loi9yV6ogi+rC1Yxlwtdmj83r650D6Ag00WGnaE5OvQuEimd7Sj48pp04Ojo8gwB/QDV05MT3WsVHobDYFGU1nwt11Isl211bV3Kpqi1EougnNZrVX0GXUsupyID9k7bO7v6WYRj+HsALvO2qISj4iohpHBekDjznnSbAP9YPZWLRet3W9J6KGXM1ut522iU5EpAjhnpvDqD/MCK2yAk12G0TZZOSXvw6KmdX7Tt4urazi+uBG5db6Aqm57dG3csV1yxVgf/17yVijA2fH+Rs/hmck0D4ut3Dx5ZbzCyWmPVfvOb39hnf/7MNrc3JISp2dFURp6+dKWAb94NjFFBJ9fcGtAPsyjICGgfC9BCR0YhudtuaWxiAkNQit7uUiC6aAiS5DrzTvDSrKmfgczIulqu+wJ7nInxLhY7Fn/ngklqT/BzgbHAWuKZ0/TgbasrLlLEnoVqTKHm4vLCcUG9LlDFc4d6TgGHmXUYABRYvvr2Wzt4/szFEGcze+PuPf2C9u/sLB9Bkj1YYOVw1vtMfBR0cq0JWBTLcT6eVQ4QlynGTql1BsbCIz7O8LLPYtd2OReIcc4tcDyHXI5ZMa7FmV4XWPL4H+Pf8jUtF1pjTiDP28CycXX4oAk0pyAvd4s99+K5+OfxuVRPDLyTy9lKE4QXjQJ38/Nac6ze/YdRgvhUu9vWfWZk4J13fmDbm1gE0gFPaOzEx1IojCHeVxbDx6f9ovWir+kY98VoWjpHJSolRfdDOzk9lrBU6/rS8PCt1xqaTQfc7u5s2eqqj15EKv9ynsFWia/r57G/r6YR4pomJ/h3/8N/Mdt788e2dvNNCeh4SIwX6DQddW4HXTt89kDzQFRQ/v7DD2Uvkc3nbAsFvHrNVmsVGyJAU8jZxlrDCqjiStHXk/tIk4jVES3YMGHrX0OSPKckUlnEFoF5S5RqJza97tno4tpSw7ElqNjwC/iQxNs0aTPAbLlmVqrYJF+0TK1uGUB3mtnWpA2m/ErbSatv3x9f2FW3r+4uc6VQQCPQYRED5NPMrybN1gpZq+TMChmzci5jtUrBsnQxSUqmTPZOLUXQOju3zuGhJTtdy0M34DAEIHIPAvdcG45rAXTx79msjTNZ68zMans3rLC+qa5zn24sSb885aBgjUSTRfQglSvLv+3Z8ZldoVLJxkANz5KW1hCuNIxD0gutd6hZ3Fo+YysZutJTzUUzv7HCXFC9rplpRLuIEcwt9XptGzLvRIWWADmdGclPbqVqdahVmaxRn6YjgCUCdBMqRYfHx/ISZj6HwgF+w4MJXQE6uj53wXswgwuwljjCdGzFbCp44/YsNRlarVy0gsSngMi+ebEUADBR9c3RuZWzOp+FJnpfG4W5l9EE8RM67SRiofPMjEkSIOCWMwBg7i0dTw40HbJ0v9Xu9Aq+K/8vRLziJqNo4FBdLSKBawBjpZizWjmvvbCxviJFaM3oBuCqmmyUso9zgEEMQ5VoBS761Un77POvVBhAVIrrPD09l/n1u+++q2tdX9+xnd3XlETjkQm4dVEIF0nxoEbSHFQlddIuOrfPnz60yfBaNPVf/Pw39tnn36o7tLOzLa/qo8OndmNv3d5/975V8D2i+h5EV5zeG8GDB+bQP/POLZYA+DaSYF1eWhu6OgyMoTgZlsuXrbKyasUKKp6rVl1pWJbENplxCrL64uFwC/68AcrMwXUMZi/ThyI4XlC/ItCNwWUBnsJneAU8LoPW5QrrMmB+FQRHsB1BU/zeCGy9euvVTJ4ziZWuP6hPLneTYyDX5w+Afo6FA6ILTScPhgkcxoqa9fvd3/29PT145jYr6ZTdvHlLa4HZPea02Q8AhtVGQx6ZqKoCBt5/7z178403lLDPq8NL4DKu++UKc7zmeL/4cwS3y9/Pzyzfx1eB8/LPx0LFcqLi15MUvZrXgdIYFW7VXVoqEkTAvAh+AQEH2lKsokd1R74/JlftdssefPuVnR6/0NlYr3CfKlJuhaaPLQ0aAEqqw/uGGsOCdaDN7arndNLBOUenl3Z8dmVPn6PYemXv/OB9++Anf2ErtbU5uJXGhKyA8PRM2LDXsuPnD62YS9kvfv4La151tMNu3ty3dutCXdu7t2+KMRJnbb167eMw/vm9Q+f3GyuHsa7j+Kypa6JzOxyhJo/Kc1K6A5zf0Erj/Z8XCpbssuhmccYARnydOV1WHVY8tHNZG/b9NbD38OTO96XjA6c3Am4ActCaI6DU3K26n4DugTpLJGkkRsx14uc5lQ0er4ldSN4qpZrOjUGvb9ftK+v1WkBSAe3Y/QCckzjRDdAM2XCkToWrbTKj6IqvmmVPmHeZQnGUfRQFp2KXinXqCaQzcRQ/iC/EszFxlWLr2Ir5gtVWGuowU/NprK5au9UWDZhuq5oIYlDxHt6hIj5JHTZ0Q0juRRNVHuAFKu6dJ9IJy8nGC/G4a9kzsYehLfMZr9seL7nxiEFtbe+oAMzZDBDhs0Ih5nNDIXWv2rHmnvHO5FxRp5r54UpF3V8oi4BmvHF5P6iEdHJRvuW5UhzhdGs0Vt0HWCrKTnHlNXg/BHBQcuVeARa0h0nCC27pxHtyRg36XWlzkHet1wu2S3G+lJZdFwXy4P43Z+s4nIhjKr7+XaQUWvgDO7toWqfHfelJX+beG/esUqFbnbP9G3etUGlYqzPwzm2uGGjJ7s8aNraeOevl628eipUE1fv3f/97++iTP1l9tW7VclUAHtGsvb0b+r1XZ92mzcH4gtLqeXD4T/FhasNe1y7OTyUk1W5dWb/fkZCUxDUpKtM5DLONsbOo9Rip2AHcLgqL3kTSWQDbb6lQz/dEn3OBAwopYa5SezXYr11dNUU1Jm6wXrDwYiwRkISyN8+a5waAZf1pGE4Nh55oyYDdQrFkhWJBZ+4nn31m30KHRQBuanb39h179623baVW1ZpR4YevY37ve4OuL4J4IYx6/BPgDe4useK5VCR2Ia8Fy0ldaPAAxZWlcaSXC7Uvs7+0HwPQ94KY5xfx/uqcocss319XW/dQEEeeXGcgdohf7T7yWjpX/cBVDigWpQe0UOFf9nf29eO2SUH4KsyFx46u9kY4U1xZwKn8nCUuLuivgX7B6emJzg8+A8rq8s7NoyxEDjYWm0RFFc1aIzgFuM06K1NDAvF++eXGNa04FB0zNLaX0bnx7NmBPJszOTQWeioWoT/A3t/eQvwKJ4E44rNsbxWywFB4jbnKfPxOMc8bSIl//z//17Odez+0+t49+cVKtyWqTREm5TuVsEGvZSeHT6yQS0pQ4ONPPpHvHQsZFS4OuHqlrJnJnY01JfcO/KTjOV8Iyxt7nqzqMHJ1W+/oBgqvrDmzshCABJploLnVtatnhzZtdZBfdY2nQOElYWRPk+xPs0UbZHNW2t623PqqjXNZ609MCpb4Dl73JnZy1bYhQSWTsfZgZBedjg0mbmtD0GWmMoUPHkF2OpKScimTsHo5b3vrdStmki7M5HJQAq/jdtsGV5eWHo2Nei6WO/1W00bdjn6PABJAjCUxHk1tREJIoE+nrY3B9caWlbf3bJItypoBADlF8U82E+6Dms4WbDLLyIz89LJt552udVAxgy6QonLuh5PATTKlYOOl9pEsd/ITro1O6FSVk82NNbtzY9/K2YwlpEBMkjq0fr9tvVbThldNs07HxmRqyZRVNzdtZWtLHrEDdWK9YIpNDd0gFNFQhWysrlkqV7DexCQ0dd0bCNCPAfmA9CxWP2w0aA8DdZih8aKujFgUxYOJOgDYA2AF4HYMrizsXUgRDDTPOLNxUOvk3zSLITq8zyYqwZbvqwMMJTVBkp97yrr0CjcaVKiBclAtLH0IZjps1UGmu+oiDDqLEOXodUWVrlVKVivmRRvcWFux2krRu54h4IZant8wdQ3DvGKoPju4JWFK2pOnz9yzeQS1d6iiAaqTCJJwH6Al7+7fcXDLjDfiZJL490JArNjKWzqiI4mmpDRjjljUeNi0TGpqv/717+Rz2xsMbWNtze7euWXjcdd2thrq3hZQVQvg1pPlUGn2ne2BP1AhI5BhLu7k9MzOLuim9EUhYpYZIM7n01x2KmsrtVXb3N63RmNDirAoV2oOV7McQXVPzzrQU6Iic+jWxQ7dAuQsC3UtupAR+MQ8Is7aRiD0KqibH5xLXsTxPeLszAIoeyBZ7igvBz7fkwuxJq+wh4AtyXQvKHoACsmZAsvS2Rmq+5zJyyCTRCdXKNjDh4/td7/7vZ1fXArQco0oyBI4oCrR+eTnAB839vdsY2NdAPjhw+9UKf3xj36kGZ0othOZBPG+OVUq2hUESnW43gimCPxcs1PD/fv/qQLB8r2OzyOCZQes8W/jfG1SNGs+E9eoBF+FnJfnb5eB8uL5RWpYyBHCS/PvvAYdByUnE/xIj+zo+YGs7PDgrqM6X6/a1saqlP9TErnwMQNXE9UFvCxuoetPCdyiDv75F9/YcJqw45NLsVve/sH79sMf/URrnYCrtaDusSdA7nPbEi25mEsK3HY7A4nY3NjbtcuLY9vebNjrt29aAXBL3AsGDSL4BZVQ6QPMi3NpCdM9OzqXFcrJWUsKyRTbovASFjRtVIhDZ8T3G/sOQOgMEE+oXB2V7qlm9MZjdQ+llouXeqHgiYm6uljp+FyxA0IHBg4WUXUFGDuYiXRgsRBmJgA4B81aSzy4qRQ96QJlsgXb3bll29s3tMY5+w6PntnTg4eKXYhBsRZFo1RXOcwRQkEfyAxQC4KEHfAhEZpIR56MlZBLsT80JrheaMNcXNxfXD9r3LtDCe034g6gr98bWCFXsI21DYlPcf5BYQVUAt7xkOW6GIni88omhvgjD2CPXf6ePpustaF55pwDQ5wHsOoJYJzYwGdlBhfhJu45ex7GBt8E5RcgBthoMQs5BUxiI+czlAK8Hbq0dJYHei68TqQmA3b5+Y3Nbc3wI2DFtZP80lWn+yvBnqCii0hMu+MMEeaooSTTCY3XhQ0TYFreqkGRm7so1tRkKoVXqV8PuhL13Nuq262dVauVM5ZJsBbdB0E/E7u3nLLKR9zyTutfxZiUffXNI2u1unIhgEkEML3/1n2r11dUJLl563UrVhryuQXc5mDIqeMaWz6BYUOOlc7at989UlxDhfoPf/xQM7fsma3NLVtrrAvMYbfEM/ICiCdKvlL8eSp+xM5TADIUcVqXF3ZyfGhXF2eau52MURZGEdlZBMSTKOoUZ9dV8FvScYgn6KK46IyWWOALjegAeH2/RoZALEKJ+jwYWPu6rbWK4JiAWCopYTD2+RWU8hhb8jnfA8E2i0ILRQoaKLkM+ho68rRGHj2eH3G4AAAgAElEQVR+Yl989aWYXdyEt9+8b3dv47kOK8FFrbwowp73OXf2LUU6vvo4h5fVXSoCdprfVwom6swyLhj2URST0hlGjqW18bLQU4xVATvNC6cumOQxTfY0czAH/Zomi3d0eTPdw0X4CrPUXuCLlF2diRFwh5EuucPMY5Nb1MUiSCwyekwLDRfyfQoVJLVeO3x57jp4FHOTguRlOIMD0yasP+WJUXowYBNG19TI0AjY2Lrda7kreDEhaalsQYxBiorQkqPWifJZ3f8oEhxmtfUcx1LeRxGdzi2WZehe0MEF4yG8Rm6y2vB5/LhuYx7oeacze5fzh9hBV75BB5vzmPPg//if/qvZ9r33bPXGfZtlfebWOzJu+OzBNiUroJPDx5bPQj/o2aeff2FHR8cyrIZ6wGxMDTXCYd/2d+jkVl0ICHqoA2kPAH7yhODn2b0nes7zpyKLLQhUTEtmLJcpBLABtTdhw3bXmi+ObXp1ban+wJJ8nxptDlW0rKYJG85S1ktlLL2+bpnNdZuUijaQ3QgVZmZ10zbED7dYVOf0vN2xg9Mzu+oMbMxMEXO40DxIoAho46EVkqZDtVbI2mtba7aSQ+xqqLlQ4CeUV2iy1DHyqAPz8QYDuz45scHFhaVRhCSgy2vRpcLFS0fMKpW0LnTPfNHyjU1LlVesh18llgoUF6ZjdcmZe0kiTjBNWbs9UoICtbpDpZgjPW5c+btKDlJWNlK9I9kgQUE4C4+0ydA63WtrrNXs9t6O1XJZS8DRB7DjMTUZ2KDTtikV2U7XkgQdXpKKLqrPhaKNufYoZDCdyly8eXkpwbBSdcVS+YL1sQ8aje0aNWWohRO3WfBZpaxAJIIkCujBixIgzlYaDQaiR0OPYK6JQ04AI3Qlo3AR4NIpt37oe0XeuzpOh3CBJae6jIMqOHO1zBxhiIQiHAmPz3/EeOOFHj+UXgUusSPBGqdKXi4VrV6p2Gq1pM5+tZKTIEwuxyEUrDqU9MWZATZi7HdGyX5PJqk0QzuHNthsdezwiPkU93B86603w8ztju3u3bFUpqC9AtJ3Cp3PuEX6hipAMZJRDMC6Ipmwk8OnNhtfi4L585//jRJe3pOq660bO7a9Wbf9vQ2rlLKyy1LVOBZNArBfgJCQCIeKL17Ul82mnSBmdHkpaw8JE0hKXqw9B7hcS65gq6ubVmts2dbmvtUbGxLHilVuJdZzd7UozPVy5Xv5sIuBaTlAxUqpn22e1er5heJCrNq+CnDjYboMjJdB63KXN4Lbl5OK2DnzEQ8/+oOlUZj58eRpQa0NOc68Ejxf72GqTB3+8OFUhabTMZ7YRx99bJ/9+fM5/RihDYAySSpJrujCs5koYzs7W/bGG6+rS//w4QO7ujq3t+7fDyIwzIqHbkIownhR0tUR4zP3kpJXgyPQi4mgz+tFEO7ft5DUejk4LScKgi8B3C7urc+rMT9I4kDSKFXOmPS/QieP9yYWIpSMubrZErXWu5vQI5n3o6tXrZYFHKABPnrwjfXaTSklE9d2ttdte3PVspiMBz/ZKATjZ1EE5MErhIQlldW4xseffmHpXFFWJJettr3zzvv23o8+sHKlJkF1AT91VVyFwgUcmyomlwC3f/1LOzu70nO7e+e2DQZt21itSs0cdpTvj5Aox7RZ6yOMCIQZ/vOrtj07PLOTs6boyYBdIheVfM5V9ijsG9SS+UyiuSlYk6xw8sekjuukOOUJJGefi9J4Z4EZWkCsxKRCmucFGzqkKXUWeV11blWAKQjAKTmM8cu8eyr6X6C5pzOMmeCj2bN+30V/3nn7h3br1uuWTuWUrD56/J199eWn1uu3dD3ehaSL7DEHqjLPSt3M0C5jHXH2RzspWYmkkv45Mk5fjPeSn+W6SSpj4cbFajypZc5Svot0JBkDSGVkcyJK39QkPgR9Wcl7GrEsEjuno0Ot5OwmwYtUSs2Ch7nG2NWtrawoBwOIRrohBZqoCh2tQmLxjI/JZ2D+npjLs+b7oc2yplh/fOWzYc+hsRN1yyZhRphY1FOHmG6dFJN7PYkHFQsFgR86rHwPHVziF2cOwlPcZ2aGuRbmxVnfAHuK2XSQY4eQ+C42wGBo/d5QXaPKSjXcaxS6Z7a3UbcbWw1bKabdnjGAV50ZQbBUi8CVSfXvzusjX0jLZxrth2arawfPj+388sreefdtFfagl9987Z6VV9atOxiJlsy6JJf0zqjnrOTHxCWB2wePrT8cqdj29x/+wZ69eKY8BjGpUqGsGWrALeuJnEfFOCnMRqGcsADDawfSgMEgOTs5tvOTI5+1RVCNzzcbS9GW01RrJsxOxjxHMe4VuvEygyWq4XvROxSaQv4x7ypSrBE4YV9TfPB1wHpdW1vV80arQTPIGuXgeSc0Jua1W4pIaZ+5BROs1ARWsZjiWljL7HOKQtw7LA5pknHWvH77rm2ur2ukyWe0/VxkzURwyR6i2E8ewX6BzSgV3+FYM/gqGwRqcYwfXM9ynI5aDLICDfgj3pNFsTTaMS2UgHntZZ2MWFTn7IMJGF+XXHNeMF8CwV4UiF7y4XUBw8F/OM4Sx1wj5iRSBtb/rpHDcha7ULmkdze1FgCzauy4VWKcT6XzLsAvBWtngTigdZ9YFcqDw0ZcPxpPlKsJC4rzbGCFYs76nF2zpFw15NKRzIqJF40qpMkSigsu0B/zH29GyRV2OtUaOj07tpOTQ3WM0Ri4c+d1UdIZc11fp2HqYyJ+/r6shvxPg1tilt8L3Ts6t1sCt29aMl9RYHOxmHBDEZRKp2zYa4smlc9iit61jz7+RNW7ze1tLeZataxAm00mpHJXkQDH0iD+nCriqZ/PtfrDkHiVkig+uosTnVy2rVCsWKW8oq6t8nO6a72edU7PbHJ1bdm+z2pqpjcJBXhmWao3NCkxb2dGkyoyVYBq1Ybyk03bcDCzdK5k5dU1+HyiM192+3ZwcmZnzbZ1+1ALqPK6ui/Xlko4xRghppxNbGOlZI1S1grJqbxl0dhFQIoADH2NKgcdWrq+vdNzGxyfWKLTsRwHJZLbzHAANNWR4roSNrCZDaiYUBUplm2aK9g0X7D2aGy98ciqjYaVaw3NV46mSSVOCIQMh1MbARyC6i/tdjY/gHcY7oXotypTj2w6Ggjkcn2oOVtyqvnWjVLR8myKKdVpDrWRVJRRgM4PRrq3dC4BtNNC3tLVqsSloEpTtIB+3YcWLAEPgDCgHfGrtJFe9CUN35cIBN5p0FOoRLN4O9gtQJlV93GojZXRDJofdG4jQRdz7ItHG91kSyMrBwJlpLwxTxFnKNWtTQrcLpJbpyDzS+CXGdcw/8LG4yCOiY/Cz5zLH7qhQdVwMXfhnejaStUqxYJtNuqi9RbydPYHlk5R0OGw9uRFh2TAOfMB+QAS4vGpubBpwh5//0wUqovLppXKFQWdvf1dVd7XVrcEbunkc2xAPXTksaBzePfNaYc60AgWs4T26dnJc7NJ2xKzof3VX/1SBve5PM8EW6GZkvm379+2aiVv0/Eg2CHFLnRUYvZOo1txxCETs2bzWnYLdG0vMZ5HmCwoG0rQBNqNPBSxpyjYxuaelSqr1qhv2eralndvUVoO1U2uWwWw8EDioRm7fa8Cmhis/BB0AYVITfLEJ4DbJQPyWBmMVMZ/DsTG74vd2+XOcQyi8foWdKjlWq4zxGIC6YDOO1v+a/G98bVf/Xzxc3MNdK2a7bb9/Be/sCffH+hZkFwyV8i95ns8sfLXB3hQGf3JTz+w127dVPHoyZPHKmpsb2/NqcmLKvJinnUZ7MdEYHHdiy75q/dhEewDiA/0OP9ci0QiAvvIdPDXgTjSlfozCQTglkQ9dq+XryPer1evzeNNuD5fwpoNQ5kWZVhiXqNRl/cmCqIPvvla8265bMpWKgXthb3dTSsWGLUJnI9QJImWB9p5ul4vDhND8KymY5TJl+zJ94d2eHppb739A/vhjz8QLTn63GoNsG/Zm5mkDbpNOzs+ELj95V//3L578MSq1RV7/e4dXc/mRs3qK3SSg7LqK+B2LtSoZC9tvf7IXpxeCGCfNzuyQ7lu0030LgrUQGIds3TemQgK34xvCOj4fCxXyTnjxT4HtwBdYl7ooSmZ5V7QjeXZqaM0ZZzJ5wWjz6J3avnZggoynNmemPqcK++rOUJR66AwA8QTmhUljuSyJfvh+z+xW7fuqfMGg+Grr/5s33zzZ0umJhL7Q/Sm2cQ2iAScbkNIfgIwJ9kGNHKtgC7WG0CPgj2Jliwv4viIxKbwsV0wBtTBlU/vVJ8DII4qP2AVJhP3ptFAUIj7MbIG4HboQo3sSxSC+apu6RCw7xTvWAjgurkPgFK6UABJAK379DKfS6xzMCrwFQpmfJ9AOLEvm5EII8AU9pNiLrEv+p/TwGCuGUoxTgMS+xoK3CCABVUcEIMCf+zKcI0rlapsogDVxF9RyQdDvV+5UvW536sra7aaWgPEe5JzmFgU2/gZqe+qKIAwZZhBHbNGXJkasJhKJ6xRLdnW6optNipWL2cFdikYu8urB1Nni3jeysbyWXpnkSRTWRWKD49OpRL+9NkLiUq9+4N3bHt7U7PeN27dk0VdbzixVDare6VZ2SDApe4cwB/l6nTWvvnuoYqK0K//8OEf7PT8RAWi7a0dKXnT5d5FNVnrwguN8byLZ6sDc6dlK2ZNJ3Z2emLHR4fWpGvbafmenMBqc4VZAZFIHVYi76/mInJ+lkb6q9Yr+0wdymBrFN6LZ87fM2K1LJDEc+dZspZVEJIwW0L0bdYVbgrEF+4t70Oxin1EsYJ5Y2ILYDeDW4WehzOW+BwwiLheBMcyuZwK3uwH8rtCLu/z9YH1E0dyeI6+XoP+DAwwPLmZpUfsVFY13t11KcsYT/2re/k64FFOEWjFKkppnnqh38Ez8Bjio2hi6KjotmDoLMc7FZdlueSWbt4VDvPVvM9Ss4n3jffTQZvPEstSKY530AXGZ1zMDc+ntDaksh1Zijx/z0U9pLEXFt3b5U6mrM0CiwYmCc+Ajrjsx0KhLn5m/j4yonxMhBx5qGJrpZyXaDB5Og1CnAD4OrWshHqlTcM5GZgJKvwq7VQ3RbdPRUoVOJOiJrdaqJYf2PnZqWL6nTt3dGYgJuVx2N0blotLcZ8sg1vuY4z7y8WDxP/5b/7b2cadd62+f8+ShaqD25D0u4dRFJRagNvBsG9/+uQT2U0wLM/i39paF50VS5T1Rs3ympVcpnNE1Suv7igBmFPKeGpUiT2hR13y6LRp1fqa1ahuC9iq3SFw22+2bNbtWnoAZXgkKxi6pxmbWAYKqqiPSesnUtZBSEOiTWUJOM1SGWt3BlZYaVh9ewdejixfOsOxvGQ5+JCNpzqRTGclBRT9TzlQdLyPBpZPTqxRyttKIW1Zqh+TkayESuWCNVZXLJUBSk6k9jdrtm1ydmGzVssSg75+HgquBJ0c6vjDZ26YbhazNcmUZm7l2Ys9UipttY1NK9ZX5dHbhXIhWt3MJgM6ke5zmcygmOZKx61uT7L2TARzXzlmoLEVcxkbD/uiuQynI5vYxHKphK0Vi9ZAUGsG7aNrg1Ffsx+Z4ciqKOxqM0wkDIWNzhSlTgJtoGWNB32BUso4fB/2LwN+n3ILITpMAgTMT4Sui3c/KLaqHOVVOIQ5ZlPNKznfxP3vAGhif6kKyIHk3WhX9PQA51RiP2h4Xlr02D5AuQ69Iza7J2zQ4ujyLhSFBaRVveSQc3sqSZ0oQPJM/T4udzDZhFDMkC/PptJWyedstbEilkMyMTQsvVgLElvSqEOkToX5CnkyhqmIYLJOAjmcmH386ec2GDKXZLaxuaGKOVUt5pvocEJLzubKXhjSHvIzMXYCY8Kp3ReqfrofqaSdnzy32aRts2nf/vo//NqOjq/UWcgX6KYPbX21Yu++/brV5FVNwQOayrwZ4/c7BIxImyO4ErCgIx+fntr5xYU1r69lu+C1FQ8kiLAggkJhIZcr2f6NO1aurloqjQ/iumb1XHxs6mI7WiMhfw7gbxlAvQowF+By4Qe36K6FAlucBQ2ZxvLBGaumEcjGZCT+/TwZWaJIK0GILJQ5Zdqrji+DbX/uzJvFzxAPaH9+LwNhvmcODpeUFyPgTaWzdtVq2f/3V//Bnj17EaiLdFSckqUkWpR7D5BcDwnJBx/8yN56676S/lazqcSjUi0pwCgoBW4x62VBoQprNXy+mERFgL58n5bv1SLgerEh1IzmazUmZPEz8e+RKeHgtjNXfkV0BkpcvC/xPSPgj8A2FilU4AkdBQpX7HFAD96/R4eMUAx0vvC5WZOIDj07eGrNy3Mr5nMCkxurNdvb3bB6rSJqsheqvB8t2lsYf4jKxSx2ngtCeofHZ/KP/eKrh/bs8NTefvd9+/EHP7Nafc3VkpWIayBBZ0s2k1LX+PzkQLOGv/rlr+yLz7+2za0daVlgsffazR1dl2bqJWAcmRPhbIpxRRX6pMTc8Pk8Omva2ZXHuE4PIKt2/DwJhCLmSSUK5r7ZoR6TYLqvZFBSFbh1+ij3OVIJScLp7nDU0HHiGZHokozJ37LnVGPAo+/RhINbKKryE/UkFJojfwZg8vkARNzvVMY7fwilZDIFe+v+e7a795pop4CvpweP7enBA0smx1KEJ5bgEc5HoeAcx1ic0gngJDHyAp0ANWM5UiElIWb8xMdnoDizHim8xjOW9ebr3wEun2PMvHKwpwHkMmK1vb0bgOfUVqo1KcQC7lzs0TsSfGbAr7+vrwkvnjn44R7yWZiFDe05zxnohol66Z1jnRNh3lr+tZOJkkReB1ALZZy5VkBoVKeOVjDqlgVqOZRjXpNzmI4tnV4VM7gH46nmZvWcuQYoowBvOn3jsdhlKK4yx4r3Jq8FwKiu1HT9l5fnDmwBVaGLqc9NoQB14slMwJB84fT8TPuzXMjZ2krJNuoV21qrWqlA95Z9Hc7XyIkJ3SI/ezzP9JQBZdiJffn1t9a87tr5xbU9e/7c3nrnvtgruVzR9m/etfrqlqwMYdPhBw49czHX78VWHi+5IYJS0GOZo/7wj/9gRydHug97u/uimNPR3dnZdVqy82fna2c5dgVorhyGjvbZ6bGdHB/Z+cmJ7H9Q7BZfhBhKy0Bg1IvVMU9xP9EwfhXterKwFN0+R2NEEuhxQCrLMcTDYDuGGVHtQVgMIy+KOPB1O0dvOfvoGSC3XCrJ9QL7Se0LCjDFgq1UVyRQxs/7egodxNB9Zd2LWs/akaCR3xOaHbyFhB3D2I3PavqZI40KPKqxzQIQB2BLocHtaFx9nTXqglM+EuN5Qcx9PO5Gu1PvXvp/MT6xWpyVEeimId3RSRi63PF+clu4N7Fj7istUGfN1d+XR9hYA3Fmn8+kOeLAUqJISC6krjd5v4CvAx/nyfiIaCLYIsVirYpZYVRCayooe0vbQ8XWMCvOazLip7zbGYN8B+s1MqpwEcHujDMar21+EqbA2lpNTL7V+opEp7BXzRSroAYbzdArAtzSrY65bSjWBEX2+FljzCePPjj4XjP+p8fHArkURG7evCm2DFZh5LherAu+ukElOeZ1McbHgl6cO49FGuVn/9e//e9mG6+9bSv79yyRK7sVkIcw34wowWZSNuq17cXBd0rYuZmA2+OTU5makxjs7+8I3AFutzfWrFhg6DxQkeZ2G/HDu7FvpLeJeJBE5CdjnQ4G8x07u+pqJqlSrvqiB4iwGKEZdTvqQKb5Ox4WvzAWp8ogoOmdZ0Bd35LWpyJJlQb6VTKpjmZta8dq29uWyBcFbgdj/HtHdtXq2PV1T91Q1MAIZRBBEKySHDc3bQKg7lsxk7AK3WoB3qENum2Bmr29LXVwZ4ge0FWmW9m6tilzC72emTqj2N6MRVE2Kr1hQ0OJljgWkuO878Sl50mSoAPn6w1LlivWYy4rtOzHfarPM8vmqcpmVAFnQmA4mVinP9Kvbt8FLkqFvFXLJQWM0XhgYw4sJnpHIyuYWREAC4UU4Q5gHdXzydTKVFcTKRerEk16at3p2HqA1wCmdBiGrieLbchclQC72UyDxkFOXjTpkQc2DsFwMItRFAQD+XuqwgDhKJyhxEfZCfZIrr2Mn6Fnd76m3BPNqb0cJOpCQM0MtGQdFKHCLSqaaEKB9KHOIl1iFwSYA+kQAFQ5DN1DFwpKCNRCEyPQ40uo4IAYB97I2aQVC975yecAxuz+cAQGVeCYkC/UCuOBRzdlap989rm8KbmW6sqKRIEw5UZNcrWxKXCbwetZM35UEAGgkeLKfgug308DBSiObcTDLs8OzcbMWPXst7/9vXxusThY31izRr1i2xt1e+3WjpXIsFWMCaJRQbRC91vUxwD5A0iHunJ0cmKHxyeifiFqwiHpAc+9/ugG8HwQYMEDsN7YtFwecYq8QDtJIDNeJDiqxMb5xigLHwKLJ5oOHmMnL/45AsIInJarffOu7JxS6s8zYnc/+hxkLle1I5B69b1eBbuLzuNSVT4A4QiC49qOCUj8LIAGB8SewMTAGxOi2D2dA96k0wZ/+7d/aw8fPdE+46wigWWPSeCHSiwJvst3K8C98cY9++EP37PV1VWBXhQRWfskw3HWyT8vRYYgthar/KFq7ImWC0osd9GXkzffS9Gm52Ula6/Gu8hJTEbiPY5zmHxegj/gG/VVhHgA5zGgLT9Xv9wwm61iCvOUXqBFwI6gDpDHAxS6JAqvBFDoqgAur/ya6MoAqlw2LWX8tVrFdnc2bHOjoc4qmgR6xvN+cKgqSRwonGP6TBlRkc8uW/bwyXM7eHFqr79x3376F/9SHb3ELIxQaH170olacq/TtIvT55ZLTe1vfv0b+/rr76RSC0upUSvZO2/dk8gVjJCYN3s649VzHdNegjPYehRtnx+f2+HphZ1etOyyhZgUiS6VN7mGCsCpY0PFHvE/MSyCqAnFSYkxLcY9nA3h3UJGeGJnieSWJI1ODjGHTigzuTwn5kI5YylOAHJ5rupK0rlk/nLq+w2hQ5JtPWdAJ3oPFK9Rhzbv9jDCVCrh+Vqzvgq8M6ZwbDKBgt93MUvWzWVTawygzHmoObwEHVpXP3Z2Q9pt5nq9eWeWG0knCSAcbYLmXschWeezUKgD2PJ6UnaVs0DU70lYrd7w+cCJdyShfgMWfWyE7jQODb7GeR/uJToZ0k8Ic3UABwoyAiUIB45Gvqax3un3RVPmGUYKn5SXBwMVQXmfcqlsuUAX57Py7GVnhEBbpeo0cqkX00EehDlkZz0xQ8n9dr0JYi+FY+/0au8F8BO7khSIfKzNdwivx390Y0iaz89PtedYF1IiCICD5D6Jq8JwIkGbTC5rZ6g9j2FyDa2cz9iNrTW7ubvp4DYlbthcoT8yoiKFM87duqVl2gaDiX388Z+thfXVLCnhvf0b+7a7u2ulUsX29m9bfW1bwpfkGFCjoXRyHoc6Xyi2UuBJ28NH34tBgAL0f/zH/2iPnz7RPblz+44ozYBbOvVOrV+ALj/nw8kaYqb7ZOM9O5CA1PnpiZ0cHVqreaEOOue1C6p5kZhzTCwvJUzhzJsDK48ddPhVUA4dQolJBjozaz12f72wgmgYXfK0chm5h4gxMVGuQeGFAgvsNMY36N7iUcp+IO+hmIHlj+bao4ItzxXQpiKGrwdvKMDCi9aB/vwj4I6WUU6X84/G/uRsYG2j94PqO2eejzgpgdOfVWwbezPDY7ZrKogdGjuv6mQurGQEfsOcLjnlfKwLnZsgMBrXseeVoUUSdA3mIzShQRP/nT3H9fL6uuchqMnOMirP65q9QCYwGsFzAKm8hhxZyJuTKcvBBKJhdX2tIoO7iHBODAOjLeS+kTytQniwSZLzWRioFUvRWYue73iuG0d+EAdjnECWlNOx7exs2J3Xdq1eK9nF5bnNMlnLVVdtnChYf5wSwPW5dgrinjN5IyW4gQhwh254KM4/f/5MYpYtbL/aLc1y37lzW7kHrCwfPQpCWbE4EV43FsDj+bPogC8YYDqX/u9/+69mm3ffsZW9182yJS2cOCGlqmIqqa7XoNuyg8ffyESbTYjSGYPgce4EiwI6giuVoq1USvL8jPOTAgLxATrHc2lGyakkcLeZIz07a9mLkytrdkZSVC0VS74sMIenspcwzdxwGORzaSsy24otwHXbZt2OJUmiQ/VHCsizpBSJBxwcUGJQ652Z1bd2rLS+btPQnRWQnCas26O6jGAF86soK5t1MdOm0xcWCFRYbHYYv6IDBtBGzAi6L13r/d1N2QXNpiy6iSWxPOgPbIJRvKhC7oGrWV6SiW7fkkGViflVgO2I2yQRJOZ6vfqO8JQVC0QqmxRy6ob2+gNrN691CgC0SuWSCw1QaTZT5/biqmXtdt9pTBLmCEb1bBwCCs+K66JC3x+4nVMqYej9UClKqCw2tPQsYQVENrJpKWxipQMQZ26Lxc2h5o+KQxpbBO92ch+lyBmAgug5PE+6qbE6HarNqnCGir58jvV6Ue7eVUXoFGs+lkMegZIgHCKaZzg4pCKHjP+c7huYJYECqQN9QLcgVNeC6bcCR1CwjF63wFHNbURfUW1i91FcX12zWqBIyl5+NLJ2q2XppFmpkLWVclbiaisrRVmJoPQ5FyQIR57TXkge/UD3yiJJo4mWzIzJdcdnJulgYe+CdUK9tm67+7cFbpm5BSi6qMHiAF/uMGmAIpxvmUTCWufHlpihwti2P/zhP9qnn32jqfVbt/Ztb3fLbuxt2HqjIsEpicMtgdtI59EQ/5JBPI8PoY6j41N7+uy5nV9eCNwOxkPNergHaBC1olKJgmkqZ6k09i7MuBWtWq2L6rW+gcBUxddQ6I559cMB7XKnbp5oBUAaK3rLwHe5O7jcpRXYC9SdmMXEim78mQi4lruRr4LNuPb98I1WIlEpNiYz4ZUCIlFiF+wwIliNgNJXbBQi8TDk1VwHLc6AYQ+kJQT2d9qZVMEAACAASURBVL//e/v662+DuAN70lkyy7OpTg9ywI3y7gc/+bHt7exofbPPRC4KmVf8fMv3OiZHL92/ODc+T7QWHnfO3F3Qp2JFc7mT7eHVkx3AVbznzMJKeAcKW/DPxMuT+0TnKBYd+H72Yuy48R4k+9AlJaKVMBX0qAoD9A+fP7fnBwdKtL0bR8IEyGA+PieQgvIucQanAMAscW17c832djasVGROEVDpapuRDhkm6dyRRMsU/+GsnZxf2rcPv5c+wtnFte3deE3gljlzZvpEvaIQGFghsJ4G/Wu7OHlu2eRUndvvvntkr732mg16PSUZP3jnDVutI9roPV/V56Uc7x6ZcT1zX1FExiv76YsTCUpdtNqyO6HbgkiVU/mY/QJguQKyFxY8cQy1S2e0CLm7VgTzpEoyRyPFewqNgK5iIa+znU4tiQfPh/tOwkxxDgpjtAmBycFsHvdLM6P4IVKgHaG1QJcXFomPSvHWdG6J/bwuGIQidKHAbKapSwjrZAWmiTFD64XNnsScplYqFwUKIvUa8MSa47Mi5sJ1EhP4Xi8oIWpDguUdFwDgopCy2JuLTlhWdFQpkoY5N4oHleqKU46TGXUv2+2O1mfUjSBOCVyrmuqjOdyjOC9P8i3rEuyMoEszs4x3ZT5nlXJZ9+3i6kJOAgBB5WQUlMYTFXKIldJFgRasGO32dhQaAB8IUDkt2e8F+8GT04Q+T0ZF09Cl4jrQrAgz9dCy2QsOYhxQaJYxWLXQKSZm8e8wLvg9nRouQ4WkAG59RMiLJePh2OqNhvYigEu0VDRPMmm7sb2pomu1lLF8hjXrYpn+NIJKamAxOOcq6BlgAzk2+/iTP0vDAmeJx98/lYL0/t6+Rn5u3Lpj9bUt64+mls7mVICVoI58VMO5KMV7NFnS9uDR9yoq8nw/+tOf7Kuvv9TsIB0oOpjr6xtq/nhH0ov0r57t805UEDZjdhk/W2Zt5R08GtpQns5jdXX7Q86lvjrsTpF39ezYtVc5QYDKwTl7SY0G1lPCBB4E+sj1RAOnkMUIAEVAt7uimKGxMjqviGUOBlpvFNdh+fAz3Q7K++5RTTGL4o5Ugpe6dXqeoYs6L/4GpfQIGNWa0LEVAW44D6XPQezy8THtxxiEw7yoNCUYVdQsKb/3vEchh6IVDiPk1+wpKUkHXQK9adDsCFhEzzcwrLTul5T/FZ9jRzkItsbYqHUuu0hv8YouHOaLY34icc9QhI+UZcWHoAkTfXc9Znheo/MObKNigY+rlIlL1211OyX4Jqsmf4ba1WFcz23gnMkZcwA2cCzcxmK5KOzav14U4KyFEtzrdARuRcmfjWxvb91u39yylUrWzi5ObZrOWL66btNU2frTrPSNXO3IxWXn509g7nou5FGer6xXbMRQS0Y1/eryQpiCvJbRIMAtAmTxeueUh/j8Y6EgiP8ts8JiHqjP///+r//9bP3221aTWjLg1mkeOgDVTaRzm7Zu+8qef/+tTOW5h598+mmYr8hqVgsxHQ5bbBP4Kpl2het45CyqVX6ox+SPM5Sbk7FOb2JHp1gVtKw3RpHLK6uiUqjrABWFbuZY85nlcsGq+bzl2KSttpSKExzMQWmQMK8r4ECWwNJUnUq6tPmVumVXapoJxf4HqyDmdKlQsqEI3MxM4SHbHg6tKcNqPxA4whHkobPIIc1hw2KjilLO52x7vWHlQtboHbP4RCUgaCCQQTUmIw0+dZxnqL71+kb3lWrMkLCcNOOoIaBI9IEqKRVEqs6ppA3o2kL1lR3D2HpUIlXJRRQFIFWVZHcf77luz1ptlBUTTjFJTEUd5jChswtQ1AMlIDPvJeDh7b0ZFa8xNjvMMU+lXMwm0qaiGslhgW+aEtPQZQoqos4l59YzQ5ST/Y+qyhzi4ZAneOmg1eyVd8UBqGFrekXPT6TIJfAqXSiUeMXPqWOxc+u0rNDJC4AFNoJYNS8Jv4SqXujiOhj2RC7Sl3l9KDAAzWhlMK9KTZmxytnO5rYoOtwXqpt4wEGpA9xWSnmrlnLyvSUhzdF1CDQqByex1+IHoxcHQoVXSWXaWtcdqTuenJzJt5CE5P79+0ouarU129m7ZdlcReB2LpCgzp8f5F69dsqjy7/7PUUt+ersSDO3o9G1/cOHH9mDhwcS0tja2pSQDtW67Y2apVIulCZwGyiQokHFrm0sCMhOa2rX7a7mmb4/eGYXV5eGCivPgMNavmmyIkiJnuTqnwAVlPdylkkXpCi6vsHs7apootGS3dkkC/AVaauxC/tqZ3a5exifW0wmXv3eEJtU3RSDIFQJ/6nXfPXv4mu/DAYXdOS47hy0hZkej+4hwYjJ9Dx86/k57dMDe1yTXm31ynUMnhQN2OO//e3v1LmVHYxmhpzWo86a5qYouDkwIPBv72zZT3/6gd3Y23fav0tMBI/UxX6JAJyvcwAZ709EcroJkcnsbIpI21JBIFZd54zrZaCuFEFB1jtNrkBJZ5VkmGDnarwze/Lke83IkjRHOqVYHtmsOgckl9wf9srV5ZWSGxJAPLHXVhvqSlycn9n56amdYWWiudCZ9Yc9neW8LmtU91bzlxmd4cV8xjbX6qJnVQFPzL9pni9S0ZxWF32evf5A4S1nRyfn9tmfv7RUrmTNzsA2NnfsRz/+mdXra0oGKDY4NdnLGYgzDnptOz99Lo2HX/3yl3bw9JlmkgC3qLDff+OOvKjDm/qZqXl6p7FpnYvRQAd/YofHF/b44IU9Pzqzy+uuip6MIHE209kixrIG6A5Fijzrr49QYbC3IA/wzozP92nuVutppK6oKN8AXbExvABJN4TfUzBgHo9uoWxwqit6Xtx/kirWFUBGhZg0lGf3LZd9oIp9oQNCbCThJ05IGGoowSaosCcnJ0rmarWyAFckFkLPhyJIvInXxc8yE+idIYCzq0y7x6UzeFxF2Z+vijp0m0IBl72kjq5m3l25OzFlxrfv3c7gGc+9xYfXvZgzVqutWuv62lrttrNooAiGOVvEqLyr5VRYeQMHeiTrmKSTQiqAliJ1nvMznbJ251qFmMvmhV13vNAdZ0UBRhKNSbkFnpSqg6iRvN+5/+mMfnFveB/FIgJYzNgF8LygwdktTQx1sXiuC29g1oMXetxnk7XCV2aeOb+gG+JBjxBWtIWMZ7iAsWz73LdUPrGca9dNp2gnEypQwQrcaFSsXEhZMUdO6HO3XniNTzzQTdETiYDFAB1Ze/z4qR2fnFvzumPfHzyX7+/O9q4sal67/brV1jbn4Jb1ooR9tDiXldWSoKcy9vj7A41ewUL4xz/9yb744nPb3NrS86HRsL9/QwykGIv/OXDL/SK/4Fw7Pn4hheQuXdHJMIAb4ib3EwuoiYo+UiPudaSXMI9zczVZH+OioMF9JifhHGUlA5ZcRdhBrVtKMc/ujB3FFwQfNUvvqsiaJw2jirA3WPuIzDJnz173ec/ACgtjVyo1zGPDYn7fY6V7k8YiksfTxciDH2XOWNT4WBxdixVnFWh9RM7jpM9Ba93PLY6cURKF6tRwCboTXuAJc6zBPolr0RkQ9rn+HJgJcfaXnMXVjslT/b01Mx4cAYSXwhmhbmgcW5Bl2KJDzeflPFKRWazVhdUkQJXClv49xCBnro6tADtmNLTOdVtnowpuxPSYI4T7Gu2NxITi/9CY8Gt1FpVulxhVXliOBdq1RkMjA3RviXu5tNmt/TW7uYPFVcrOz09slkpbaWXDZpmqDSxvw1nGsBle5Gnh8yx5yEvoSXHGhf0ojlDkevb8wI6ODsUKunfvnujIzhBYcdq8RAq9YBE7/Mv5lD//ZQ/2hZZK4v/5X/7VbO21t2xl93WB2xgkY5/LF3JSZtovnn5nReYIk2aff/6FAhWdlcZqQ7QRQNPGOrLfZc0lyY8rzAUIpIQZuhgwYtIDX3s4NmteD+38qmtnzZ518UHXzziNCNosCXlsrTPTirR8BXDLK/eHNuv11T0dQasVHcEPTAalpZIbvOMkxJzN24xZCAIUVadszvrjsXWgCyVTqpDmc0V1JTujoV1jUN0b+EwNVAJVwQhGKc23IsjBIgO8Qp9BUIvuLYey06ro7EITZO41J6q3GvmAp9HYuq1r0big8g44TNRic1lrvKEk/jQb2zgx07+jgMxcsOZ9whwrsyqqHgH2AJF8Zgl5MDOV0GKh1R/l9+kM8/m0iVniBIhgf+MJNEIVDjw5XEluENViJ+hwnHuEhUOFCheBSHYPHIpUsV1ZUN0AqGWRHkJHJJtzQ/sQYAmUulcCwTE5805B7EQoERNAcMAryobocl7BCrmIKoah+DyfReG9l7t9sYrk9GQ6EW73M6eShAperES5YqifsDr4k0nb2thUMOP9oLTFmSjon6V8xgq5lNbD2mrVKhUq54FGHeZV/cUClcMJIk5RCWqrg8HYDo9P7eLiSpL7dLPevP+mDqNafd129+jclkRbj4ekH5oOblxQg6q47wUJwkBtSyXs6vRIM7fq3H74j3Z4eK4KNgWSfu/a3rhzw27f2rFMmtM1iB+ECXFfH869U3Cmy55MqYN4fHpuz18caeb26rolemE8cKnwklDL/1Jel8yEQWtqWKGIP+CqrdQ4Q2qa9Yq0JBWpgrCCzzUuRJiWAWs8CENxbw4+4uG43HGMh2Q8h6S0rcPfK6jLgHi5gxsBzbwaHfYBf47dV/8alZkXB7PPLfoy0lMP76XqtVgHvhxkTK9Cm1fUWWvuMezVT9WZQ4DiBygkfPjhH1UEQajLaWBO16ejT0CJgcD371iB5L33fmD7u3tueaKlCLhd2A/5fXPw7V3rhRS/nsd87S7AcLxvseO73D2fb55QrZ+PF4c/02kV+J5MrHnVVAVZdiV0ZzMZe4EB/MmJ7hXnGQA3zhXu7O4q0eRnLy8u7PLySt1ZZnsAjKgwsv+kAjocqQjFniUBGgyZD3XBj3j98T0pqNK53Vxr2K2bO7baQMzKWRjhFs/nluK9k4gG4DaVle3IZ599ZZlC2Zrdvm1s7dq7774vCyzO32h1EJXfAYGdTsvOTw+lxv+bX//aXjw/tFu3bon6e2Nvy27d2rMs555GcMJ6CCTpeeqm5wNoHNmz56f24Mkze3FyZs02naCgfJ9ytgf3oFTAf3IkoOtUQBSUESbyri40R7qGTqcNAmih00+hT8XJ0Uj3mmfDeUlcdEsP1wPwpG4ir2LOfz2bfEHrjzladaVY/5oF82SRGEQsoTPM82N9xBldjgK6Y4ATCiNcv7qQQUAsUtvpTPB+ABYS+v5wMFcXjWAM6p/bFLkt3HBIxzeIDoqu7uJMfkZExoWLXgEMkrOkzxQzk4b6LyBhOrNKtabi8nSatOrKqlTvAXh0jrHawfuV846vgHR1DBkzCYk6zwdKMgqjcp/g7CMfAgSPR/KpBhueX55bs3UZihpJm8I+U6HfVWe5L3RauaaY4JOXcB5Q1CGx53krmQegCnQj+DhWd1hFY/YPRfnQaaPTF0VoYjFL41t0nQDfmYxiFrPHdPgobADERbMNNk3cfxfRcqVbgA1fOcPQdyE+s+5W6zWBW3zk6dqWC6xJ6XYHIbdFiVKptpSJgl2XQS/P29HRmT17cWRn51feud3ethv7NyS2BaNiZXVTzQ+UziUoJmGwhT6MjC1pcKSz9vTguXW6favWavanP/3JvvzyS9vb29O9gVly+/YdFXGW40IE/5GVszhrEhLWefLkgR1KZOfE+r3OvFAAg5E9Q47EPSdG88xZn7AhEFmjcAdrQjm3GCdpnX8U+vgenifvC3MgupNIc0RniHd8Xe8EEMycuTMVVLQnd00wH5/XNYg1FwWOnJ6jNaNcMlB/4/w8gCbO/EbRodjJ9HzRzweKLfwsv3flYG986M0onATFXxWfhiN9ppjTS8wpFJz8UrzAwmwvhTVwIus2FlzcuSX09sNYnDMHPO/lvTm3FOMDLyDa23DviM2Kf4HRwLXJTzech975DmJmgTHnjDwP+pxHLjDm+Z/mecP7eyfaf8XCtpiOaVwu2B/+KpwxGhvhvQLt17vn3shQY1CdXdpgvv91LklVO6lGBN1xFSfCPW2s1oMHdkt6QaXszG7voFJetUohYZcXp8IcxcqqTVJFgduBZSVwy1hN1MWRq0KwkvOxQge30jZNwZAZBLXkIzFuiL2vv35X8ZvCzPrams4kV6lfuCvEfCPmFDEPdNrzIh/RPfDO7TtW3bljs1wAt6GGHO6hbuqw37HnAdxCUfzqq2+khMcC2tzc0IHPjO3W5prVVso+6xeGmX0GKOED5MH+xnFrUD9NpK3dGwvYNttYxkzsujeS+i8HlAah8SIMZgl8IN6XYFxks/NAAXtUdPFba+P35gbx3sUIWkWSpmQhpW1CBRLgDK0vk7MUPrjjifVHTp+EqqOOXDKjmVGuBQ/ANsk6sv5Uu+j2oeilPmwE8jNLoZqsKront6IJaBbSZ5BpwZMMABgFfkm0OtBDocliPx8sfeQn6MPf3NsxirXS3mI+GXqQV31YNKrKqKrKLNJEtGI6r6KNibJBFQ7KUFIHgzYWCzAFaGW+YmZ9ZnBChTzKis9nEKgSMTsR6qPyQgw+YVBcfPECwKFTOH1YGxTlQdGL3TpCySCJX8rtAghcJC8krtwPKvKqEoYZDSXWgTrsawj5dl7LN7joXyHZUiISuhYkWVGJeG6sHdQCYwFQNIlIVQmVRtED51U7n1rTvJXmgnzGQ/cm0GKpMOW4fyRuUPmYUU5nLJdOWy4NjZsKc8Y21lesXiuHirgP+Uedx6jwGGeXXGTLKY3tTk/AhQIFCej5+bnoG3xPHXC7j1oy+9a9mQFPfmg6YBa41ayvV+IV+CiAJGbWOj8ym2Lf0LO/+e3v7emzQwXQzc11G/TbdvvGjr12c9ty6dDRC0IzqtBF6lcAdgQkCg+oOh+8eGHHZ+d2cdWUuh5zQhHokMiWyyt248Yty+YL1kSdvNuXrQfCUgiJMJeGGAl7UFYVcb42dFciOlxQg/xvYqIQm4N6zuEQewnI/hPWMRGgq7u5RM1dBjrLYgWvvvcy0F1Q0BYV/2WA53SbRefeL/Nlex8KUAOKaaqg+zOLFWTvcpKAwcRI2Nn5pX3yyaf28PET/b2onMGPmd+7mmMEI34Wk7iQTDPbtrO1raBCYpTJ+CxXrBr754qCVl51nweWGHQWt3/RRQifL36uWAWPP6uEL37mJTsG3hd2AgAWdUepxorm6OrSlxfOXvAiFRRWt00hEN64sa8/M0fLL77H1XKvQnfO588471y4wymrdKIARXQLHfy4N2rsNjN3u1Zfse2NVdvfw66KuVuflXUmQTjj5/fBY4HPPqc1D/rtd4+lAXF+dW3rmzt2/+13rY5acoLup3cLKSyIFRQq25fnxzYb9wRunx88s729fatWS3br5q5tbTInrYrIfC3BytFcfHQi0PNJW7s9sEdPntt3j57ai5Nz66nY6QJ0zFVBH4aqi6CWgK1sgRjPcW9W9jvrhXgLS0vsGokGeoIXFUE5iwGlABFAIGccZ1a024gdYdY/s4g8KwoYdOWZKdXsKKM7SWZ/vTsF0FNhWuM8dPSxgBoKJLFSARG+3iniDhVPxOYB+ItyCVh3VWfOqGIZn85ZoAWHKuW80+0PEIqyRAlhiElXAN1E7/pGj2N1i+R2QEx1RgrdvG67p8SV1xBbIkGCDXUYkJ8XI4VzHaXYSrWiMSIBBpR5VYB0H+FIFXdKeCjyS8F4IECrjix+qE0KONeizkMZPDs/9aJaoGiqQ6okm9lgZ6Nxr/yzeOOAr+VSRc+ji8VQFypwQsAAUSUJeHXa8y4ofxa4SUHjd3Dr+9yP22gr5EJc3rklB0B4iefabF7Oga1mMFHOD6/B7/XnVEZxloI/CsSwNxq1mq3XV6yUT1s5j5ZFzgo5rP48v4pAIYJsckeFPVV/mFUu2PHJhX1/8MLOL5v26NETiUlRNKJAsrN/06qNNeuP+bmsiqu0U7THg0iYg1v2aE6Ky4yxVVeqoiV/8cUXoiQDzHi9WzdvqQu1ONtDYXKpGDqPZdOZnV+c2pPHD+zw8EC0ZMaU+Oy4kkDf59znLGTNrK+tSsCS+VfOGuVg6gi6ajH0dC/AO1hU5xI9kKGrJytfC3GI76WQM2ZMC8vIBAKcMKkcXHqu5wVsgC17ywVJnCkSn52LVjoLRHY/AaDyPGAYeAzyxtC8+QAmQPMGduTVlRpGxCWB1rDv8BwmzxYzIBS1IztF+S+isQEMkqOpIxw5eEEQS+JNgOww/ytxNHy6YZdonM271Dwr7oFAt1TMEWyKwo++vmPHWQVpdY0DPZqiz5zx5ZggdpO5f4pZc6/40I0MQ6De/fWClnKp+Dkl7OWiXtH+yUW6fC1E20fPyfyZOlh2LYw4l62YHwpG/j2ej0sgT96MnPsjw5t6PGP8rWmzYdtWcjN7batme+tlK6Yn1mZdprJWLDdsmi5Yd5K2wSyLGkI4s1AU9zNLSvOBGSkNgiVaMu/79OkTzfBCT+ZcuHv3jubUaVpSeHcxwZe1Ov65PE60+mgxG/MSOrcbd96xyvYdS+bLmo9Ux81Du9NVU0kbDTr24uChrAmgSzg9DDrMQBdSW6lIfKO+UrFCgWR/YQMUXZoANEpSItgL1AAadc32wE7O25q1pQowGAE8AXlTmwQVN4EV8fgdFDMbmQUkSSTFgxGHP90zJXfRp09eUgASwK2bepMUDqgAMxNEpYiKpiIblFu893JWKaGemRcIpAOKUhgWLICY0HJxuqdAYhiaF2AH7gbhiuAj5QIAIdkOIj+APC1AHiDdNmZrRfdcSLq7cpyDWw2Oq5rNRoAS7UDP0w9/Xt6VjR5XHBzmSnO+9r0Lw7yFD8QqQY5FBpTvJAagCnlUjONlw8C74TeXUXU+KurFOQsfmmdu2YWodOCGgX+vfXkXQdWkQMFT1TAkZ6rqRCW7uZAAB5z/Lyn7SKF+xUqHD+e8+0AvU3fGKWWi+s595JziFjtO2ijhf0eCC4Pu+PkFel5SDPSKoK6VtaPON0lWwanRkt138ah8miCctaL2RckajaqoyXNF1aBY551zp6jOk2Wq2dm86KZPnh5o/pZ9Q9LPjBDAAFXhvZt3pZbMvtWBpz0WxBjU2UPx2YPzjMIO3QcJf03s6hxBqb6S2/+frjfhsTNNsvMi933fM7kXyWItXVXd07NIsn6BAA0E+z8YhiTYv0KAJQH6PcZYkCWNWtNdXd21cd+ZyWQymfu+p/GcE3HvZdniDJtFZua93/2+94034sSJc/7u//5P8eTZCyUgn35quxGS+cmxwehss92Wg3OKegkVaCLaoihGW6ysfoiXi4v6EwVfWA2AHUX5Q3xlYnImPvvsixgfn1aXHhoz9EIokOylrk7Q6T75BHLQ+Tlpc7Z0vj8uCKsI1WNsMVlvLXob9K0Mfq0FpYr+XPO//L76WhWhrYVsK4Lor7dSjFvo4S1Fdq2p1tcrRkF1nvd2doWi02mxerfpN94vHGJCiGJtY0Peto+ePBWThkTZ86cAZ01T+OpA1eErajqdHFTYR0dibmZWid74+IjElaSYn3M8/Fm+m41CvAVMKADhf3R/6h613tcKhdW5FWCUXWG6eSgZ0wXj81IscV+2kmpc1hbcDz4vyR4znBToxOd3796pSCIRY93T5SMOIGBBJ2N0dEyUPWbj93b3MlmhO0gB0KOCzGCHBZQYP8G3fWp8JOZnJ/Vb1jcZx02hM3BXPdRCzjlb6Ng9fPwsjk4v48PGdkxOz8WXv/omxsYnxb6hS29mg8WoAPro2mxtrMbR3lb8/ne/i7dLyzExORlDg/1x+/b1mJ+ZdHFb7JmcvC3lfRfm9sve3j6Ip8/fxNOXb2Llw6Ys5LCTIx5zf49PbfsxNDjQUO9kLfG7gCx3bV3g8b7ExEO0L3L2suIzr8P3qsBhxAbwMlk1Km5TjGhkdFR6GhTQnAM8QwpqOlDEZ7GYjo8kKsdn4RlSUHHfOQf39vcVU4aHRhQn+dnmuU/MtggagAWdJ5J6OqVY1PA6mgVmtCetc1ibRRtlvzW7bT5XKgZonjFpcjws7gN7tBhKeLRCgwYGJtZ55tY+qsPD43Hl6rUYHZ9QUUjOUMm4z2/PnPJ/mjNUm89JoWm8LtZdHKBUexqbWK2tryk+0+1fW1+zgBP5EQmzzkDWlV/LOZFpsPyMZi9RtO7vV0FDkYGaM/kRxS77ATCc4qdAZLq4YjV09yTToTw7Q/uK+8H3uBt7qfECCvar167FxcVpMDcPtbbiqOf4ncBzPV2dPaIw83z4PAhwjY6NClwZZ+xqsDcGeztV3DImJ5xKIISpybpvaoyYql906u7ugXi7/CEePXkh0HhxcUkjONevXRMD8er1WzE6MR2HFDNtWNT1GmgQeGUgg5sv0bPO7nj9ZlHF7cDAYPzpz3+OBw9c3MIioBNPF5dYXLHda6p5blUXqtgka2ursbj4Mt6+fS0m5OTUuO7j0iLiOwdZRJkNQKwYGRoU2OT753np6uIyo8yKGhzEfWBMRSPPjGKbop38jRgpAAcRseNjsyUSANecqNanhwtdytqCyPmobYvIW5XTaTzBoL3zvrI9dF7HnlLBTXxLFXMp9bIeBfBdxMH+gRpKV69etX1SAkucEWr6ANJkCl0NCp4t78f185m0b5JVdiorm9SoUIPNbhxy1DASoqPL8/stQHTmkx1Sk2ZtfzxCqXUrBl6L8n9a8ahATZq13qFiReaaVbw6p3GMIoZWQctrCqzLZgr7tYrbYlsoTilfSTCMeFWMsET21f2GQWl0R88LwM1Ucz9DwLHT40PpB5G9QXGGhXAsN4G9uDzdi7Hetrg+NRwzY33RfnEUB3u70dPZGwND43FJcXvWHkfnjChSkAM+2C1D9ybFGQVik7dcmg1CzUAMf/nyueLA7h4Mrb2cuR2PwaGBmJyYn6etUQAAIABJREFUUHHLeVJMOZdnJc3l7nz9qu9pBc/b/v2//NvLyRufx8DMDdGSpZyoQJhemXQC2DjHe7G8RHGLN9uRbBmgN3Cjx8ZGNdMEHZl5JPzlNJOUnHjdzOTU1wdVbyp9bUE11zdRlNyLzb2jODwmsHdIAIHijapeszjVcRE/wV1QmCcKYLn96mYomc8MyvcAKgGqwnQWyzPVyHNRdTRLQaTMhchgPZuMa8BwmnkRt/8doHgD0SakZuyDTod8Z7soHB6Er2KnGLm+N1Klzs6nHlJGDwrjSqr8HkaG+UUHm08lEQfQMEmHd1mevjZgJjveuLZt8CHZ0slLtbmijRg9NfXYUuJNBbk6gCq5bSa6Tc+2Qum5xrLi4fAUTSORFz6e6LDyNk0UKztWrclEFbtCzDIBEdJUndVE6GxiXQe/USjRiXP+wdQpF/kE5BKaUgGYBymvqcJVwEjS+7Ij7M5LMmJaApQ9RH3gucDlMzoB11xSKhNyYPR2dcbIYH8MoVA90BdTkyOak0PQS/fFGajnivlPvXc+J7ol3d1xdHImii9UNoI3icL83Lw+6+j4dMwv3JSgFMWt5yFd3BblRd1h+QF6tqItrHjNhPnW5vuIc4RbjuL/+rv/KGuDGQ776wtx7epsXJmdkuIz34N1laiIeUCoC6xl1exSnV+2xer6Rjx/9Srevnsfe9C0lZS2pVq1C/bpmbmYnpqNweGxmJ6eieGRMVEf6eDKt060L1Qb+5XoV3HLMjat278aayspcoXqNb+j8a2N/2hF/iogVlex1np9c3Vq9Wwa1j5lM9CcA6mvN6iaxdjI7n4lN41i+hfIvZeSj+sCUhA8wtvVBT6quAmWSeSvQ+wS1JC/+/6H+Pn+A81mK5bBxFBS2p0Hs/1ChbLnbJRBEMeq6k5SkFDc3rnzSUxPT2YCX5BC835X0l+fqT77L+/0LxHWXz4vf78TBFPknDAQIwBb3rx5LbEJADdETIgl79+vqNNXKDbvwb2BjkwyDNC6uPgmPqytqQigwJK/ddhGa3eHjvB70Wbp+K2tfdA9rhmwJv3as7e8Pu+PfzsiiVhizc9NxfWrczE0aLub6qYTkCthKqq+Ehude53xpz//EIcnF7G9exgTU7Px1Td/IZDHc2VOnljbpDwweyhu8bnc2ViNhz//HCsr79MTtjs+/+xOXFuYV9Gi7EznVdHGs6OSiRfF8/bOQTx99jqev1qKlbVNKeeTvBPLiJPnKKGjJpxCRdDaSXzZj06iGP3gfHAngA5gT293zjOXIJ8BmFJH5uwuIRYlkKmDoTXe3h79/YO6xzwzztyBoUEBDxQy8t09IVn1zCGxluKWs6mruyNOz2E1HOm59g8MKo/QKIuAc9RkfY0g2dCc+RzsAbq2UtBXXnKpPcR952sClXOUwHE02QIXnnEsSqNEelIwyV1VgwhQ9Shmj47Oou2yXeyTwX4YKL2Kb7Oz89E/MCRgnfyj9rxU/xlx6umxKm/OMlu5ONVZs3Nr0M6MOAkKnZ1KOXVrY1OdXLHccG2QL6pHofbwcD4/1pw0QIO6ojDVBCblucfstVg/njUnZlvX0bPv/AI01/7I8S6vCXdZ2bNWsz3T52YtHR0dqxtPrrK2RvEdii8UOOw7Wy4ZkC0apZ7FCTPbvWLwcA+2trdUeCBmBMjUj5rqQE+Mo2Mx3CfBRtgmVdw6zhhk1G1r0JIpxvtia/sgfn7wJLZ29uLdyopm+65cWRBj6fqNW6Ilywoo2gVIGMj2i1b8du7VI1oyxS05IrTkx48fy4N+dHRc18/ZphhSndL0pPVaa2XqtGmNvV9ZjqWlV7G8/EbgOK4F7IHFN4uxq/guBZcGq2ZudkbPZ+Xdsua4DbQUO/I8bRTdgYSVMTc/J6YOgODO9k4cHRxEN3o0UmjedXdeccgdRFiNdOGOYTRKYC7XH3snu4KOe3XPUyMlO5YCUbIjzzrgRnK9EqiVhs2x8gkrtkNVPdW1oYZPrn54dKB1pVxOHU+aOS6eKJysI+H5dLqr8snOhg1rRt1crYPmLDb/XV1l9r9zQcdxn2kuOlXI1zxujmm4qK316tE407BdQBo8csEJUFWgDQwPqzqbbu8173usmWDiUUuxXDP3rH8zGch/UzMlbfkUejJ3FfDWkdTdjK8AeY0GlYrbrMEYE2w3cy/Oj+LyFB0gW4F2d3dE38CgYqnGHy5PIBzH5GBXTI70xfH+lkTOBgZHYnBoPM7be1XYnlzgeGLtHQuhuu7w2Ze1R7mMkJ+Tj5+dxZvFV4pJzN6imHz16pWYnJxUcTs2Oip2q2ugj60UK9eo4rY1F+FrJbDW9h/+9//5cuLaveifvhYXnf1CUlI3zA8Jf0AEjI72Yun1s+jraVege/XyhQbVQVwJjCBy8/MzMTU5lhZAVg30Z0uBE9HbfJDwi+4j+wXPvbXN3djagZZ8EPsHFHFtMQDKykEHHefU6nB8UBUwWRB6Po1i2ApxSr5S/MBCFJ7L5AZwYLqjm/x9daWNjJQdjRIMzVr6AWlTJnLkn/V7lPy0OvqiQiDj32V6rQ5WF3pO/nyN9ZDU4cuObiXuha6IG6/D011AH5xGNX0oexbAKpRQUU2dqKJbQjIKGFngZMenNQE37bX5q1Bp/sUCLKCndHUo5FDbS5P4llkKF2ReuNy/hg9mS/erkhsjnqZ8VGJdyYRRKx+UfI33KvCgkt5CBmsGmD8LiRSqlp1r0UOScqXp1ZzN9JyWZxd5RpWg10aoQ6t8HF0I65hsoMu6/0n1dPLjNV3dNO0B6IxJ+QY57ensiInRkRju75PA2PTEmHwyoRtZ9TZTfN3KbFfnPyrhZgb4si22tndjfWNTIiTra+tChPk1glpyztwKV5Z/WbNz68LhQuwHdwY8z0SiQzd2b3tNFj8crP/p//mvsfh2WdTH87PjuDI/Gffu3EobIKyrPCtXxa0CvaUInFyjiH1+KVXntyvvJbbB/Lpsm0TXNtDBHPvg0IgSDeh6N27diqvXr0d3V69iAZ2L1i5hFaoSQcguf61lJzJeyY3CtAHutCzwX6z1KkLrnwsNrH1QQbOKW4FDWYrVWqnirfVainbJumnEkey26ufUPQf0c5JQB7F2Y8355izu61evRL8tT9e6FoNErL+uWH63Ev/l7/9elhawMDisNYeTQh4FbDaLbgcj09eN4pox4EMd1PzGzWtx9/YnAixrPtwUsI/BhNaCvcCBeh6tnYpWJPXjr/vdi0JoKpUBOQqSxaU3sb212RhJoOghKUawR/EtZ6pQJKVw5fPQsYXZIKuXGhPJQp5Dk3leZnGJNcw6UsCRNbGvReU7JYED6OtSkuU550uBQQhKoXq+MD8Vt25cibExOoDNOf9q3BaQ2ny+JMft8d33P8prdmf/OGZmr8RXX/8mRscmJBon3o3AZD0M6SJgtbG7tR6bayvx7PHjWP+wnuJLHfHVl5/F9WsL2seN+fNioJSvYYLTzHpube/H46cvRUt+/2FTtGSs9yjGKDYokgCkAXMN/rWn8BM+uHlWy5bCRS7dU3QdyAMkPNNm2zY+A4kohSVCcKIk65z3+aUzI0X+RHnt6ZWSOs+DhBbLETqyKvQuTA3XKFoWCMRM3pdznK4+703XTIKUWSwgXge4LFXXS6x9DlRowdDq6UWN3Wen/Mxl8+Ni190Zd2lZv7LkIXlWoU3BiIgSK9YArYqeRkcL0U38kaEZD8f42FRMjE1KPKq3b0Bx0Qmro4i6VdnjV5c1i8jaK5xDdeb66Ez/2hxtcrFkaw/Rx/ewXDpV7gFwY3XhU3VZlt68jPW19xpp4jPDjOEM5FzXuYoNVgIXqCsjMkbCSYxiTwEw8tgk9iWHggRiXTnmLDxAmgUVofyzYgCj6M5DOX+3jP/reczMTuuZYgXEPeVZFhgt2miegdg/Esc2t7fi5PRYIyr9gwPR3Yn7wECM48Xd1xUj/V0xNtIffX3pzJHU5Dq7P1JLFqUXlfPOuP/wSax8WJP/MYDONMzDsbG4fvN2jE1ZUAq2BXRYxd2Mycob9B40RLrjzZu3AhgBKxBYXVxcVHIOg2R2fl4FLj9b51YVWZX7VDzkdaGWLy69jrdLr+P96rIEHKEdc4/ev1+N7a2d9KR2J5Gz+OqVBRWtb9++1Vxt5VBmxnlEQWNSXZ3yEWVOV7PMmn28iMnRsZiZmIj9nZ1YW13V/LspuhdxwLrCNxbR0py/LyaB1MDpCoqhVnHL3UHlNanWru5v2rgZgGuzz3Jvj/JM4oOAbHX4yGPJr70uHcPNAORnu7o7BXpI5BXgp6wzT+2xKyG4cprg+QDukhtrP3sPtdKJ/Z5NSyCuuajNZkaleFQjx3BhW/Grnp21Rvw6LsDN5HTjyUJ5bA4XsW4aqeiUeKnZjWZpmCrO2cMvDd1k/m/wlQ2f42BiY2SRmHHLTZz0LUanB4E/NcVM1wcYUOeW+unyLLriLPo6z6K/81Je6hS3xE2xUBIYRV/n8uwoOi6weO2I7c1VAZAwjujc4nN7fNEZp5fUT57jNRsoa/1UrhbQlKrSjVSsLWL1w6rsSD9ge7W6ouIW8AVV+/GxMQPM1XjKHK8112jNJzTK2ABi3R1u+/f/+l9cTt34LAanr0d0D6pzC+dal6ODiGIr4uRgN94uvoxeituz03j88KEpyZOToi3v7W7H3NxMXLky5+Rdvogl8ONWvShbmlPxgUVxS6eGwhZT7b2jk9g/4CBiwZ5LXAFVXnwzJQyRN0mqv6JwGpXhsPIh6vlLFntrsqtkT0WvaQ38UgBP9U9vUB8oLFIvyGx/JyWyiuIqjEyDdcKtTZPFaolMVTLr5Nfv6cXq+1qiDLovWfQJccgCpZJ2da4ka+5ZVK6L6yuluHrYrV2oSsDrz5pf0GxEXq+SZM2umspbhxaHpeeCu2UBUNfdmPfLpNK4R4tpeB4C7pZ6Mwp91t/tHVnzuxTk1aO09U8+u1xzDjytlOFUiM3ubBNVaz57vl82DkKhEdlq0hdEleFgz045sxcCPTLxrQ5w4zm1qLvW867CRV0zIaR5b8pX17ZejQIeX0bExSZGR2VhgMYXgjQzU+PR00vHoCkepE/XKtiTSZOH8jtjZ/8g1tY3VOBy0KHCSOCC5sbMbW//sPZtyRVQwJoy4/uWLOWG+iWsgs52itv1aLs8lTre7/77H+LD2obQ9aWlxZiZGovf/vqLGB0ewOBIglLu3GZSQ6DMZNwHULsE1w6PrdD94vUbXbOQwNNTocLYSvT1DqibAVVveHRc6PbcwhUlnk7+rNznRC9n9cvrNYvMKihrfTf3fioS/oJ2XGu7Aqt+Lg/geq36WiNu5D+0/mx9rYphC0Zk51pIcQF3+W8Nux6j9ALdGnYQFa+kT6x3EyAjwK0jVlZWkhUzlnPHRsiLlkzicP/Bw/j97/8g8IOEGRqVWR+ONXUPdXBLYI9D1SCSOjK5nzwz6XltrB3u3r0tcQcobwXLG39p0rMq3hQppO6NY+LHglTNe9yqkp+FbSLaHn3wDBBgy/K7twFNT3P8Z+eyOUEwiLXEPB6fk8IGRW3iF4nZ+saGih6dD41D0R1rkg2BpBopgaHTJe9POr7M565vrDtB0YlZT8OS9VA6KW7HR4bi2pWZuHXjakxOjqWQnZOn5tJsERKTFgIHbVc8e/k63iytxNbuYSxcuR6ff/mV1JKhDdO9NZBmkAshmEM+7/ZGrL5bjOdPnsT+/qG6HRQvX331WSzMz9jAJ63P1FxKX/l6FkoY5XG7Ew8ePovHz17F6hrFLUUK86fYlAAmHEg0kkSfxJe1oKKJojCFUyh+ETAC3Zd4VIfn+9jTohqjMdCNcCB6CWZDISalDikCS13uCup3ChhBYYX6TKKHOi7PDloyVGSSQealiV08aycvEX39vSrkoJ+TEwz0461J0XIhBgrzor19PTEyOiyQZBs7lQSYoGNSJBFrmWUUo6FA2gRDWs9R5QBSRkWYkQKYfUSQYj31qICHmtvXNxDjE5MxMz2rZ9rXNxjdnT2eb72kAHXXi30nOnLS3Q2iOoGXnkQmqHxmeZoK6HWiLRDV6F/eizq/OiUcRSe77PVcNDKacxTPnjyMpcWXesaMzlg0CtAgAf+jg+iDydDn++r5awp5gEj+3fRQ5qHLLqbOPu99gyKsG9n5pB4A95F7DTjy4cOawGg8ZQ8O9sTAAHTguVeXRUIcGQXZ1+xBvec5wALjKsQm1JKn5UbR3XEZ/T1tMTE6GIP9qEo3z1Anvfxvq2J9R7R3dsfR0UX86YefY31jS0wohMywHaEgvXnrbkxMz2okDtkuFyceQSrWkM9U4mVXvH69qPyVAhcxKYAZaL98Ls7oufmFZM80877SwmgWvI75zCEvvnkVb5ffSDH57PQoRkaGJMIF1Xjtw1ocIZqa/srkg3Ozs1Ich+aNaJctZTxKUbGfeWso55NTEwIrUdolBlKWjg8Px9TIiFiGHUrIUI0/iW3YADu7cURTQ+N77twWxddzq84ZlTsWIJ8NHc+8mxnSFBVynqw92M+68AywAJdkPwDESQsgx+B4plDjJdYmFWJ3MMvztmjKVUwJGNeibM6tipWRo3wl2GRhNF+3mBPVpW3HG5q1jwUYRbaBjYoJArNgqjV8dN04c32RZwYNILzie9CvcO7Or+pAc29UECeb0G5lTd9ZFc8JTDofLYaY47vuZ+nAoGNTiss5U1uq726y8QysKk3zQWdRXETnxXH0t5/FSO9ljPS0RX+Xu7kCH4WaGWzooBYU2/VYdd/+3rbGPMjdevtHoq2jL84uO+P4nDVi0Kfyt7pu50gl7so9d9wh12Dk4OiY3PaDFJMpbufn5xXjsQRiLFRNvqSMtxa2rXmarKxqlCg747qP//Zf/u3l9M0vYnjmRnT0DgupIZBfZBJL6kVifnoELflV9HZbNOKHH38QtWFhfj6GBvrj6Gg/JibHY3ZmqkFLVhhISoABHW6AB9Z9oV1xcHiiA/f92lZctnUxzCCaFoENOTYWtA46Fl0hANWZSIVNgrJa/lI7pUWeaqp5ILAxRBfI5EUBKmkm9rMynbVoQFZrS2PovLGNQjh/VkhQi9qfEyPLXNcCVXilw5oFYetDcqGXBTcPG6n39OIqJWAn7Ua9a46Qzc7P6b3PPCNbVKvWLkkl3g1qQiJgfI8KNdGf3XHVRm8RuNHP1D0qFbK0FeHnSR51L2VXYAuaKnZ1DS3qcE4kTV1SsVtG2CmC1QoWFIOBwMJ7VIfZz8I+cVUMmw/mjS8RA9DGg31fU1KJGhugBHGyoC0hm9osrZ3xKlyq2OHvhbQ2k8YmBaToWu7UuasmoIROQWdnjCKKpMPgIiZGhrQ/oPAXD52f0bqQSIC7oXq//Hx0Vza2t2Pl/aqS97W1jbh27bqKk+GR8VhYuBXdvYPRxmeufWVmYosQk6C7LJ/8rDviVJ1biltk31HaXX73Pm7evBHra2uaa/rm63uaNaRrCy1ZK1xxAdq9Ka1SX5agw0V8WFuPtc3tOL24jIOjk9jAikW0R6yETN+nc9vXD0XqqlSROzq7YnRsXJQ9A/eezTYQVgShBjOsBSRzFeJ9bLpyFaIFnjULsCZPobHOs4PU+JlCNlooyPW8K1YUGNLq51zzXS4U3fVpFLzZnSn0vrUYbn3t1kTHe749Xr2yOBSdSbqIXhM+QM0YuIjvf/gxvv/hJ3W/pK5dCHJ224z/+nBuzO+1tYtGR5dWwkGooKqgIpGTEVJMT0/Fr776Mubn5gz0JR2yuui+r02rnype616W+q87v00/3trrDRApO1mKcYppKKfDroGKvxTPnz9LBsuFunoUPxQXCLiRlM7NzsXg0KCSZ6iPUtpN0IIDlaSThK0QdK6bQpkknfhCZwU6IhYcoj+mCqwYDzn/DtJNwY+nOb7VeJjfuX09ZmemVegpkbSvQt7rtMDLzy61/s6euP/gUTx59ipOztuURH/51dcxOjYptJsCqO4phTSJCVYJu9sb8fLZk3j25JHeg7i9MDcbn927HcND/ckCSMVmxfdfim9YK2Jjczd+vP9IvpwbCLgdnujfEb3hdQ8P9qR8SiHD2tbcMWqkB4dKjDT33eHxjq5O9jCUN/vFMo8JFZbvKQEQxZeuTs+66mudKliZe5XeRvppkpjzjIhl2NdJbf74WGBOiUsJrClwhuK2D2+ESxUSrN3eHquv18waQlOsYwoDFJFREOa1+DdeFxEnziuuHbE7gcwJ3Oi6E7gkFwBgVyKtjgsxCUDTtF7u3cTkVExNz8TMzJxmLNkWWPMhIuXuKOJkLuhLdIYE0xoSCTymh27pMEhTRKBFgb7J4tJsszUj6h5qGxLzL1FG5t8tuqW5Prk0HMeTx/fjzZsX0kmBfjs2PhFnZ1goHUmMamfbCsywjCTcdXbaYG9hNSQgA2En0bsPGs9OBa7mLp3gV0FJ96gKG2b+iE2bG7buunHzuvbou3dvBWB5r+aIBBRxgLHzS9OSJyaUh5L47h8exNAQIz0Usv0xOtQfA90dMdTPLPxgDA1SXBPjzI5zzMmxtfScZh/SAd7c3Ivf//F7zdxW0TM6MhyTE5Nx6/anGhlgJB3QibjRyIMK+MpmB57Fb94g9Aitci+ev3jRoB+zhq/fvGFxqYzVpSdQZ5IF5BwfWR9bWxvq3C4uvo73K0sJRnAfxpVPfFhdja0thPE8Q0rs5prRpGAMA/0b6cXUGVB6I9iY9fXF5ORE9Pf2ai79YG9PlOQLXCpU5A7FlGYc+7QfNna2pYNxkq4dtpQ8UNPJisT1jE3HredYcVMOFupM2uWi9GZYn5xligU6ezx6oLNE2jWMrJE/W2Sqo5siscfdXwHHJqrI2ktFaYplpWWjY607j9WxNUPOZ2N1UUWbzcIcEM+sSz9vW+fBnnFeq6ZDqhzX+cY9NmU54ZhkV1gUymrRYkdl7CoGabEUi5IstqWef2ppZA6j91Fi6P2tQjvBX+6USPNic7jbrPdVkW3dm6qv5CXNVJl5Yo5t7RfRfXkcw52nMdF/GSPdEb0d9kYXSMHoSRa3Bl49N0zc5bXU0e7skWbD+WVnnJ63aXQOwVM1B6XrYqVrnbcJ+FszoAkCE48ZITo82tfZTnFLY4U9Q8wZHRuJwX5YOc3m4C9z88rRy12hnouyUnLHf/ev/8XlDFZAszfjsnNAiSkesnQCLBZxLrVkitvFV8+it5ubehY//vRTfFj9oEMeWgfdqPGxYSUCDtRl31KqYMlml6KjCxK6Urt7R/Hu/Xosv1+Ptk6Q1SEtRhIQZj+O03dPvnbVuctuiQypdaBYvlxyAslrL4Sz0cXNJE+0DEQxkupjlNLIM5ftxWlUx4Wvu72mBxfv3X838uR51UrcCsVR8lqHcs7S1W5obBKp3DVl9et1yv7DqJZRcA2AC/HIgfWUDi/KjArpnEd1gpwFWNrmiKbXoDdlcponktElz/JW8l+JvIb+c241yQZecLkZSrSmoYSpe5t03ZbuqAvU1uTL95DXFCqf9Ud53qpgb0Fs9CxS2KOZJJvXz7XwdSH9qbCn7mwW0v6YTqpciDctW/RvSfsuwIG/q0jJ2eMqghsHR3ba2bxKxlPJk2dRgYb/HuhlJmggumWnFTE+MhjTk+Mqbhu0bnWVfSjLX7hoMDlf09PXJ3GmpbeececQAxUm+A4OjsbcAqrDgxJEc3BN8a6kW1bntmhBVRy1X57G7taH6Gy/lErh3yNa83Y5Prt3T8JwzDUxd0tCD3UZLNsNrRT+4a5n0cOzgnq3/P69bBawA+obxGu5S0qPJEUkPSD8dDVIVKam5zSLRnGLcAcJo2nULuC0DnMGTgVEUuC8d1JCPxH6QqldMHpttj6rKk5r37WCQE1Utg6qZpFcwFCBG7VWtAdL6TfndepaK0ZlHZqgT4sXW3WNWwCl1uK2it4nT54o2YeCjlKoUOk8RDmcV96txHff/VmUZCvS5v6S6qE7pyouqyLNgE+cpLtAkiEafcafAvRIuSlePv30bty796mSp1KIrZhW9/N/dO/q63X4tN6/XEK5zotd4OvkPqgbeHEqQamnTx8rGSZuiNYlJU8nPHRaEB6hwAEIIPFrgIJZfIuVIhqmVSW5DimGSgnZthYkDrwv58DpKbOJBkLd/bb43tz0VPT2dEqVdXJiJO7evh4LC3PaJ7Y7s5CN40pab9lXSQAu++Dbb/8Uj58+j76B0bh997P4/MuvRVtFyV6zltm9l7dgd5doyTtbG/H44c/x6sUzPQI+67Ur8/HFZ3diaKhfwoVmAlj1PVvODXaQZmrPL2NrZz/+/MP9ePL8VezuH8bhsWl9AGeAThS3LJWhAZSHTadjTnV3H3/0S3UoS4CMBGegD7omWhhHSpI5pzRLp04mSaHHhpi/JT6SePEadMoY/6kikmS6bJyYnZZyKYwXCmOJS1k5uQBZ4kB/v6nT+HaSHFOIY7c0PDwiIIjwsbPHXPZ57B3sx9b2prq5dO3pFHuW2vdK3dhMfkWD1PnqtULRTWHKzKFm6/Cb7+nXvBlCfnTlYJ1Q5GrvQYvWmWOQXV0brTkn12J+pf2NztQEYSRmIyu6HKtKqqIYUBoLMrXRnTK/jymYKYWY2gfKAzL5dBKLLdF+PHzwYywuvlAeR+eUuVLU6gEa3q+sxO7Ophwmjg6wVfHcLONmdPeY4zNdvUedbjp6PFeKTGiPvKdtgsz2okNv2imAg4XwADjX1tZd3N64EYzrkNTizVu5E2eAzuXsSqLcPDszKwBjdQ3qIrO8Q6JID/b1xVB/rxSTh/u7YnJ8SDZdzJ/L27is0hq5hotduWZgN3N6ET/9/DCW363GwdGR9v/Y6JiK6Zu377q4pVfSDi0dSyafR0qYswwjNlDcLi0tSwUb0Pn1mzda16x3Cqbbt2/HtevX9eysQ9IErvOkycTd1NT19bV4Tef27RuiP3TzAAAgAElEQVTRyPcP8Lk9i7GxkZgYG1P3lu/htUsrgXOB2XW6tts7u95bVUQkaMI5BS0ZEG+o30wc9g4F7snhYVziAd7bG+MjgAf9ilkHRzCw8JKmydUuqjriq7KOxHaGBgcNi6Iccz80U1tzljrJo016MzRRIrpBz+JCrBRZJ2oEzu9BDDw8YbSOrm13XFAcYUOFD3U2chqCUjnja80VK/MW09L0Xt9n/yK3NNvMYIz3cnVu+TnZQKYDRuUMyuNadIKcmjbHKuQ2IXagGRKt9kXO151jqlBWDZFCrVlgO5+smVzGtgDQrClUTAbeU822LG6lHp4aD42ONftPbetiEzj3rjOWjrwL3Y6G4GhXx0X0XB7GcOdJTPSex2h3RI9GHFjzHdGGbWpeH130NjFU+qJbDI6IY54TwlEdXUGagVWl9BCkzk6zLoHe7HgrSpWeRMZDil8aUMvvlqSWzMzt+9X36toSI8hPGIsCLG1sv5ZxM7+eP6fqitRBqnzDOXRE2//5L//55eytX8Xo/K246OhTcesWVFMht7erPU4P92Lx9fPo7uKhncbDhw81E8bgb39vT0xMIA6DCmCXlPzqoJWvUZoHezayBoShxLbF5vaeitv3q1ta1NxImQuzmHjfs3MVuTrgKhnLucyaezF9JxVia1nnzSjEVHOuoFmiTxG0EPJABdCCN5q7LdsNCt1sh1fyUKhMFcVskoYHZbbCG8leqfMmFRmUTQhMFqZafC1iLvy9lTNeghfaUCkNzsfTzGeqijYM5csv09Nz+n+hJFpUhRibPiS6U1r4VJevtStFEDT10QPwVahrvjQ7k0Xh1VsJeXIgqNlTUS40o+w56CoMm4WFJdeFnGVRXR0t56Q8I9OKi25eyD2JSKHCFrdw3q334XkmhY7nK5GBnBFqFsPNwFMdNicdH89RKwznhlHSn4JW1Xmv5IzrFjii7obnT5RM52+oXsMkAp0dUvUeHuyVpQgAkAtZz15bFbCQ3CrcHLCg5i8tv4tXr18rININmZ6e1vWRaF25ejt6+ixUYsVZaQo3QAoOIhWDYr9X15VU3DO3IN7QP//Lf/17KbJ+8fnncePaghHxoT4l9KhqyhVTayh9TnXjS1ypI07Oz2Pl/YdYercS27v7ssfq6Oq2PcfJqT7vmGjI2M6Mx+npRXT39sf4+KS+jyBNp4PZkNaOa8P3V7WChcXq65V4VNfLa8pHWyWWra9VRW3rc2wtwHwofFzcNil4vo9V4LkKr0Lbe61Bu6xOZ4EV8ryrvmsWPfle7n40Z4vqGp4+faoZLhRGr165Fh0508j9f/fuffz808+yspBnYZZGJYxTQy+OEd5ntc8NMPlTkyQ5CecaKuxz6LbFwsJ8fPP11zE7M2NlZpLvlu72Lwvcum+tAMIv7/3/373m85dpPfeX5JDu29LSG6G5irE5s0QSAg0VytcU9MS5OdG3nz9/rrNIwnFKKOyBy+c0eGjbEtk25Iy+1kImQeowtKgw2s+6ZsojxlBoHRq0Z3V/tzxmEV3r70eN2RYTlU65uE11eu0XwNTuePLsZfz5h5+io6M37n3+q/j0sy9jZGRcHYryT8w+txJAaPyM+jy6/0O8fPZMCQzMlKmJsfj6V5/H1ORow+ahUPKitzdsMogXqJHvH4mK+fjZy9iVaJsLLiWIosvDzDgPOnUUIdxf7FuY8dd8YZfZQlwX+wvwg/3MvaUIJU53YHtG4TE86LlLuoDyEy6F//Y4lGeuZ3T5TRKj11WHEAVXF1eyhDs+kYCjKYCdjXloKGvESoTAKJZZD9zjkZGxuHPnrmiPmtfe2ZQgzcbWpu4le1Ofrc+FuopbRAsTABU1MOc+fbYDpkd0dfdptGJiYlq/mant7R1QXGbuUkyqhHqVJOc8eO0HUfIqAdNc35nnu5njPToWawAVb84qz+8159BZzxTk0HQFGpCkOnlwFzdtiLjfooe2N0UmObM31tfi5YtnsbG5KooyFP6FhWsCFZkRRmn55OhArBw6uIAV/FKHnYLm+EhinsxYs/YooLgmCbWpm+TYwjw895fX5JlyzQCZ7KOd7V3FKIrhmekZdZffvVuWtyV7he49MYBnzNw1wkCKSdGuZ2exMex0oMV3SgBpqJ8Ct1uKyZNjAzHMOaUQZYppUUl9j1L/QCw1K8a+ePk6XrxejOWV90roKaRnZmbjxq3bKm6hJbOmoOlrblFJedJHFedhr3XH8vKKOrdoH7x48ULFMGuN2PLZ559Lv0J5WwJQ3qeZi2UwJAazDqEWv3z1It69W4rtrY3YP9iRpSXPHSo2f/LaDasrfKd7+7S2tnd2NJoileICftvYj2b8kH/CtFJXPYF7rbe0CiLbZWYexog6zZxXuo+wIC9V3DIe2EXn9/RUoFPNlxq7caNKZ3fGUfIGAPRBjXMMxBjd9r7u6O3ubBQtmpGN9jg4uYjl95vxdmUjdg9O0e2Nts5unXl8Irq0zi+57037mwZoJBvCNvly83kbY22ppFw5SyvIzX33bHLlXXyOYtBknli6OTkeVXUMu0+esagpp3K0gMzsjvKslH+mRhC30p7ByXZLGjbjc+S0NSqjok3zxTBlLDqnx5C5uCw7GbsEJEzXDxX/avyYMVmzxFZHrnEHyMhcXUR3+4WcaUe7T2Oi5yKGui6jKz+fjJPVns3ZYuZ/9bs7unr7BUCsru/E3iHPCGAAAbg6O7BwGozebjNrKslwXuTGmgDPbNgRQ7AAerfCvPi6KMpoZwDmMw41PkYTyOdDQb8udG3D6QaIqdRySbEAheuoZLy2/Zv/9Z9dzn7yqxi/cicuO3ulkMZPcTNc50ID64jj/Z1YevNCtGRe7NmzZ6I4QCdCPXlsfDSuXV1QcUvxSyIkuZmcnfPC8twMO0NF4mVbbGztSeRiY2NXiLJoWnxTBweLHz5zIDw4NhmHXqGezUStCqUsSqSV31ysNe/CwDQfjwMQSxvPAu43xJlEb8zObyVmja5KFi6+mc1Cm5tcg/z+jKYl8m+eDW5SFVuTu6KpFMrjhLuxnBtIb3WPJDLRHOzSIq9ZVnmxVcEs/7mmGTWBrZlQ5MGZU35FG6xCkw1olNx0rKwS9HqlbNjoymRyWAecAngG7kK6GoVjJtdco9SqG7SOVCQuKm7ZAmWAbDyDBDaqWG52ypvWPeoeqmNloEJdAGZ10jdS752qL5WAG13zbKKea1HVhabjh4kqKCIGvi8SW+CgSKEtEjuKTRJc+SB2YCHVJzqFhMpI3BBe4Macnyq4z81MyTZLQGYG10Z3NSGnsuFizXOgQPd9+eqV4gWBbVhdjhN1EG7euhfdfYOyFKn2t6gpqeDHmjGsw7N319V78yz2dzb054fV9/Hf/v53sbq6FlevLsTC3HRcvzIb42ND0S4PQQseOLHKGXEV0VkCtHeIwkjnlsLr/fpG7OyaxiR6SBaBczOoNRIjevV1fB9nZucEZoDeMq9G4atZF96tuqO1cVrGCVqL0CpaGzShXE/8vMfmPvaU/f9Qhxs02zSbz/3E/nDRY2pto7Yr9DdFzus6mwWk93Kj0Cuz9pbPU/u6inVjczkz3N4em5tbAhBJJm7fuSvKDsk0wnp/+P238cc/fqd5xWpVg2yTBFRs1GdXkNBDawA4okjmHqx7qP2U5VmJkiFU8uUXn2sORuDI+blm9pjfKrCotcCtGFL3+pdFbgEKFeH0d8WqDiVLqH0SG7ClgbIIDY8iwJROxyMOUjp0JM90cuicuXP7UsmhPE3F7vDryiM4EXJiNp0CdX+TmVMIsLtkBm2ciBqwk0bCJZ3UTgG4I4N9MToyEDfwf755JQYH+xrFrYAjraOWOG7kT/N5e/vH8Q+//2Ns7uzF5198Hfc++1KzS63Frd5X3Q0nsvt7O/Ho/o/x+OEDqTYTb+Znp+Obr7+IifERgmnuDHsqFsij+c1UNYcyBoD808+PlNAj2Hh8ys/l2Ux8lHql/WF5viTNMETo1HFGk7QrfrboC3gsJdlZqsovpXKJtQqv4a7uvmZB9TxSGVT0wtS4oBDSrG4P3dcOPUueAUWMhKA0l2nBR9FYmeOEGdbWpq4eySzzruQTQ0NjcfPmLVm6LC0vxd7+jgC55ZW36urX+1BkUZgDosjLEucB1H3l6WtNC/aZ5ro7umJoZDzm5lHxRJm2T0kkMd+Fr61yRBk8txuDhHJSrdgNYs5TKxhL2EqzzAcqbPk7lDzyqAK0C1TnMwt86ukKFJpZEwDzGr3iv2Wh0ibBJmZRYbHJb5eOKYJX7VhAbcTah9W4uDR1nEKSUZbeXj9jBNWgKwNwHh+5A++Oq0erKLopbrl3+/u7no/OeUqxnbLZoE5SJpzEdjpzfX3MTZ/o9Sh6uS/sMfYn10QXkt2ChRegAx1IYo4bBm1SNqfjzohE30C/BK1UKG/vxEBPl+Zup8aHY3piSMWtHDryzFAsq0DTPLIsCNbeEasf1mMRwPjN29g/OFTHf37+Stz65E5Mzc4L/GHdA06b5uqOn8DLZBGxPihumbkFeH769Jmuf3d3T12nr7762qq/AklKgyBPzDxIiolHcfJu5V28eP4s3q0sx9bWeuztbcfR0YHE7BCWwqZLPqUSG0u1b81Pn+isQMhRxW3OnLZ3tqs44D2Ir4AG5YmtWM14ikCqdnVv/bVi0zFK1i3tEuW6FFfQbMXQ8vytztwSZaqinUJIeQfQ9mn0dkRcn5+KT67Px+ToQPT3dDofKscD9k10xPFFeyytbMb9J69jcWUrji864rK9UyOSF5S/Aocci80udL5rUNDXqj2sedkEnVP8VHPIef4baPAYh3PdfJ7Jl62Gk5waZI1ltV7rB3n8xAUVIw7WfdDXM/ZqtDAVmH3OJtii+GfqcOUqGpVU57vpO1zADNdmJeem7y77Hrpu5bkGssu9IhWejZxkXeDRwkzKnakxshfnMdR5FuN95zHWfRG97eeBcJQaYpq3reLW+hx4oWPz09bdF0cXbfFm+UN82NiN0zM0F3AHsbsLtOWJsdEYHhqU8KD0BLIAV2c540PlqHxGgD28bmEpEGsmpyZjfmFe8Q5BKZgJOpOpofKzFWvB+7usM1tAihYnChW3c7d/FeMLd+K8o0fqrLJqye4y94d5DBW3iy+ipxu1ZHxuXykQUdzu7mwHcwuf3LoutEvWAi3IeCVwnrn14lMC29YR+wensb17IIsE6FOHRxZ6wuOHAWpQfWZn5Mcqyo4TOKdsni/5JWXVyYsRJRdrieikkJHFL2wOj7eWkGfN2bqIaebSzdlcJR7lGZWqvlZQdCGrWdss3kTxlXKpPU2LUlyFlBM9JyDuzLqD4gTC9kFsjCYd1p/TgjDl6etug3wH6cNB29Ym81xE0ZJ5L/v/NZWNE2jOkiMtg1DDTJo3CYi7xDUo75GyJm0DBVEb14sSImVnC+oYrbLymsUGkJMvpdt8bqWwnN5xpgW3Du77+/QsUn69Dv16PkqwU1LfFBnUOz2HwZolAVESn7MIFYBsHt70ruX1BGC0dO20ZlDqVHKBMEiqVefgOv9OslFdG55/f1KxKGxHR8Z8uNJdhabV3RnHh3txdnIktWS8oDmMhUmVJVAtukYQMHuC9ybJfLO4aMXws3P5d9Ixxif2+s270dM/LMGA+lw1DctzMH3Nm//yskm5b7s8i72ddXVw3y0vx7fffqcCArsPDqEvP7sbV6/MiFakzo5mmni03n0cutL7U8egQzNM7yhuV97H+w/rSqIRLqHoKvBgDGrU0IgTR81N9sl3kgSBRHV27ormiUlYVUxmclhqxbXxW4vVKqIamzbjQiGHVdwqXmTgqOK2ecstAuTvaZnd1Q80Y0BdT82/myGRKsIplKNOWF57YxatYkcWCEVR9N5p7UT7kPI1tMeLly/juz/9SYnfr776SlRILvM//+f/En/89o8CW8p6oNgNjlPiL6l4rH3SWBt5oPJMCiRSnMn9Z5aG48onn9ySyib+shQXqHPeunXLtlctOgD1GSo54GsqsKQ27I629lnFVom/WS2T2VnAUCyumM+Dlqw4k6ITFDyIPdGpoziFjkxhS3I+NzevZ0pxC42Z2XE+CPGAPUnxMDSIWMyYChzm1YkJAp5kgeEYy36qQ7TGIlwcnymB7+vtlujOQB8UxoG4dmU2bl6/GkPDzL16TtAibglLaRTNRGPNaopx0Bm//8N38e79mgrbz774lQoN2EslSKhZTND17k7P3O7Quf0xfv7xBxVDzLF9ce/T+OKLT6Ovp9O+lHkSam/W++tc5Hen6IVr69vy2aW4Xd/akRWQ16bXNt0wFfjZ7aHY5N4pYUaPorNL94I5TcA9heWkfgHSQV8lxoxPjMe9T+8oJ2DN7GxtSgTL55jV5jX+Q7daccy+uUrkoAgeHyuu8nygYUp0KKmPrAMKWxRfuWa6yqwHClDi2sDAkO4nljH7B3txfALwgy/4isSnOIulINplVXtiGkk7TTrNxYq+ia1MpwTvAClRcO/rH5K9DdRxBLYEQGWh4/O7U3ut6LwUEuQ/Bn1NTWRdbm1tejYeG5lurz/P5VqPgl8kcQA0dDdF0c358EYnpDQVkpLJtZgO7uv2iFACmHJSaBcw09tLw8GKsnQNaCDwWaG/W3fRAKZjgsdHuO+AZe48u0tvQU7yHduwkGjCmGBP8XzEntC4DAUnrgBdMT4+rv3H1xCT4k9svlTcMs8+MKB9TOe0YjC0ZNYa34uqOQJZ3DuNHpycRn9PtzynZyag7A7IlouEOrOGj0DR1nUuCxgV6ocqbJfereqMIr7Chrp959OYmZ2XDzQpmten12vpCChPycbCyrv36ty+fEVx+1zF7db2tkTqfvOb3yj21OhaE+xrnjE1d8t9ePf+XTx9+iTevl2Kre017f/zM+bRofH2Rx8+030A7VjmHGttkTOy3ujaMuvNaJBGUmAJSl24R6JuAAu6bgquzJ+5HjdfPH6lMyMLNbM0LOTkjnXGMc2QptaCtfYaBS5ggGNQNv8ujmO4rzO+uHMj7t68EiMDXRrNct6TOCDfjyNEdMX67nH8+OBlPH61GvtnbXF8gfaPz1JGHvn8nFENEaq00xF4rkaZ591Fcz4913MWrbzFdtLz6O6EQmF3zldCianom+cBau7Q4GWPFhZs032v/Ee0ZXcV1U1Wrua80uCv503L/aNy+WJE1vdZh8Z7qpgbBTSXTpD0flTc2sPezBKLp4r1IJ0fAwACWYtdl7mE4FYE7bjWy9MY7jqLcc3bnkd30NW3CJa8ctN2SFrsKnS74oKOfEdvnHd0x7u17Vj5sB37h4j/HmmgF0YPHuiT46MxPExjh/PEVp4GvX2WKm9MyjY1D6yrh4/uyx2Avw+PDmsfsu5GhkdU3PLvBYS7O575WUudVjm887eyakpa8tSNz2N84ZNo6xq0t1Wlw8lQ7u3sjOMDZOVNS+bQgTLHDWZD7+3uxMT4aNz+5IaUrpz0U1hkQZjIFwec0f6k1mAFdA51CgGas9iRDdCx5mwljd3ZLpVMaBeiKbcYMCtY5HC/Zk1bjNZ1UCQCX1RB3WSJFDnZUuGVlBFumOdac7O3JLn180oasxvmhWqKaD3AovexoJlRIThYBMl8e37V4HN1OarzyoFb3y97hfTHNWUi3zcTVSMzph9Ukcx/ix6bcztGh7yQ2ID+WtKMU/hElGd1ZK28bPpOcz6a7y9QwF2NJtW1ECyKW9F2EvkyyNCk+Xr+Jf0DGypwReLKLnvNV2ZRV4mw0Lo0426lmTReL59RdX8IIjVLV9TxEjNrfYb17KXYrGDfVLytLnTd20In1QArEa/sBgscUfE6ILoVB5mL3P4YGhhWsX98dKjg2NvTFVsba7G7uxljw3h4DUmdlKRCqK7WcsrSJ3uAzWPaWafEpF6+eqlgjaowBShUsLHRqbh2/XZ09Q2mX1wKHSiYpUWP+24JFFitTkHg4ix2RUu+iFevXsgrFdR9b2dHCsm/+eaLmJ4YkeIkdK8L/V9aebAG2Q81ByFF5/14t7Ia71c/xNrGlhSemUdyyWjbCu4Fsz+oJU5MTGnOVgk4idHeocRObty4pQKmuoP2bzZntrXwbBRUv1BGrgJVdgcNgORjkaePu4p+/VbQpH6ueSDl11sKugJD1CTIjqzsSPi/hgWar7mSmKbAUlGcHYNaP4uJM+7A7O7txx+/+y4eP36iBPHzL7+M6enZ+POfvpevogWTmk0KF0kWh6hDuNQaWZtNz0oLytkG7WMAsDrKfD/iDliqvH71UjTCe/fuxW9/+xcxMT7eoGDXM2mAgkmzrnhZ9gu5DBrPkHliClrRtdojtne2pYbc3dOl5JD9RUG38v69Ej7mytjfiEDNzs7G8PCoEnrsPJaX32reniRf/p7SCSA+n6h7AmV1Y31DXrHEbBnJ535jr/NzPDeDlQYe+fyKG4rfoSKBzu3C3GTcuA67YUae1frcKYwl5oq0DRr6Up5jaqeY6Y4/f/9zrKyua+b2k9t3VTg1kkKRWFwckyxASaY4fPzgp3h4/2fNX+PJ+asvPo+b16/IwYCOgoCepK4VLGtgl9jRHUeHp/FhYysePHoWT1+8jK3dfSmaW/iDLtCZfa9Tqd+0016dCXh4qljq6BC1lE6aQJIsorRuBV74ns/MTMfXX/9KnaudrS0pwAKs8jN0M2HSyDKNGWoVshYG4zd7g7NPtLbLSxVLEoqUZ+qRniUdPn4r2Ty2iq46OcC7WIh0IFwFzdXiQhQHO7vbmmfjjFUBmB6LdNROzi7iWJVKhxVCkz5MN4JhPhJClX4XIdYYnSLWJUmv54t7dNbXHjIA7e4/n4/YjnUGfs1iiKVbgqmVBgSKJlpODRJFaqVK5l72yInpscXW4ME7ucej2DZHKDuXH6kV9QdjZHhQ64oOH5YyFAH4YJJIWkX8SF+37ghdXGyD3DEzwGqBqsoruCfcS4SKKpZubm1qtrZ/YEDsivHxCRWuxJwSGqNwF/325XN1bbhf3EM6p5wLfDhGdqAkHh+dqKBl/45OjOperq+vR1d7e0xPjKvhcnF2GIO9HWJTqBOXIFoidclUsru7nmMCepvbO/Hw8fNY29yRJRZdZq7hk9u3Y2pqxnOFlxYgY3YZQJeioRHnAaE6sOj5oG7h8xcv49mz5/Lcprjl9Shu8Sivca0CZJvNE1+T868LxbCnz57E8vJSbG2taV6a8T5E6yRoBzhDp7UTlgBqvgiQIsiKQji0cI+cHQMoawzOadlpdr0KkHFebsvABjBcPqI6P8x+o8Cwx7zXnGZQE4xVxzSbFn6jbLxIGb49uogncRJTo/3xxZ1rcWNhKvq7oZOm4BkfvexiyLk7uuWX+qefX8R3Pz+PneOI8/buaEu2gm2AugwiQcml8SNfVlSy7ZFLQbt/eGSF9wQtPQesjKDBzKEGqZwasNDNTeqBpi6LaP7J2mINq2F36tl45fFYqZFfQ0uu8Y42szlrbLCVHWYv6KZooKFBRU8DCtJxojPe7O6qIZAjfqZ+G8zwHLiBL531yTgq8FjPS/WPhT5VM6U4ImKA2Pr0th3FWN9FDPdeqJPbKdtJ6MdZ0Gb3C0V97u9FW1dcdvao+bm1fyxq8s7+kfI7xQ01ezqkOg5rxx7aFsutPMC1aI1ymV0KWPXjT9/r/ADEgtZMbkGMl1oyVrB5q2rkLkl2H40RlQ5BPWsBh4Ao/+H/+F8ux67eieGZm9HWMxBnGk724Vw3hQs/OzqIxTfPo6PN3nGvX78WasTFIJAzNjocExOjpq/mQhEx2Xy7RsD2AexjnLMDT1ta3OcX7VJY5UBFPIqF09uPD95ufFizL5q7JFmcsilKRCmltLVpcwOyCQiIzNQIkUzEgG1ZHdSaOeLrHhDPRZhJcW3+hg1MY1i7ujseoDZl0ZxvFrW45z29oinR8Wh2UVPBTzffc726GyQiNbeLpUgWuK1zrvW96nIWXl8Jf6rJ8VoNE+/0IqvilmDiDmnakqT4QHVnvRlzPpqDo4pbFcFN2qIOuFRtlJ9hJoFKcmrWLP0hHcibcmc+lxMhzPfznGqhrrnlS7BJs6IpOtNC6VRnNRO7QoKE6CUNsQpx01u90esZ8iGVwOdnYgPWvHNtJFGRsihnMReYwOvDWlDSo0S2PW5cvxH37lh4h6BHcqH7owTuRIcStC+JROxvx+T4sCiF3V1WpnXnNu9Rg+rt+0FxD+WGmZ5nz5/rsGX+iiAH6AONl85tV4/nzkr4y8/H914dtlLrKjNzdZXPYmvjvQ6cJ08eaX5zbGw81tc+yK7oL//i6xga6I7Lc7oVBgColws9U9c2AzCYILTkNayKPqzH6tqGrARA9jQ33NOrwxK6GgkV74PKKIk/+x3a9fr6ljokV65e0/dwcHG/pbYnU7tfdlTzfKhjomV9VALuA8Wef7XuqxgrFgIIY4My22hJuWAtEErwgCuIhmp5vXtjPQvgaRa6YgM06Gc+UP3ezbXu13f0rq6FRTkcDyhOUOT83X//7/Hy5SvN/pGEMQ+5+v59zmT36nUBO+wLWsh4ljoJhkGzUncsBZVs32LBmhKW0kEkupRFmK4y/zLYH3juQhtiHvs3v/m1qIR0NDGnr8/Uen/rfvpzFaDZvJ8FxpHoSi2zPUTDxc4HtPbmzZu6VpBdzhn+3N/b11qYmJjUHDIdOr6fOXEKYxJtunqcScRc1s/Q8LB8J7HQeLuEtdCGPr8onb44A4Cgw1Ci5cdM4sRcWF8mpojU4PHa1ihur1+djyvzAFpQYpt5imGkrD1S2MaJFd3wzvj2j99rBOezL76KT+58quKWPaUaKp8bu763q1szkNtb6/H44U/x4tnTONjbj4nxsfjqyy9VWLd3mC7XWGM5clHnhBkrdK/PYn1zOx48ehpPX74SS+rwCLXkxCRRyu2G+tprz/RTOttm0pAk9vb3R//AoBRZVwiS7B0AACAASURBVFbfe/aRgjKF68RUgDZ+chzTU1PxzTdfq4NLco74TXWzDw8OVeiSoPJ8PCNNN5WOlOdgOfd4bwrDchko7QTitxJnQGih+S5wu5jNk59jh9RwiSsUNzvb2+rgQnmTJaFqWFtg8fy55/iZHpxexPEZIprNc6JNMqRncQ54VOyhjnZRnidQdu83ndq8Do+7QAmtmAHVGMV5ClpyANa4Ct+8rz7zbFtpAS+Kbo/VCAxXF8cdiyrYdJa2jGXU2SZf4Z4urXMKy7LiIGFUBSEGhPMwwKPNjS3tBz7L9CwxuF0z7rwP94Z9hlf00cGhCuDyAi7xTjNEKKBORWfnXpDvEH/4bTBpNCYmJvTZKPbY23TdyRUByVBB59lIwbq7V4BtzfxDR5yZmpGgGcyO+YW5GBsfUwKMlyssA7zjT48O4nB/O8ZH+mMWrZde21DVM8g0w9u81OMzDwQ0fPjkRbx4tRhn522Kqczv37r1idYPtOTLtg4BLbZe8ZM2SG4Akw71ysqqGA6v3yzGgwePxCYh/lAQ/frXv5FHuempTWs0x0PbpuicynnyxaUlFbcoSQOCI/LFGc2zQ+iJs1+dt06z/GR1iF7BMcxGdAU8cgb92HZOCOfBTrA2SYGMBeDzuRpjPxnDCuTl3pEbixWYdlguvtIWSTmdiyifiyWEZNZFT1d7dHecxsxof9y9ORcL0yMubg2PJzaTxR6v09YV5+298fDFu/j9D09ides4TqIz2rHZGujXutQZ3mDiJV9FwCzaOeea52cEg5hFXsH1G0LmfmdnUjUNArCsu24Bt9Q2uieiNR+KPVJMTO6DafXWb+BdxWjQvbXKOvtUY4AtNUOd8WrKECfVTfXUWM31qiZpYViq49hoIvlMcQPO8/XWU3CBSww0iO4ztZF7JwAmBgj3ihlgiv9kMyLq1XZ5HJ0X+zHYcxaD3ZfR3U5xagCWoJSXal9c+RjTWadz2xNtPf2xewRYuivbx+OssYi+6DVQ2GpOPd1U1OhqqckK2DHY7wbkz/d/FKsFgHloaEBMD85e1L1pcpSlp9Zr1ld1TxwS09kgNTLc5bZatwSlJm98FsOzt6Kjd1BCMKa3uuXOS0L5OEFQ6s1z0Rih2Wjm9vg45maRwp+O8XGEclDQgylfuyWpwy0JqGsdF2h7B8exsbkTh4dQKlA+8/KXRDaHfScecUc6JNiwQsEkkmTVTBUuiUzZ7wmEHdSlqWTsgsuLW4GurFegBwn+JiCY3idefBUEmegZdfYsjQrRFkWzBmVRA998Jkvpk6DxkOkmeFjcCoeViJTVTfHmLe3tg1f9vBKf0WL1z5WktgJMdpB9W41KCcHNA9xCR8eKPKBvfA+WDUXVrELB9OXmrJm630l/NuU3gQR1eCshzIeZfpy1kHUlEstz4DEdNanMiZrW/RO9KQ8cNjAFoAIziJxorv5MqsGSftC4luzo1oFRHZbGwSYxpRKscjHvBCltiH5BOy2agxD3pK9rIjVpFMw08bz4xbOUgh3+aEckVl1x5/aduH71anSBPoIcHhwJTeX72JhssotzhFcOVOROQaWaGI6ebtO5OXkaU3rVtfVj9S5qa4+d3b1YXn6n5JvbQYBjPSLGdPPWp9GdPrdVjOkz6bBL2wg9kkzFCMageWcnsbWxGpeXp/HwwX3RnrG0WHqzGJ1tF/GP/uYv4srCFE5q9uTNLrok+xOeElCgh94hOtDR6Vlsbu1IMfkDc7d7Bzp42Av8JvhBP4O2Bh2Z2a+9/YN49PipxEomJ6ZiemYmFhYWrBCc9L8GA6UAzxZmRRVPtbYUQLUXfOhozyueZfe25Wf5mkEdK0H7e5K+nIHTxVsjgH1U3Da6llrLzeLWdVPNQH5MO/7oOj/6HNkd1ptZ/GN7Zy8ePHok2hsexyrOzs4lLsLnYx24g4R/I6g1684JHgCMjsMEBRqsjJaZlNIX4EOXMrkQ/ZxJhV7K629sMpsd8asvv4xvvvlKHUQ6mvrdSLozGhUomp+teaB5xrZYL7wniSC/AWoQNcPOh0T57t27ev7L75bj0aNHSraL3sxnnp1ldntOsf8diq+7u6Z3trc3rI0Am1BfRNRle2s7Hj58LDVwEr4GeCVal5+dxITyOSo5AnzU+iaRbZdjwPBAr/yfURG/vjCva9WR26LkWM++0HnvSb/eP/z+u3jzdiU+//Ib0ZIHhkZ05tEJ8XC0FfIQd9nb2Yq9nc149PDnWF58LS9e4iTF7fXrV3FsSM94n7WVaBpo9Q7ljDw8PNUZ+/jZC3ntbu3siYpJFMNWibhJggc4QAdVmhZtbSpamJUcHB6OkbFxxYdHTx4raaYj4ndoigJSkE5NTsTXX38dU9NTGW/pdhoILKEPUH7ORYAJij4BMoC7FLdYNMnT/TwuMhZr3hrQAf9ydXLq2VyIqk6XWXYhqGiLqj6n7/3w4YPmRff3d6xGrLEbvKBhVHE9KI0yGdgRZ/JehHZ8JCo4M2gDvb1xcnigbxyfmIiBwQFTHRGBgR2QNkeamUuBF/aeVJ4PD1XA+0z2WaZzO/07bbfUpU4c53PN04qJIcClOa7QiCN5lqrAbXEBOD051twt8+fQEwFmUJ9nzpf1cnp0KGadJhUuLtWBp+MNOEThwNorkRfiAd1RXDAEzHYbSBDNNYV8eB1Rp/FP7evXPiX5J5fh+7VuugFh+zXmRKFPh4ZrnpqaUGPkxYvnAsvsMkAR1a3rAIC7srCgsZ6jw5Po7gWsmBJT6fTsWIAFzwNa8iXK5m3n2o+zMwiZQtcsaT3HokaXNOmyBrY7dI4+efE6/vzjA43BXb1yVb9vffKJBA/p3DLmQzfcoydNka8C7HmejOAwhwz4/NPP91Wgc18Qxfn6629icHAgabRNL+MqgszyccOBs3zpLcXt01h+txh7u1sSACNlhVWBhQ/AsOdFL6Kvv8+zl+e2yJTuB6Ngoug7j8Iuhy4mAJOcRhpYZ4HE2eRoNBmyr1Yxus6m/FPz3hlX5ImeI2n2LXXhpTNJYpoX0dNxGldnhuPTW/MxN0Vxa+2RZqwsNhkFAdTXvlhc3Ylvf3oWr1c24+iiIy54rR6YEnzezJcSRJY9jsBaGCZHGr/AsoiYpryz4oQ+T1MtH8CHJ0peBuDSz8iJCjIU2Hdja2NTeYAdBayjUmB55RPSpNHcvdkNnoVP5l3drxYHFc/bpg5QC9PKVOR0YNF1FuXWeS+fo8YXJIiY+UlDnErPtHxgm0y9JluKDr2vjRdDUbztAtjgOIb78be9jE6xEi0GJloyAqJiyVLYGjxoa++Rk027itsTMYHoknOOEMMZTUFBn9l/Ghk1Yul6IxucmUJVDVRz44+fPIr19VV9DvY/rC1iB2AdIDodeneAEyTPPSMAodgUYosmTVxdeM8bt/2b/+2fXc7c+iJG5m5He4/pjepupuAVLWaGwA/3d+LN62c6CghMzNzyiwFi5rKuXJmPgYFeeauVim7VuLb+yU4wx7gCfYdmgd6vrktI6vT0UvRkHfSq9i2QQ4cOBK+K2+LMu0h2GQ0iqsMGG4H04KpiB9EIboQpBHSymA11cYVfIoe0aRxVEDSmpdIU2zQjaGG1mC2AYask3fQLz6pQphCoQC/ZkPxMzUU1O0HMYBXGnzOlSSFRR5HCrOFLaYEbBdgcnnfCmhThtATQbFt2pwoRqbk+KBbcE83vlBCAquBml9sAgW0Q6jD1ID4iVmk1kcVuUYS19JMDb6UGI+P8aRDCsxCVaNXz4oFZft2LkAKRhIGAAurW8N1NNTvWWAUOJ9I+tIo+KMRfM1SpcJrJpGjNQk2rtfJxkdHaaaquuTZcFlQ8R/4duoTEzKqbDh5GAkaS3N4Zs9OzMTYyomJSIAi0mKSr12HKOFBPT6eUVqcmRqV0yt/ljXruiVh9ttwn1fA2doFi+Fmsrn4QTZXkpFYoiPONm3ejf3DUnVv9LsVkr/XmwZPpaG58KHvrayus/rhPcfvqTSzML8Sb16/j4vQk/uk/+au4fg2fU1P8RJ92rKr/ya6MSLDeP+yJaJfX7erqutC9A5Kr/X2taQQuODSgTkFJhkKo+adXr6OzuzuuX7suOgqdWygprQVCxsbGHxUkK4Fp/Xv9m9anWqbNQrMB8DTq1aQlZzL0y3lZF6Om+VYhUwVq63s2muMt4AnfV7S01gLIa69KEv9Zr+XLMhXs2fOX8Q+//0O8ffeuQW/l9SyU5MLCVCV3LYg3puabYsj9Y6/Vr6Ic18/y78XmqOusIri+lz1E/MVfkhlcaKdX5ufVdSK2lRq9Pl8VWY254Y81C7yejbEVLU6+lyvv4uXLFypiQW3v3LkTs7PTSopRjV5aWmokRewxDkASSB4MhS3xG8GZmi3jeTEuw7jAzVs3FZ6+//MPWmeenfNCJuZwvxRL8lAEDCAOyftcc1XMwHbEQJ8FpQCmbl5biFs3rsXwoGfDC2ir+9zsHjVBNhL4H35+EE+fv4nrNz+JL778OkbGJiSaAkW4WdxSbFLcbsf+7lY8e/Ig3rx+qRlF7tlvvvkmbt28oQ6O1GFbhM5a15SBxc44PjqLtfXNePT0uRSbsQKioAap58wEPKbQogst9VUVtv2iwWMVRKFER5DC9oefflLCLLuc7NzqPCCKnJ4Kdf/s3qfqWFXCR7FXsZNiC/BZsfoSGviRunHSN2gLdXaJJmI1Sa33WOuXziLPiGSzYgL3mLVAcUsxJY2Lnm51jUkmtzc3BcKjyCmFWRJJOqQqbtskqsVs5RFdW8T4KPZPz+Jgb1c5zfWrC3GAiNLeblxZuGIa6up7d5TlcX+mxFd2RmenEhLicwJCULwroc3OjVlGKdCS40LMqEHXJQehMANw4Yxu2CjROU6FWJ/lCUQ34pZjMmc6xS33nmdLRdTXPyCQZxSrGJSO93Z0rrFXoZZzpoxNTooVpFwrrRFZy5qN3d+vVNRsrOzQkfBWosyfAEgUCAhTAabLZgkQWMJuzEr2qODlPfd29yTCA6ixtPhGIzvM2nMtLoh7teamJhlJ6BXrh5xteGRYzRUASGj6B7t70YudTH+P7OomJ0bVWBGlusZLdEbVue/z0B1G54x0Oh8+eR5/+O4HFbLYj3D2YN8zNT2rDiAz8uRwyr2S/t0AWTVryswgxe1xLC0vx/37D/V9FPu8zs0bN/T8NaucsbE6eo6VOWYjQO4wXi++UUcbe5Sd7Q0pWA8PD0jIDqCHfeMcGvFK2Ar2arYPs88TO3rYeoivUfCRM2hWPBHaihHV9aozqnGmJQ3d042yztCd1HlitF3njebFkwWB0J8YMe0dYvJ1tcE+uYjrc6Px2Z0rMQuYbwXNxjMoMNmWPhSyvbGxexb/8P2j+PnZG4lKBfTgzk4VO9xX4gd7rWn9aaVpniddRNnFybbLM7DNXJkRviys1UgKi3120Z3vEvOU2IIA3h52VxJI6hP4VJ3R1vyD58f78Cx0RmQM9JFuqnAVWzpj9Rk9pKzubKp4+3xxvVVncuWlynGzeQC7Sgr01ZjLcU972hoUbWa5pepdQEJ5H7uLSve2vwcWUpfUxnW9KD3IbcMNKgkp6lmxcfgvYImOOG/rjAMEzHb34uAYMbxDjZ5wDg31D6jTOoymioTI3BgrVKVy7GK0KU9tD51t2AFRJBMPKWpNSx7XGe66xqJVVe9V3mLVF1OfqFMBJetMVIOD4pbOLYJS7T1DUio2AubEmhdELRkftDcvnxK6pI4MVcwUYKr8EJo8PTXuLkiqhFVAERrJ9+bcokSgziPWNrbjw9pm7B+eigpyenZh36aix2EHAwqlwsJdAoNHTjQLVeRaoYdQWLTOmulmNOYCc9g7BahUkPL1ROzre+V7l+gLm6QKq0YSlBtdszs5Q1MJoguuSz1khr+hYnG41+ws90CI24UFm5R3p4esB9BzhiqH0VGqllKxLBuy85bZNoHStbVpp1InywKpgjjNbdHu2M2oPJ46COmZsQHTp4uMImn57nqWuAyBDsSMeaicfSw6i+achDSwuDJgpJdYeRkKYJBYkykXupckESmRzv0gYKk0Z2aW55+eWKaepRhRi5WJnlNtclE3rIrqYfrsumXntTm873tQSWgV6K10IQWXXO8kMKYv2hOZdefnb+RXSpZCES41+D7YPxDn2GKA5knQIanvF23qKkDZUHektyMmJ4a1T7BXUHdN9MAsbls6k80E2UINdDaho66srtouo5uZqdm4duOT6BsYjvZ2o/Z69gIE/Lq2fqpnVXOrJKPHsba2IrrXgwf34+mTpzE7PR0ba2sxPjoc//hv/jLGRgfj8tKiIir6Gl3MqnId/ITaJtW7U1ZeoOPnmt+nS0DXBy8z5pIJXHu7dOsoeg9FSWYWjGL2+g1sb67E3Oys5paq/qsOaRWAtVd/Wdj6bGnSYIuVAPuhvqY/M8Y0u6tlopIdzNbkowEWJJiWGc4vr0nB1JX/R78KiKnn2XzPotQ4eNfh5nVK4n8aDx89ju/+9H28XV5WMXL37j0tcGwn5B2cc7SsMdayaJDQFLu7dTDwmvxbdWVBqNnzJAdV5LfewyZo1LQUYQ/S6SCucvj86ssv4i9+82vN10gJPtk0jXm3lvikAtISWQ1GhwvJWj/EpBMVbnxGilsWMMURtCT2H3O5sIQogvjF2rc9im0CoFeC8KLuC4gild6jIwEpzOfe+uSWOpA//3w/FheXFCtgWPCn9rYOYYqtmg5vCtUZbOTciOjr6YrRof6YmhzRzCuCUsND0JKbxW3rvax5/zqIocxCg/z2Tz/FyPhk/Pa3fyWv52gDkeexOpZyfkoteW8n9ne34+Xzx3H/5x91b8ZHx+Iv/+I3cf3a1WhHcDGvWwd8y7qsApAk4wT7hg8bcf/h43j05LlFQNKeiNjA2oD2ODI6bP/S3l7dX4AysZVSnffJs2fx6PETncUknCWCVAAS6294cFDew1MTk+oC234JmqSfCYWCtCUYO0omFWJPUpvHNuwIKqZFpygKOD/ZmSQ+PCOSersseD/z/H32hnx0KTg4L4m33FTAHgASBJrU9aXbwxxhR5eYJqhII2LJuaMutARrjmNyYjzufnpHzwC7HIofqNvvV97r1iJ2xAw4Sr7Xrl2T+BXdSK5Xs7USukqvdB3y+XyzQNUcqrQYelQMkFgzyyvGVXWy83PxjKyX4dhtWindDEZgYAQd6ZnRXYZ+jkwO4wt89qmJiRgbGozDvV172WI9tLsbfYNDce+LL2Iyu73uyjlJrjzHc8QZTwHp1KH2GetYliMM0aZimH3nZ2EqtRoBzIdeXmgWd2d7R+JIO9tbsfR2Meg4206lW80Aa0mgPk0nvjf29mzjxBoHyOnv64lenh+K2T1d8rYdGx5UcYv9VHV4XMO1gsWOyZVUc437xydx/9HT+O7PPynvpLC9cf163Lx1KyanTEsm3tKFoiZrxOzsXBLRWIfv3q0owX/zZjGePHmmxhDMgXuffioKts/f5uiA75uLG/+//2RvLL5dkhXQ8vJibG+viymCjg1sSETZZCeZn6NGKdSUUIPDIwQS8oTxlrkkoAp5A8wv8ioV6WkrU4V25Vi5oZKllHmCD0t9qTr3xEziacN2hv2Y7AxTkrujp/0yujpO48osnduFmBobEp3c41rN45G41ehcdvTE3kl7/PnBi/jp8Ys4PGuLHvludyt3dB5rfZeiijPSxGeTVgKMy/SExVJQFjsJLPjs9/8oN9KYCZ+DuWVYOeRmPbY2OzlRbALwk3K4FKrNWtT4TgI3BTa5kG5qyxCK3RhyLc96k7Bs5iaKl3muSGwwNTqKRdkoChOe4Z4pD9Voi3rfjdhXrhhVf7h77vqNZ6/zKHNaP8OO6EH8qQfRUD43DT0zacUq4S7CFK1GS40wXkSD9q38Xf6657G1sxMrK8uKQSPDwzE3uxDj41N6Zoznec+lZWjD+lORW3R77tuLF89i9f071S+AGADX5C6c6fxpMNyNFeVzCTY5XzJMwIjCKcKFgIgXZxJu1cjOv4WWfPPzGJ3/JKJ7wPLbKarhm2VaMsXt0mvMwB1QV1ffZ/vZIgsLC4h8+LCHXNxoI6eEmoaM8yug1GzGjY0dic+gvEXHp3j8mveUihgm6ixSF4NOsjN7L4En+ZsiLtG0eRBVQJREd/Vc8dNdtSpjLSCtv6zqSlnZdIDGEmosrGYHphJRvw6vXdRYeYd1dEhQAzQZCg70HgW1LGIRBKAbqmtQV9SJZM1IquNYM8TQCHJTMBQky5+k/Zp6a5P4oo0KHSZxqXlk0YxdTCqIlYl1JtOeubO5NcleWWeIeJrcdXfQTVUvimP54KpTCK1O99gBg/tRlkVCnD8StzE1SwBGm8U07O1tmXUQSJKpCg629vA9/qiQSQU8L3Ajle7ENKnUHO6+t1Y81HUlZbNQpAo4FW5bi9v63uo4y2olPTPdbbZvJnM5KCXrQMmZMebIROsAyZSkPoH9XDQqZm5npiek/sep5FG5XG95kFbiVsUc4Qz6LjY7KBLzmQi+E5PTcf3GJ9HTx+FOMmmjb0fyUqk1XUivpVgHWMLcyGG8X1lW4nf//s/xw/c/KBliEP/W9Wvx66+/UMcKepuS7hQ3ax5NmbCZhtCYKWtnJq6zO9o6OJT43akkBcqpEp42KGZ0ZU7li/v02QsVMBRo0JHv3r0TN29cbxRnTcTd79yKfrcCAHVdjl3+5eJWT7n1sj8qbqu4qZlXd9AJ8E1Kb+anH3VXqxj1qVX3vCURyuS7dY3VGq6LqXVdVhFVlLBHoDZ++8c/xZ+//yF2d/fV6b556xOtceZQSYjcnaWziKrlZUO5lC6Wkv0sBmsOhaKFnxHan7TPojGL2lnfn/N38h49O9OBXwfJzPRU/ObXv1YXl+TcNgmtdmeVzDf5Vw1UujXpTJ9RqIbMzGpm74B50ANbC/T3Ky7S1aBzy7wgz55rYf9WQU8hfPvOndjbRdDsXWyg0ru9qznOa1evxb3PPtP337//IJ4/f6n34OBV91jxyt11Zul5kGbgeAvZb5PYeKIO2PjIYExPjkpQ6sb1KzE82O/Hn2eTS/YEOIrVkmAoz+PV4rv43e+/i77B4fibv/knMT9/VR1bha9Si2+7VMcAKunuzla8fvksfvf3/zXevn0bN65di7/5q7+Ma1evRGcn8c5FuUFNr/FWezfiBErkH9Y24v6jJ/Hk6Ys4PERp1UAYe5FEhHhFYsE6IsETAHB8onODdUfXZ3llRTRM4qBmR1tAohJUoiifmZq0Wnwq/3M3ilrMptLYDwBggkHsP7p/FK4UhpwXqBrTRSWGy9uVDuWpWVlSNO4uOr47BGJI8efJsTq+xGfF10DTw7Pain8whVizAEh0b0/OYnubwuwkBvsGBIiwlmHrLFydj42tdc0af3Lrpgqd5bdvhRqyFvFlhEILlZW99O4tlkPbmrVVoSfGjT2WibnlFcwK4czl+tg/8hbO4pZzkTyG+6QzPDuOTVYP887pF3l6onVJgcu1jYyOxYfNLak/j4xP6NyZoQvS2Rm7m+uxsfZB86+Ic45NT8c/+p/+ady49UnaqLSovudZLhHMnEOG4soe3ce/PAuZOrUAQNY/fIjNLUYXEIRyl40/mQUm/4JtxC+sdRBMevToYZycHKXglO1mEJBif6O7MDg8ooSbmfz1tdU4PT2SWvnC7EyM0cFrR5ywK8ZGBmNqeiLGxlBVzSLLyHxeZwPt9v7IwoKu/YPHz+P33/5Je4/RIkBVZvmZudXyjA7ltR71a3aB3QD2rCzFLefy69dvNHfLvw8ODca9u5/G3Oxco9BoxvnyOi+NDZ8EMBOwAHq9+CqW3y7G3t6W4g3e2oDi5LdFza8uvjRkdHFuPJBn8suz2qmi29kZB0dHUlPePzyUkBjpLjmdPeMNfhdo7SLeB5r+LbVV+G8LprrIJPaKHp+FV3MMrD16O7ujp5Mu2mkszI7E7RsLMTE6pFELN2lqPtX0V+oC++N2xeF5Rzx8/iZ+evhM3rc9fR4FqJE8RVYJOXVrH6MdsLW1I2uihv+zutd2UCnrSN/lbIj5QHa+2gWF2nuKtQl4QpzhXlbxquK0PIBLfDHzSOWVabtpUMe1iZgn2VjwaJrn8x2f04s2LQarTiqwvICUqkOaeUY15xwU/GlKD6ZpMVXFrfLXumHF8qK5pvyP+461EtWec2hrIEEzPk5mjf3aZdt0iRjdZuwdHNipoL9f95ZYAnDFL1wwZqbnYnJy1pZp8pQ3nbjym5r/VXNNgoft8erl81h+u6SzBs0MWHvkHSOjOGsM2Uu4kRc3u7dgcVwazt9rK29j8flTOfp0wGY6O5GWTNu/+1d/mzO3N+OyZ1DFLTevIaGeF3J0sBvLi6/i8uJEhS5oOxdBgQLyxtxtV7epUi5u89BPKoLJi0UV6BRfG6Rxc3tXJvMkvNKNyTk5/n5C8M4h/qrYVeykImEli1WsFtecZ+quMvMHZY3TpMgWlQ7fJy/0pOi2GAa7k9q0jfGeMBLHAjUNpkkn4N8lHJGUOAJAa7e3HrSG9DVP6m6rDj5eS91Pz7s5ufIGVEcyVdhIRhqFuea4CBbca4zvOfQ6Ii48A0HA4+njTio/P3k22OfLlFo8Wbt1CKtTiWx3HmicX5WwgGZLRVL+sUZOilpY6rkqKimGFRDpwvK5MkhmALNEOWbbdK5TWIvxYVFfzPHX9yS6zcZqiEBlYGhQKGt+Mote1qop1UZo1W3SjLQPoVoLBVDU31s7gS7+cg4lN6aeWQYGnklRQjWwzixDBito1VCp3HWAqtab6ngGirgvQgi72jRzOzczaYl5Hl0Vt8VrbTx7H4DudocSVESFSN4JJCSS4xNTcePWnejtG5TqIwmr1o0Kq+pgpsJxntFa6yjJHh3Eu5UlBZ/79+/Ht3/4gwRhrl2Zj09uXI9rV+c11yfqWBaHjX5bBWK5lwAAIABJREFUAky+Zy3JPIGzq0fUP9QmgTZQMeXbmf3hmUiU6/xSNkAkBt/+8Y/x5MlTzYChxkthS9eurwehpGZiUQFOayR/1fPT0dWgXTXneppf19RUHuJNJN9giAXFDBLlAZWdxSpqC+Bofd+P3tsQVLNAaVyhr6uSm9aucv27ErGcpclKXHtp9cNa/OHb7+Lxk6eaK+I+ChHVPL3nIvnF+vLMobu0pQgqeCO7YEXRr4O1FSjymrZ3s+NJ+pdmLFJMRZ1Tvt22dLl5/Ub85V/+NhYWTE+mE9cs0DOVSOjaOWWt4xLmanbSAT2Yj+Sgo6tPpw3glGuiSOd16bRWd5LurOa4NYfVKRuRTz+9J4AECjMsAO4D73n12tX48ssvtYd++OFHFbgUd8zS2eogVFjxdSisxEEpzmqcARqsZ7EA2YYG+pSkjY4MxtWF2bh540qMjAw53jW60U0YpfF803ebJO3V4rKokINDo/HXf/OPY27+qmKelXJLx/xSwNXenovbVy+fxX/8u7+Tmuqnd+7E3/z1X6m4pdsgUFNgcibfBuqdRGkUp0cMAETenj59ES9fvVFC6Hl0ADr7OGqdkESQaCsJprD12YQtDmFqbXMzNja3GvYfelexcmz7xOugKA2tlDEN7qUYAgnccdaJpSNm0IWEq7ivXAuiZfxi9ppnChuGIpjuKEBMgQc8J85UMVcodDV77njG9WN7IsEoADTtETpa0DatN8FaFPWaOcezM6l9arazoyumJqZU3JKsDg0PRXtPRywu44O6H5/duyfq7NLiou4F1wVzbXZuNm7cuKlON4kt//b40SNbGKXdVbFaSMgFBikvOo8+lJZ7KXBd3FoF1TRLWfGJ/YbNh8cLJJao7ouFCKUPkQAmhezw6FjsHR7HZWdnTM3Oxez0TIwPD8fh9nZsra2KkfN2+a2e4+zCQvz6r/46Fq5cU7z2yKSfIQCtZpQz76sO/vbmtjrrRaF0uEPLwlTsg4N9fWbyEOIFYFEBLeynohwC2jx6/FAiMnUO86zo1MLG+PTTz2J+AWZCh/bx4eFebG+ui6YPoIxKMrouqPzTTLl+7UrMzc0oCaZZ4LhYGgvOo7wrHS91jy/a4uHT5/Gf/vN/0/jdV198KWCV39NYEsmQy8B06xlkJop2l64PFhWgGswkvG5Za8SML774Mq5fveb8s6yzWsTAmueVrxWgcnllWV0sitv9vW11bHFVoPhizVfMrxyUeNKa8zi3cbPEa4cztldrnVnUre0dFYKcJb5HTaHPOp/quhonbNoHEVSkB5PUUFlG5uexLzJr1Do95EKADwhIXb86HZ/cuBJTE+OaGzb4bsah6O6JPfBvpxdtsXd8Fk9evImfHjyJ3YNjjSrV5+GaxMo0YU65BQAc8dySBRZsMwWYvIszE5sxj00oz1Zxhz+zXUx4OYo31iwdzbJGajAoU3yUfcvnrDinzqgcRpyfAP7xOpxhPicN2BTQXuBj1Rl8T7EHfa6l6nlLDtOaM1RH1md0ul00o35zZKFyAtMBG7WExpcYy3BBodHRoyPGKI7MLOy1dz17bW3tg84eUgHOGGyY+FlGUSlmpRDf1691DeUdtmJPT18MDFADXonZmYXo6eHrblD685XNkkcdvY7Ixy7j/ft3sfjmjdTTGUFAJ4O1Rud2dGws/YgTNq5cKoVCKc472y5jdel1PHvwQxxurUXn2Ul0tp1HF0vl3/+rv73ECmhw9kacd/apuFUSJATIi5APdwKC/uZFnJ0w97cTW5sbohLK+qa3V1QpZm4RzxGi3EKV0qZJfriTnXbZEXxY37RtyN6hDmE6fqLqdHdLep85W81TJiKi7mMmsubd403nzUVSx6LU7/RX4oGZktcmtKeSvPKWUvs9J+21QVt8K6u4VSgrvnfL3Gl1/4q2bJsfbxiuv2w3KqG1wiD0KNOQRHXNBEJFG16JolW440dHzVYEuVBroFp7ISlKKnDpQIT55hqUxofYvqFWOqSYNsqBWfcFv6HcErCwqGDr5+wwM0vUDid0epllLRNmUcGgAxutkzgXBXpuJieDtszo5vBVsoeaKt540DxIpih4MNvujguKdBlQAxSA5tuihuBo2oyDb2vCbFAjFakbdImmcra7555/roTNwdpIHvdWzz1n6ep7KvEWdZtVm4VtA0Hj9QiCSU3RfLYK+aQXJYqm4CfxNSxXLOKl1w7M0nvklUlxC9o8Nzupf1NRnx3nhohaCw1Kaz2DNZYnbxaXNHtLokWCjnLsjVt3o29gyGp3iDsImPJBUB2o2jM1aM/XjlXcvo2Li1OJ9vz0408xPDikWUK8KpkL5hnK//CXnc8WWqBnh+yJyB6G+kfC1NnVF53dPTqEykbBCK/pNVwvyfLv//CH+Pn+fX2Wv/7rv4pbN28q3qiTKiC0UPMmbbQKptbCsaWezCSmRTgjO2v1rH0m1TpxzBCIlDT4j5u9TaZI/dwvi2pdRz7HRuLSItzU+n71vo6HZpRUomBhuQ6JlPz48/34/vsfpUBthLZm/JvxqArTooQXqt/KYKj4WJZlTQqT75jYMS1qngXw6HM0gCYDb0pGL85Fufvtb38T9+7d1cySfUPdvVX+0Sjom0+lKHi6x3keAJRRKKCgivgKSC3dmocPM/kVUNTXUHkm5pPwIiACZWlh4UrcuXM35ubn9XNPnqA2uhJbKsIQqOiLK1evKGleWnqrjvfJMYJS9goEZOR9/1+63kNJ0uvI0vTQEZkRGallySwNDUILkqDsGeuHmOmZtbV9jbXtabN9nG3b2RYUDQIkAZAAC6JQWqbWOkOLte/4vRFRWNuiFQtVmRnxx//f69f9+PFz+D7Ruk+OlWh6nHHAU3YY1pVaMoJS05NjdvHiWdGSR8ulHjI9yBiIn9o/s1vnkIyubGzZlzdvWb4wbG+8+Y7Nzi1IzMPJBsGypItqLT6vR5pnWl56ar/77W/UEXzhhRv2+quvSi1ZQnVx5jbskTjLFZN4Pid7EobE02fL9mx5VSJMxHKCWpIuSuxiIB4kRgeAsmsmsM8AVSj4dvcObGt317vMAtw8XjqRyBMYeR1OjNsYKpcUEZrJdn0LzjN+KT7im8ucHL6RKCBnMzprKKyJ44z1kIQeUFDVa73ONGuZfbqzvS0F3tJwUWuGwom5YM4v1kWz3rS9nV11TlvdAJJrJhDKsp+9AKzEomYdOamki6HkCxIxStDtrJ7a1t6O5Qp5e+2110R/X3q2pHtCd5V1C+3dPXB9dANq/DbU+sB6EssAdoBmb5May6BIJXeiwOd+kfRr5jYUsTGP4Llobk/WRcQoB0kjEyoBrS8U77BlYPFYOmN1OuHDRXUiJ0ZKtrm8Ykc7OyqS6K6ubmzYyPiY3Xj5VZtZOGOZTN7ZUsyi0kFcW7fNjXXNsPMsULbns9PF9LjsQHbMyfg51iHnJqwf7suTx49sZ3ND3xvzIPYSe5mcjgSa5xfBZvYOlGm+Dl3/jTff0vyt9DSadXvy6KF9981NO9jbFWWStY/bQLk8bJcvXbRz587ozPXxjucVaZUzxnE27UfOqo59e+uu/e4Pf7RsvmBvomw8NWWzc3M2Mztn3S75Ce+Bl28sliOA5GNCPM+trR0l+FvbW4o9dO657tdff12gW+yMDlJxY2zonQOAIM2G7M5wLVhd8c7t8BB7aUzFDLPo5LQS6oGpGBTfYyyPXT66+OQ40UKLtUuBS2nBWQtAHvUaBKgNMKHiuRXH+uKZpTgRtB3i+Ulx6/mSO2nE0TfFVHJtCQxl5Qd+/sy8jY6Wle/IE1oMOi8OvbvnIBgNrq29AwGA1AQ4BUBVJy9yUdaOiwaqk8sIW1vP0cflPDd1sMTPVPaThKJYs3J2cABHT1N5oucTKm6D8KerF8d80c9G/s2ZlZG553kD1z/4LHlvjRcExkicl43NllhTxXsYweSYW/XXqUMLrrPjKtc6i3T+Qs0OjCj2XQBx+FwSp4qjEMHaKLoACLSFggwo1mxYtcKI264U7andhodHFJNr9Yrt7e5INZpbmUx2LJujXsm6eBlq91L5ZpacZ0Dco6DnNco2O3fWZqYXLJtFi8LzbeJ/7NQ6u9KfAeuaeIImwqPHD+3Ro0eK++htqHNbxk5s3Gu2mG9GQCbYqCH2mE8lbH9jxZ7e/c4qu5uWaJxaVuAXPrf/2993Zy69bKMLl62bHXKBi8C5dnEnxHCyVq+c2tLTB9ZqQB87to31NSXZBBQW3eVLl2x8nISYgoMh+j41mV0kxn1Q4STAIDaDof361o5UVaGl8X4cThJpCB2FsCa9GGTuI9DpYtHpw+1pR7dC4dGnkfji4H3dQsVVRekiqVvDSR2CX6QYeOB2IR7vHHoBHQMJ9yYijvypzRM6QFFgyo3VAyoerIu86EZp0jt7fC/qso6ie8eEh0WBCAJJUGdDsSiFKIlCwt0A/XD/KTIL7nWXzm0mZZlkxhIdaNotUb8i7SIFwoEKJxRGHil0YbqzLExDxS4k2XTqEh1r8v5JsyodUBIT3h/RJywUBBjgnxaEBgIyloRmTLBjvikFGkYsASX0rjEjIfJ8ThTMksxEEK5A17zLoOI2eLV5oPXQEREszenGfwxRJR4Q/NU76cwGOaLmwcIp49H31mnO3mmIif1gx0//+IN5Sx0c4RAQWCIQw8Ww5P0XigMSD62hoAxKEALBy6E4WhwWMog40+R42c4szEpdLkDmoSjvFwaOgjre7ABCQofo6tq65gZJuEnGRkcnZCkyXBxRV1wIv7opzlzozXSE+xXn5LhWUHiUGaG2MS927+49rRnmbd/40at2/hyJd7C+6YO8PXq4YkRvfgRF52Pb3t6RuAPvOz41a9Oz86Imq28q0XI/fDhgsQ5CvfbBw4e2vbtrI6WS3bhxwy4tXnLfUdZsmE2JSLw/tufndgafX79b1l87eqSaP+l73Q4WxSruekm4x6yoB+1pe0T+/TU9UXq+e6wDKxR0TpuO3bznacqDP+vlsAPoPaYGBvL5vHyN/+MPn2iOC+qkd3+ciaLRjkDVjwrwHACRahxjU+zORqBNqq5hbit+/t7eiirhQYnVE+ukqM1O/+Vg904Ya49526tXrtiLL94QdY6C1y2VgiZCj4QVyWB9K4R4XTHRqDeJxQCkrojJbCkzxRS8JNi6jiCYJbQYwZtKVQnT1avX7MaLLyqh5OcAaR49emx7u/supoZvZqDbMq/Oz7n2nRev/hndVoN7EdV7QadFbesJa3Q1n1QcyguYunLpgtOSS8OabY+JSXwuWh/RUyF0rjl71rd37U9/+UoFxXvv/dhm58+4c0AYQ/Z1R3GbES354GDXNtZX7fe//53Q7RdffMHef+cdORQQV5m79LnbyNYIbdsAMNApAVnf3NqxldV1W11zGqWSSmaiWsQxCu9gPRZAShUJIdFTdyiRFMiytbOrZFKAVbAI4cwKMJqADp7LxNiobGJ6ox1iULVUzLJ+Ea8CZASoYB2wzgSqqhikuC2rOD45OnHwhaS96TO3/Nrb3VXCj7AZAnTQiikQRkbLtnhx0RrVmjQEEDJqJ7pK1ugkDufyogPzvac1nAwAZeL5Q0Hj8ZYTpN5F/b1pheGCXb12TV7JaHqUiiPqXrgFj88eOp2+JkaU8iXZ+4ROD+NYWI8gzDU0JMojgko7W5vypYjf2xO8lAaIx3CnfobuX7ureEhx1xsPwg8YunYub6Pjk9age7y9rZ9/8cYNu764aFsrK7a1uiJaL+tlbWvTOsmkXbp+w85eXLShoZLWAPdzaWnJbn33rUQFKXRhTpTHxgQiXb58SV15npM3EULSnep38HnmS0tP7Zuvv7aD/V3FREAKXoe4xM/V8Dtuon6NrkXD6ljrKQ1zkI1O+Lvvvm8XL16y4ULBGrWa3btzy259+428kwHnWQcjZWxDRuz8+TN29uyCOuCRQSGNhcFZ2ZBHaJ9y9jXadvPb7+33H//JSuVRe/ftt21yfNymZ6Ztdm7e2h0KMJw38ioqInW0F3+DWCae7giJQff+9ttvbX193ebnF+ytt96WbkA/P4l2Jf18Jn4tshFWoWvfuW0rK8+scnokD22sNcn9XLDLxzGk9B5ZSKEJEEFZYh6FYAQyWZ/ZQl5nCDGA4jvOC8fOYg/4Vm7+/z3fnBPap79C+XdBVRdJUvEnsStnF/jDBPx3EU1m1RHDIv6poxpYUVwj+8kLIAeb8J2mYEWzw1V6KZzCvGnINYhVvISo2OT8wfqH8zGeP7pPoRMr8Six99A0CO4bElGKKr786cVW78yMVkth3fR0fJ7LOyOd2/Mz5XtBQTqes7Fm6FGRBzqzkf0p8CTMpUYxS52NAo18XFA1R9B60ShiaHQFZrJiBErw3CtipcY3CWwac6hJfZuoBviES0atikUaTAzm5FFtH5Z3t/tyH7sAJ1EwQV0B+86LbRWabeI0+99tp2DhpTPEtrLNUdzOnLVsdshFwtRwdEuy/l7ws9ZBA6zqXD39zt07Gme4fu261hdnOsUttyxqhkRmawQwWGP5lNne+pI9vf2Nne6sWyoWt8Tdf/zvv+7OXXnFxs9eNYu0ZCWEvKgndiDJ0BifPrpvrWZFXR8qbQI4FwSSf/bsGc05dbqRohaQLrFhQyoX8kQWLZ1bLEOWV9ftuFKzukSjOqrYQdojPUpiB6jOiTrr/lKxsOXDRmS/5/M4sEl1Qyl8Mhy6YxKpITniN68FNQpKXaQLREudeDNdVtyL29j15b0j6uJJIgGhnzjz/SAPXFdUq+1RbCV9TzCg05xQMa75JxKkFpLaBIWWWQdP34YWJJYxQqwl5EtHF7EeEgw2MF3Qjg4I7y5kZMiMajTIMMILOZR6OUTbHRvqJqyYTFmmk7BUGz1A79xqbpYC3dpUvNZNda2ZMDtqNO0IelkmbfVM2qrM5kLZSWWtGdQXiRlQA/LphGUTHcsmO1YsZGx4mE2TQoRNtOjDo6pt71et0c6ZpQBRUu5BHEQF+mbTAxTT0JEQDUQ0LKetE076nc5A/Q0+wRK9CBZCBEGft/VEVclWEFtwNOt5CXcJYQQbpoiCOSrmzADNBUtYA/sKfy5R3dopm46qtqS07PNhoL/M5OZzGcvn00Jj52enRTsCZNCWUHLrllUKlb0g6MUVr3V0cipBl8ePn2gtj5ZHbWx0/Lni1rt7fREuF14YYB6Ezjb/2mggCkfntm0PH963r778yqqnFTt3dsF+/MG7dmZhxt3VRCnxIiwWdwF1CObjTjWBLs1sJAkwdL/Z+bN2+cp1GxmdED2SuXmUkZm/Yn5DyfL2jpJtnql7m03amfkFn8VCKVMdA0fk++h7pJr1/4zsif+/Tq5/jr5i8mAR7M88CpL55/VlN9D59U8ePnafZhzOOverC3zQwWuIHdR+l7h/IIZebw+VVIcPdkAyabfv3rM///lz29ndE5DkM+wuic8ajAejhPkCDV9UUsUTp0b54fj8WEVcG4Pxk//2WfL+vDr/FkWpJIxXdTs2kkZsgFDHn5+bs0uLizY1QYfF1YY9H48ifmHMLQJDvYLXF1K/yA1d4SDuRJG6vr5mB4cHoitzn0bHytq7xG1oyxQzFAokwnTVxicmRQ2Elry2uq75biH61tVByaFPx5JEQQejLjV6nnIPXTNAZwxz8/H+RRN64mc2LdYF8/KXLp6zxYvnRIsULDggYhYT4P768X+hINo5OLSP//i5numPf/IzO3v2gs/cSu00qs9zzV7c7u1t2+72pv3h4491+L9w44b99Cc/trnZaSWPdMx6CX3cot46D2BLUvcKtWQKW2ZmJS6DcB/snrornBK7HNB2Oqes2HqWcM4UYnwI8TeEmDQ+JCVTCnMfm2GPsWexj5oYG3MbmgaUQb8/sIE00mMJ7WsANrpJzNbSdU1mXOgM5gdf57m3+HuwDqKzR6LP84FCTry4eP6c0H669k+ePFEy9P6774q+ev/eAzs6ObY6NmxNZqbzVhoqeOfWutIBoDiBlgzAAL0R5VvQ5SSAOUqp6bSfrcmUzUzPSigIKzPWCeuJgtZpxE7th2QVxWL4/LCwOPsYFyGmSYE1n7eDvT1bevpEdk/cPzoYsjYJWiExlrB+lSCGBBf/Y4p+AarsV/a4+Jppa7S7tn90pM88MT5h77/ztorb1ceP7f7t7+WZSh4NPbWbStni9et24dJljbgQyNdX1+2br2/ao4cP1NFRscKoVacr9eWXX37FXn71FctH/2eNcHia6TP9YFwtu/P99/a3r74UCwJao3tOpkUxZTYSoMEZeOF/A+Axa4H788KNl0TtHRsB5DBbW1m2R/fvaW6YZ0/XujxatJnZKbt8mREaukUINDodtzc36mPDzwGyrGVUsiluf/fxH+XJ++67b0sEjfNncmrax6e67sEr2zw60wNxTC2GdFrz2MxfY9P22Wd/tmdLS3b58hX78IMfa51EcMdjYh8QHTyLeOasndXVZbt3746trqAkXbHicE6q3TQG2Bc0ZXg94ggAqM+x1wMzJNiISfE7eLAGT9/88LDou+sbW9Ju8HzAgfCohO2MKgf2/Vewvxtg4LiQGV7SXqy6wJRTen2kwc8n8qfInvPuaN9LXOOAyuGIOUFwTV1w5svdcYGiiGdEI0udU9ZO0HLhYUaP7SiG5w4bHqNUBAYdBcGXwdYo2sTFETUBFkFcK2okiKIc7UJD59PPKJ9v1bx/0Ljw89PV9mNzSqzBkKv1Zr7F/ulbbUZwO57RxEvRqPWTfa0QPYHg4etiqX5PHUSPQKQ7nLhQq8/xS1StwxlWtxOptles3qyI5k5tAdsBwSUaYlhrcQ8RcaPrisox339wuC82Jep6AifymWD9BXAX2JUtAC4E+1Czp7vLnP2Yzc2ft6mpeUtp3CUKYAWtpMDAjbRkB0acLfLs2dOB4vaa1vjY6Jj8rf0+OJDmonq+Tjwj6lou0bGDjWV7cvtrq+6sW7J+apnQGEn87//1l915ittzVy1RGOktEt+A/iLcuEbt1B4/uKPObb1ekYIliwFqzpkzCzY/P6s313yLHtSACFCgAoA68mAJ9nR41ja3bQ059WAqr+AGlQJ/NFQHBwoQqEAcUjEpin9Kfj6RUOeXReCD71H73VNSAtHwcEmvK5Q1CFBwKPOebEJHxUCpQ7LX8/CLSW6/C8Nn8Dk3T4gifTYWwPEgU+IRPGqxXfACxpFXt3hxNWTuMvc1k+pYqZC0idG8jZahAUHBcd/bRp3OddJOKk3bP6raaa2lucYEiBjoOhx/kluJdnBgJqw8nLOJ0pAVKfwqVUue1izTaFumZZbtpCzVTliC3wQUusAkqXEQFEsMePhmdpQ0O0h07Ni6VgHVZI6SuQJ1gVtaYNlu04rZhE2PF61UzOqzsEnUUEwlrdYy2z6o2u5By6rNjLW6mdABCFZHYd7RfW492YrBN9IvRTcJnVinO3jhNkjdcPXAmHBGimQICKFwjQdApGzy+jGwSQAsrId4CEfaaKSeOkIJWkaQTxmz2y7Vj6l6XQeMGptBnh96DLYh5ZGiTU9PaOYWpJn1FwNoDHyxsI3FCZ+H9Yvq4fe372i2Z3Jy2sbKY1YeGbMrV6/ZUHFEYIlTp/0Q1YEaEo9eMRftvVSE10Nx27KHDx/Yp598Khn811992X7+0U9sYhw1XGgn8RoHC5eANgbLLq6d4hYv3u3tXTut1G18YtoWL1+zqZl5dQdIjO/efSB0m4SAwwv5fp4dhx20N/Y+VEPu18TEhF25fNlGyyNhdqUvLBbFn2IMiLTz+DkjFSgWxKGc6nVdBzuvkYar1wyF4mDy4bezXxjH93qukIsU45AcDH7PYFcvUlf74EV/PthBlIwEQD7/4q/25Vd/6wmAQMGKxQfPmNijpEhz/m7Hw6/4XnFkIt6HH/49Xnuc/YmjHD3a1oDwhSdfWEv4DB2iD/PzcxI3QtV6fAxKE8lCn6b1HMgQ9Bsia8drqDj/HHIpoete3GC3gngSc7d4brJHZ6anhfBT7BK7Kdh4j4sXL9rbb70tGubtu3fsyWNsBQ60vtRhZNYv0D4BV+IUCsIqDhKgignzB/C0bzkj1gOFQxtwEWqiUkEbHSmKrg91n+J2dNRnbuM66xXsP5gL1/vk8ioQ//Cnz9Wh+PGPP7KFs+d9FEO3LiaYFNJumbK/uy1bkD9++ol99eWXtri4aL/85S/s3JkFJQauEO9zr2HX+2iNclSoeM7i0d7c2JQg3d7BgajZJIUkTqKbBteDyEJxsoh3TnhlYtDB8YmKZO4jUD7dQokVaibWOzYAAKyPMh7WoduuAomOXbMh2jDjFHRPAVXF9KjVVNxS3LGOOQ8FWAegj4SSDoMsbOQDztytC77IZzhhtrG+rhnOS5cu2Vs/+pG1alBZn9jh8bEKqjTXVSqq86l5UPZ50gSo7+0eqjhBIdeF8BCJcfqj6MSB7sgsGMrIfjYFsTHtwXDeKMcJyXugonuy6fQ9KRUzs6aOUtI219dta2NNfqZ06kV/D8mbkvmgjComGcyGbM5GR2JH3EdlEtC7zez4tKIcysGutnzXP3jnbZsH9Hn0wL7+61/sFP9ejSilbHR8ws5dumQzCws2NFzSkb/05JndvnXLdne21eFhQcGowa8cQOOll16xD37yobQR4rxhb5w1sFsoPils79+9o065aMzBg1L7u9XQvY/dGD6vd7dYbn7tvNTc3IJdXryibmoRKnO1Ylvra7YuRfVNuU2Ux0p2/sIZe+nFa9KJYN2wHwIHzTvcAyr5AR/U+9SbHfvu+3v2248/teFiSSJt42NjOnMQlEK/AnsulJu1ZgJI6AKe3jCJxS1dW9Syv/jLFwJYLl26bO+9977AkL7tmNeNHh/69mgqxkJHm+L2zt3vRUum0VEqFtS9JebS/QJMQW8ANlipXNI1Qe1mHQg8CJoJ5KMUvWKdJFM2VCzrG/TnAAAgAElEQVRpz65vYiVY0TW4gJBfUwSGfQbW5zTlIhLKB8XyMJ6inCdD0wL/V58bjaB+j84cZk1Ztz5oMeDzHHRYopZNpJyKlRSZSc4rD6VLX0OF92a9iEUZLCbpwnM2sb8AkbgnrHGuTYJFASziWSmflGUMc6QIhfn8fnwuApYU7/ogH/tOBWUEaGRF5EV3bGy5iKsLrvKLOEb4jDmgr0unNMeimDM8qqXHGVrVBcGq1BmaXshy3Sr00f8JeZ2XNy4WqxFcie46swoKca12apubG5qhtQSq6jVRxf17nV0lQaZkSjnk3Mycxiv2D/ZtZXVJ9R0NOJqaMIQ4JzR6qGfL2/l9J6Zpzjo/ZOXyhM0vnLfJqXlLJGHe+ZvoPoX6j/sQ83tNTVPcVquiJTOHPz42bteuXVMey7ytaMnquHt+o9pRnWunobNKs9a2k511W7r7jZ1srliifmrpQIVO/NP/8p+681dftTJqyfmiS2pHRTwhTnS/mLmt2LMn961eO7GT40NbWVkWlQzz8Lm5WYnAcMNIEmSUHBAGD4C+YFwG2z80h8nh8Ym82fAV47ClQyC0K1BxXJDJEQpP4jyBil2GwaKEgMtm4zCMFBehj8EjjkIkJmn8vKgyIES87kDHQ8lcmDlyBCsozQ4ggEKshLQG26QgCBMXKugjCajmSkNnhCJaSQiLKsyrxqQ1SWLYrtv4aM7OL4za1FjOcmn8KpsqHttIIHYQOkHGvm0Hp1XbO67ZUaVlzU7GugnoWk6TTRoIedWKw2mbmx6zmbERK2ZTlqzWrXVwYo3DU+uc1C1V61qmTRcXSnRKKLAQe4pjDVt3dHA2MbdOJ2w/2bYD69hBu22VbtKwgqa4zSaTNpJN2sRQxiZLWSvm3Cg6QQc62VFxmy7kLZUftsNq11a3Tm3vsGP1VgaihNMttencZqAvDgU67YJOPK8YVCLFI/Lw2TlCBAPwFQEFXydR+t6pIwr44ZDxQOidW/470shlPxE6NjFZ1boL3RBH/NyfVip60IR4rYBkao42zO+SXLJWnEYMujUsG6C5mSmpIcoDb0CYIDCQn6O++mxgWnOGiAtB46VzOzk+acXhEbt89ZrUJXlkmmWV120o5kMnxkcVvFeoZI3A3qjZ+vqqtdoN+ev9/ve/t9PjE3vv7bfs5z/7iZVHhjQv7Xu5fyDHYB+amz1kbZduxPKK7e7sibYyPoWKLcXtnOVyRXv2bNk+/fRP+h7AMhLaOGoQPZWjYToAAx6lb735phRJXRXSg7IXnkGwLoBlzxWrYZ/GAtXRTvUX/L4OdmRDoNf3RirgwDy3nv8AMyMG2BiD+qhv/K/nu8mD922wYB4E6DzZcJonhzCdtT/9+TO7efMbTyIpUGCYhAJGXqHMUQXRNP38gGF8r4DmNePoQJj5UyEfNobuS4yX7K9mU91QYmgUpnJQqQ8i+XhGUnOVL1y/IdsLRE/wnAzk6h6w0p/dDV1AWd3074+eWQAOPIFygJL5NYoVkliug31FN5Dnt7e3Hxg9rkp/4fwFHYYsjHv37st7/fjkxAWRWn5fC0MkiJ4kZDM+DgI9WYJ7waqB8w0mD/OAcX3Hy2PvkqQzl1UqFTRWgNgaM7cU9r3OUGzMxCw61u1KDOniZTV+88fPvtBIzgcUt2fOab/6DKyDnKxtRhhES97bsWrlxL74/M/25Zdf2vnz5+1nH31kC/Ozve8V4h9p6uHg16kTQAXmT3d2d21tfcNWAvjEuaNyveM0c/lmih2FE0I9kBSU+QbAN2X7B0c+s0dsJHkMismR/sa1ozjqfrl5vS6XJsYNoB8gKKMU5bLOXWZud7a21P2k4KXj4sUtApUjTmsOtnUAEYDbAruDaB6JPYVxgy6FOrl5e+H6NTu/sGCVw2Pb3drVa+PHmMoCnrkFEd1/urnF8THNW1LcQtmMInfMrbprgyf4rB1iN/d+YX4++EDQYHI2GTmFpC5CcatuSiiIY2LrWhAmURbR+stF21pftyePH1r19MTP7QGPeDE1IsDbaSvpLpfKNjpSFhiRyw8pf6m1Wra5u2MHx6eKCfIeTaXsxevX7I1XXrGRQs62Vpbt67/+1VaePdF1UZxOzcza3LmzNj0/J9AfAa797V1bfvbUjg72NGZwfHJkj54+lRgZytLXXnjB3vvgAyuNjrogpPf3Qjw1FVoP7t+XbRWU5GEUsOnWQqnFGglxGrqr/K8Tut2BkqpiB50RjXN0NZvM+TZaKtnoSEnyTvgWM6u7f3DAZJaNjpdtcfGcilvO07h3euNMAWjsnRfqQgKcs87M7j96Yr/9/Sf6+5tv/EjsQzq3CErxBhQY+VxB6y1U34EN451hzdzu7NjxkbMAP//ic7t3755dunzJ3n//A5uamnGP0AHGUD/uxzjI+mKGtGkrqyt27/4ddalxMiiVhjV3qxHLblexEN0N7g9FOOsSdgs0b859xNA0u96kEPFiiGfE3Cp52s7OnkS79NyCSKUCcBBfclFDp7/qzOvZXPpe11nGXHU6LfAJUNCVbD3w9RggysX8efqoGQW8U5d9rtztptRxFQPBgbQI1vJqAIEah9D55SBe9ICOxW2E88RsCE0kz/coxpyJJDZE6D6rsxmKRdf8CGBKiNMiQAywr/y+81moK1y8K577ft/C+g8MKRVu8rwNI3a9mVyKU5h+HkvpxPMn+5hY0AfCvRviVF4o+hEIYSyDphX5gQOgUSUdeyxsshgxY1SD3H1yckzrAqEmqMWpFAW9KyQAOLnvfULdf0RRaZJghYWVD3kuonOr6yuauaXARfOA5+WWR9jDNQWYcn1Sz8a5A1ry8IhNzZyxqel5SybR1+lbawp412y06xz4kqFRlZLzzq3vv7Nvvvla3vUSgKS4HR2VqJTnUB5T470S4BdUv6ElV3Y37Ontm3a49szSzZolaLCyBv/P//Xvu3NXX7GRuUXrZFxQyqHfvnm1Dv961ZaXHlmzdipkABSdb4NGTOfW+dGuPtr3xIQC5rN5wcEmWJ84Z/60Ch25bXWhLx1x8KEtklRFgQVuLkp8zGa5BU2gDnoa5RsreOgKLQqepLHwjSibe/4FykYYaJboBd6kAybpSoQC7dWpgv1i4bmEOYgU9ebrwnVQ8FIoEWh8aN8XrBdV3rlNIe8uM2qoTHytZcUCFixTdm6+aNnEqXXqGK83cES3RBthkyHNL9bhxbdbdlBt28bOqe0eUPRj40EQYoOiGNm2+blRFbf5TNeS7aalmh1LtTpm9bY1DqtW3zu1ZKVj6VbKUh2KPEfENENFYNNslVkrlbRKqmP14bQ1SznbqJza8sGx1S0DN43/t4lCzs6MD9tUMW3pds1a9VM3U052pDqZKRYsPVS0ajdjq1sVW9+pW6UOUj0klJxN6LPDfSNyzQ0EqkZPBXtgZiGioCwBnx8J3rLRRDtQTFwsx9cJAbKHHoWg5+vEZ7JJVphvcZ8+p2mqUO0tXqcmS/GPAxngJ4hxsAk5CDmYmRt3RNYl+pmD4OskrdCSz56ZVSdXz17zDdF7NVK1nPngSL6j+AjDwJb49rvvbHx80uZnF6Rkeonu5vi4C3x0XZPcAZkwmxGLuvB5FSQBl+pVKbC22nUvbn/3O6tXa/bOW2/aRz/90EZKBQEOYayn1xX0pF+KVb6vRWl0L8PHT57oz2azY2MTU3bp8lWbmTtjhaEROzw8tr/+9SsV50J/C9jMUFA0RN92lcG0nhHzkRygr736ml29etXFt0KB7oXt853U/qETTqofAFE99DDSrgYsl2LyoG597z0GKboD9LmBhCkK0cViyN85zEr3Orh9/YJ4GCoehHGPeDlay2E2jQ79nz/73L755jvRySLA5rSrkDiEZxkBnP6n9v+KHdsYG11s7fmZY0XP3myPFxUcKFwLysPRqzruMw53OkxCh3M5UZLPnllQcTs1MaqOlB9eA7TjkLjEJPiHz8lnx4KNFKqgraYKFfxEsQeg0+WJEyh7XYWr6HlQJQsFeeIBgvCem5tbtry8rPk3T9icWUGhxNeLwyWdUUdHJ7axQeHsXYyom8D9kccoYjVZLCEQ32upi4rgVD6btqFCVmrJZ+ZnbPHiBflQ8mnVQe0h/v4M4n2INKxUOiNP1b9+edPqra69/e77Nn/mrNushc6tL6G25jBV3O7uSNnyiy8+tz/+8VN1Dn/+s5/ZwvxcUEUmBkXfYD8PHdWOrBEfUdne2raVtTVRE7k/2AMBzvF5ofkNF/GTZPSFYg3AzecfObfUiUim5EnN3D/nNsVBK45RaNauqaKK+esIJKiQoe4mIc5mrU4XJJORVQpnC3Oxx4fHPVVsTzucRo6VHs+8enIiZhWgF89FM3ac112KL1fvdEp5wqYnJ+3CubNWyuetdnxqxwdHii1N/HELOT1DYjXAB2doJ5Wyw9OK7e4e6HO5gM2wP49oJRPGYFgj586dF1NAzgEkoOqoUEh4ohX9nt1RoG8xqNlBzRB2rVmvqdsMrZyZ2+9vfWeHB/veccowwhOA9SBi2Os2af3CiBqx8fEJiR5R/C6trdmz1VWdknQZu62OTY2P2TtvvGFXL5yXzsb+9qbd+vpre3jvng0VCnb+3DmbmZ210ekp2amwPukKH+3v28byktVOj1Rc7e3t2tLKqh1SEKWyNjkza9dfetFmzpyxTC4fzlRYBx35+1KcMRawvb0h4HSsXLKJ0THNgB6g8D88LBo5M7R0hxu1ugMWCIk1W5pvrmn9tQUmzE5OWQFWWrstFgCxDzXtarMuWvJwaUh05BvXrwgw9iPau8KhieaJcWBy9YBGUV47dvf+Q/uPP3wqcTmU32nO0KgRnRil1xYWVcPqlEZaZOy6qveTSOiso+jkOX3+xWf29bdfSxDnxz/+iU0h8CVAPYpeBsHKgWKXK2a/EPeYuYVBxcxt9fRYIBECreGYVZeMuAwwRyxzIPRYat48QxgTgEoRkIzNAPy1WbPk1QDkLkYadCHCwRHz2jjLq3MssIH4/L0CjHiQTvd0cXozpT2rwQggex5HIFKepHlUFzfVUwo0U449Hx/xBlrMtZUv60G6z7gfI8+PA3kDwfU7RP0PjAqdc8q5gxgUc7ByAQkCn+Rlccwt6PH45/CRtMjm8b/7uAGvzfyyd3Z95lzgYRB5iq8dgRUsb2JeERdjHGWM9pvkYCqmQ9xzpe/Ijuuf4VFjSBTmjCuF01ysnJ5YeWRYxTLCgwhBAZKhewTQhPqwaLwpWIWuYE4RrBneREJ7nuscHxmzhbl51XGFoYKtra/Zw0cPjNYWFnFxNp59gigsDUjoyIB7bi2YU96ZyhRU2M7MnhUDBkG2Hnt3YGxHEqvKa6NtVcu+/e5b+8tfvlBx++prr/UU88fGx/1IDM/SbUld0I24ywoppBNWP9y2J7e+sr3lx5Zu1i2Nlg/v/k///T91F66/ZqMLl6ydwb/IDyT/5e12UI9Wsya1ZIJfu91Q4iFfumRKQZ8BelHZJeThC8wDigeb2FKPiZguDYEZPK6UwKeVwKO2x+vCu4beCwoBZQOfNWjJTsVyNEiqlmGukg8tBeVALVSXLnQnXHglWi54EaTClS4tSmy92cw+gsQGoCCmyI58+th5iN2WuLlZAGqZB/EBrpviViIToaMs42uKxS6q0Cg40jH2hDplLZsazduNK7M2NZaydm3XuvUTS5Bg1VrWrXctlynYcLFo3azZSathJy2zrYOGbexUrVrj0CYg16wwlLSF+TH9HsqjiNkQktGhkG7Tac1YqpWw5lHNGnun1j1pWaqZNMrUdCLr6skUgSQ3ya61Umb1TNdS40OWnS7bRvXEHqxt2jEAUDJvuUTKZkpDdmZ0yEazZslm1SrQwaCRJbuWH8lbrjxkyeFhq1vO1vfrtrrVsGoDD1QfPHf1aoSIoKwHSqArv2gdiXYimg1dRxem8DUW6LGB9hCFFPQs4qxDUJvjmSngaz6sP18hICXtCSwbn+LWC+IBdDXapJA4BpiePSLRLn42h6KrzxaVR0b9OQ2oNqtrn3DPXwISaqfQ5CLaHD+nK/qFxCie0Ur+U6LlQUu+c/eunVk4a/NzZyQGgPE8aLzPxztqSDIVlfUACGJB6OqtSMJ7cbuy/EyzF8+ePbE//OETzWtT3L7z9o8MVJAJawfZYjHp1Bvv2obiO/jqqXO7tKQDH7sREL2x8SmbWzhn8wvMJ47Zw4eP7OubN/W8CdTQp0hYNVcjKhHdkLaQQfYQhS1UTLoSMfDHwjZ2KGOX/IeFU4wz/SJjoOgaKH7dv9WpPdHTcLCz6odlv1McgQ99T6hO/eD1GR8d3sHqyqlFfQ1bJRWxM6wZ995V6pmRMCMa9t2t7215ZVVIuyfzoVsQDr/+8wgHbVD2jcUl9yTOmIvNAuUzzJz/MEmIf+915JmPDBQqkhH/iJ4Q+fyQI9zjY6M2PTWpxBKa7vTUxHMd/oGF4t0dHWjhGYT5JMXTUNxqvwY9pKODQ3v86KGtra0Fmn9DSRxAJ5Rk9j1FELOZk1NTuj7sgihYmbcl7nLP8MqloAVsInEdHipKkA1fSsZTog9iZG8wUsC9grYmcak6XcWsrG0YsYB+PTU5rs7pxQvnbGIcP9c+qBbzap0PISnTGiAJSmdsfWPbbn5zy7JSS35bgmveQfVEjvvB+wAeHOMNvbWhMxWq58cf/0cobj+S7Z7YDIGGGS0qHJOmuHVdAr6F8w0genVtTXtTa6oJUwpKe0txEjERCnop+geGFPFNVg6c3YrJnAysUcZ2WvKUlWYElHSYL5mMlYaG9Byg1tN9cWs671pSvHRSCcsNFcyY+cVHl1Ed1oWE+Vzl3RWPh1Xw1So1AYgUzjwXp1w2pIBMx+r4lOLYLYvQNaDTV0D1ud21ttSYa1Zt1JRUo6rM6zKPWhwdtY2dXXv45JlTl+vMWTNiAjXaKXix8FDukEyooLy4eFkzaiqaxbgJwi8hEeYBRgV0Z48BRpFnOCiEk0S5NCxQ6PT4yL795hs9F2I01Gn4GbDGenvSkVt1WLju0khZSXZhuGjHp6e2vL4m1hszsRKcMbNL587ZW6+9ZjNjY5bstO1wf8/u3f7eVpdX1Hm+ce26RLhQt4d2zGctl0oCUp49vG+Vo30zgOZ2y44rFTuqAAaYnTZbVhoft+svv2JzC2e0nonTKFpvbG7axgaz7lsSG203apZLJW2kWNSZQkHLs3n5hRuWTaXkFwxQVa3XxRRsdNq2d3RkB1iLtFtaR/PTM5amY39aUVdpqDhsh8yhHx/oeZTHyhKTunb1kmKQxB3DaIRyz6DMGou02AHimIRmfU/F7R9lg/Lee+8KUCFWECcAm3qdWzr5ARyPDR/9PZnU2ARALDH2q799ZX/68x+lzv6LX/zS5rS3nRXG75grDjZIYh7JvkMtmaKCmVtmnkfUuc33LOqkKHx8Yvv7hy7cJEq8Uzv5bDx/ig0WGgAgBTOgscRZOx39rMdOj+exqIrneeD0eIyOSbvybJ+njfsB5hDq2ZzP8qyODYDgVtLvaLotTxRmJbb7XGiw5IzMznA90WYyEj2jOrCPi/k56mdxGM0N/qwqVLUXA5eglz85/ZpfsbCMTbee+m6YNeYzi3bbcptPWR35jYp/BEElf704Sx3HfeKfukvxjA4Niwig6nwVhTwU8Yr1UTiKfNb3fQ8ACI08L7j9Spot6puWnZ4c2NHhgXI0BGcByPjNowOgRkiWs4z521QW7RfGSqsa79BzlMc5cdtsYmRctmGwAYktyyvL9mTpsX4WijOjFbGWQsgWwJ34j5UjatxiJ3S4ZwWbnj1js/Pn9d/0ivsNpzB3655jXispdnpX+/bt7+2rr77S+fbKK6+ovhsZKdvk1GSvplL+Ec+KIGHIvUFTqHG0Y0+//5vtLT+yBJRqFIkkKPUPv+7OXX3ZxhauWDc3rDnISMuMNiS0p90K6JHVqyeiK1Lcytcrl5f5NcJSrlLtxa3/CtlesPToJ1YuFEvrGkoW6nTcDA4NkClQqmwuqwd1iNff0ycadGZmQ3MVwUxaieRAIhHpxWwEFUDhkJICotriflWOxgQKc1AKjTOXnpw6co3EPghZb5FHe4QguBFRah8s98/K9XCIElRAl0ngORChXpFIMC/SaCOeRYGdlOhC2po2PZqxqxcnrTzUNqsfWLdesdZJzZqHNWtX2rJtKJWLVhwftnY2adVEwnZPW7a8cWR7h03NkViibZOTRbtwYdbGRnOW7NSs06JNLzUq7xB0mLPtWqLRtkStZa3jhrWP25ZuJC3Tyli6y8JLSlSqkWhZhU5szmxoumTp8SE7TXRs8+jU1naOrVrt2kiuaOcnx216OGuZZsUax8dWPXYqkobSy3kbmixaplyyeqpgq9s1W92uW40XTRC8Qd9cCEK7OECvsYzyYOfdM+ff+0y0nu0P6JhCwIXyB7GCEJqUvIKcN9yOiYUQA1I8YGJ3C1pe3MwqiANI4lQ7FCf9dRAjg6aDfc7czKyeLwka9lgUm96dc0ErgSh0nkDTEl2J8KhzK59C1kEkefU7PiqegpIu94Wk9JtvvxU1+eKFRc0lsT8XFy9ZaWQkzDi4cAVJpehUgVoj9TuhoY4W8ps5puVQ3DLn8++/+a3mi372kw/tjTdes0IOWlC09HLQKpQm8XQJf2IZ1dZBT+eMIhfhCoCqXL5oU9NzdvY8dg0XZJVxl3msVkvJdKWG2MFJT0GRCyZhAgg6q07JopRTvbiK9yZSvQaEswa7hQHl7aHRA5Y8cY+G4BToZr67NaMVA0RYN+qchK5c72eDsJjAlQBgeDEcLazi2IR3JSMVymddvPzh+73jExgyCpUJ0T7/dvNr+ZGSuMjuIDBLeuh1KJ6juqNmIIMAlEYhwnxPTzEzzIJHJD9+9sH705sxlfG9X5MoZ8x7hXlfF41x4RsdwhrNSNrM1KTUtS9fWgz2cQ4MRbqud64CjSs8J7FY4r6m+JcYnD9jkG06pii2YgkE0Mm1VGtV+WnGToWPoCBcN6wXg37HnBuCOjAcUMTHmgE0moMbwQyoecyFI2KhpAO6MTYPdBCCmJTP9EDhqgvaJcEEkAKcgp48NzOt7hczxyTYXn8EMS1/umHWLxbzDgxw39bXt+zzv9wU4+Kd997vqyWLvhj95U3CjHS7NtdXNZt/8+ZX9vF//N4uXrxgP//5z2xqYiL4RHYsGdZVD5BRdkUcdWS7Wa/btqjeG6G4PdG6Ep02rF/ocexHKcGrYPY5P8DkONYj5J6ZVKBYxL2YAaxV5MOqOdJEynLBtYDiFrs30XtbXesgXkXcxSmA+Vo6IBS4FKua6xefMJy5wRpItMWuZZJpFbfRMo1kSzRnuvynfBYvwBXTvYK0XCpjI8PDAvFqTTr9dOFczImcAmrt1u6+raxvqJvFwuPzSRVc+y0AqUHIhuJgdGzCLixeljIoHTMo9B6j3QaJcwd1X9YbzzvuX6mJRipet23j5ZJdPHdO/u7QeB8+fqRCtWUdq7frKtyiX7kDqV0r5Ao2N8tcnBe1p9WqNBhQnE9lvYBhPIZO6WsvvGBXz19QcYktH4XlkyeP7ejw0C6cO2+z07NhTWyqYSDLjbFxOzzYtbvffWMbK8+UHOLhnIRBUGva/knFVnf2rJlM29UXX7Yr129YrlCwvf1DW3q2LGVz1ku9dmqnR/tWOz4ya9askEzZKB3nIdRY87Lb4T7t7u/ZSbUi3ZWmdazR7uhznVSr6qrStTwDGIWAVtdEuSX+rO9s2c7BnqVyGRsdH7Xzsq27bDPT46Jn+khbQIgD4N37awRoYYi0O/bgIYDuH/XcEZRiXYxPTIgJQmHLlsavE8DDTwifIRWmGcSVoAlDkyaGfP31TfvDJ3+Q9/evfvVrm5mhuO3HhsH/HjyHiGMAacvLSxJ2pJGDguzYaFnFC2wKxXSxyqoSGYRpwHVQeFLQku+Qt2jelBxFcRyf7oK6zxTGuwf7rlb+XJE4APiqXndP2Oh0IoBMHdgAcMtnGQq0W3BF4b0ItsY8TZ1YfNnl9xrmTWniBIEx6S8EYSAxzEL87HVXw9ddSMo7gF5z951KPOZGqmokmzrTUtTkAND25oUjoykwTqJvbwSE/Zl4rBZAFWoI9nGsW3zs8HkNHhWLamzFZG1Q88VzQJ2vwaPareWcqRd/rieYGUYWud+RoUrRy96qVU/VkEC88fho3/b2dlTYYifGv1fCOTmKUn0mo/UAaOJWoG7xpnsCgIi3NbG/1bFifthmp2btzBk8180ePHpoqxsrwXoJrQindqsmCpZdGuHI5i2bdwZHMpGxQqFoU7NnbG4e7+w8+GVv5jw2V/x5OUDgNqfcKwRNH9iXX32pvQctmWcAgDINu4TxlgF4SfE2io9x7ifNmke7mrndXXpgVju1VLclRlPiH//hV93Zyy/Z6Jkr1sGfqIf6OsURUJnAUaucBp9bkN+qklkSH+icdG4Jkt617VOH47xqpEGEUtcPz05Xs0dHxwzKV61Wd4sVWuUxqWe9Scr65NhOTo+tiYcucINmQwPFISzyXvdEd65PK9RmDmiL6KRB5VdUSEn8RXVU3zyDXTvNwcV5tRgUIhWVQ7aXDIeUMSQ6zBMSdKAHQKfzRMyplxQC1UbVKV9QoTJpy1jT5sZzdu3ihBVzdUs0j60FBW/31JI1U+HZqjZ0kA6NFSxbHrLuUM5Ou0lb3zuxte1Dq9SbViwP25mz0zYxUbR0qmnWrlmi09QMLQmGq3LyMl2hoimUWKsdaxzUrXPUslwzY9kOmy8hS6B6ommtTNuy5bwVpoetnU9aPdm100bbVtb3bX+nYpPFcbswOWlDWAgdH1jzpELDT92IVqJt6VLKClPDlimP2Gkna0tbVdvcb1urW7B2Fypjr2TqJbysoZj89pQ7A6rFtRGsQZ5ju6zXlQo+ilLXDgq4UdCAz83PxcJVaLqcqOwAACAASURBVJ78ez2hdxqKJxMxMedrrFM2N514kmlio0SnUJ8uDClhWLywaPmsU4L4k+dMF84LW58xQCBmfW1FydfM1ISVikMSqfHitlduBSpVYD7EwXmKW7xPv/vOHjx4pOJ2FmpaIqkCcLhUCmNBPufSm1tWVPAi0E8on4OQz221aisrS5rfQKH2X//tX61eqYiS/OH771ohT7fP58SjUnTEMWOwV9Gsmeeu5oGWlp9JJAY0m+4tNL/CEN21aXv5pVdsqFi0Z0+fym+RC6bIOKl4cUtCx4tR3EK/u3HjBVs4c9aFQngu4fAJZVMPTOpjq75/BzuTPsbg/+Zdxz41LNLXeveGYBjfRge8F/Zxj/e6joPUWwFGg/GOywyiI6FI9GQhoGqB7uXzTf2QzQEMGHD3/n3729ffisLNXo3FB+9B4RFfpYd+htEIPieJOwAjgktYPlA4uEF73hW8B7y/Y4ITqcr9uR8HHfm6K+h610HdxTDbS9z0uWW3e5ifm7F33n7LLlw466PzUbBiMLGLdhqhBxCXuyaBguWMgACEpURhS9nqyor95S9/0Ywk1GL2s4zkDw7UdQVYcPXZgq6PJA71ZJ73za+/tr39Xb0OaPTs7KwNDRVtbXVNyWhE3mFsMG8arcK8sHH7AuaToHMNF3I2OTkqCjLXJi/X8QnNKZFgezO+r5jsOzn0R8KaVTcgk7W19U375E9fqEj88CcfCcABDXciUejq8yxzWTs8PJDgEJZhX39z0/7t3/5Fnbdf/PzndmZhPnRY+jZAfux5Ch7jIvkW9E+8VxlB2NpEMZUZQRQ16YK6oArFNDNgDma59RxFrsQWJfxBsQxAyHs45fvwxIsRfGEBoiWeFwIZXc2GOiqhNd+OIo0mdd4SYxvYV7XwtzxRQcnPutaFxysKaz4HRVs2lRZLhtuqmTuYZN2OwGPpLah7EPYrM3IdfDaH9Kz4rNBYeU8Ho8B3E1ZtwB5qCgTh+VMoaF4xKmSnEBRCz4IcpGXjk1N27doNK42MSuGdtVivVzUzRpeTZ8Y6LY+OqqsBQ4aPr+SYe5rks6QkkDSM9VGrJe/ipZVlW1lfs/2TQ80CAwAo7VPNTJLeEjNoYX5BxS3rF2o5BQ4dSNSlsbuaGhu3xfMX7GU6s8NF0BpZMzFHjr8z8eP8uQs2nB+yk8ND21hb0dmDtytU8aOjA3tw93tbefLQuo2aZmbpop82Wra1f2Rre4dW7SRsfGbezi1eEkgh79StbXX4iRftesXqJwfWPD6yvHVtsjhs06OjNloaUWINK4puLfe+Adjc7VijiyKzW8DQFeJ+ARJMjZRtKJOxQjar4hggG+/hfbr15KT5rC2cmRMtGQVzulWDoxf9YjIWcN714zlzf588eSYNCNbym2++6TN+42MSlPIZ6YS6unTdI9CsOEjMl+9oyvb3D/Q8YHrcunXLPv74Y5udnbFf/PKXAtqc3BNgenKJwIiMbKMYdylEEPJ58OC+LS+5DdPY2IgAAV6EvYjwDoASmgwu5OOFp0B3ZpsltFcPYJPb7vD65OcUOFD4AWRcoCp6kjvlN+p+9Dqcsdvcs38JYkbBmo/clgI3apb02FFED9Hygy1O8GZXswwtl4FmhLrP+n5XC5YgVSgSKYzVeVMx6YWjOsjRjaLlivYw12Le76ME3rHXs1dTwgWe9PcYo3l6wctW8SCA4XF8JM7oCmjnHBDz0sWz+BXFsCITQPl06MpGkDhmc75uvBiWm0lQida/B1pzzDEi80t/hvOSPQuoi4oxFj2ddl1nEmraxyfQjrEHIx+uq5glR0WoyteMdy9l4QM4GBryulZijNgtLfmlTE/O2qXFy07Xf3DP9o72dSZgXSl2YRgF9TMqYalM1vKFITHqOBc0f2tpGxmbtLGpGUumchpdEQu497N+xjkzwC+G/2w0avb4yWM1PYid2EGSwxaLJbGBNS5DLhYaXI51OMgAeJlLJ6x5uGtPb39tO8/uW6pZVXErVtP/+G+/7k5dfMHGz1+TFRDpbJjcC6IKLJCUd3qePZYVUKVyZE+fPFFg4AKgD5JYkQzJtF0HFBsiduJ6521IIB3Z3N0/tM3NXc0iEaj50PJ0FZIOfbejIWrCSa2O7L7753oRHZdQXDwUzK58HIsTPUiQnDCkHZMYbo5UlQOCokmlnsS2H66OAoI2+cwB28BpRv69dBPU2VMXOFyDVNM6QhqRzJeaHbLUCBcFMQOoUifVUxXoBM9cJqvidmY0q+J2dKhpydaJ1Q8PrbVfs1JiyDKNpFUOT93iJ5uw5FDKUuUhs6GCHbc6trF3aCf1uk3OTdj03LhJy6ODqWzTEKviN8mBD3U7XQ1pcDq46W7aOpWu1feqlqiYZnDpEgNqNBNNs0JCxW1qJG3dnBn6U9j47O6d2M7moY1myzZdKJudVqzJ7BJFc5LkA1XljiVHEpYZz1uiWLK906QtbzXssMoBDrrjsu+OiPW7ZJqZ6FkMOPLk9AxHfpR8BiRJ6y0acmvono3sKK68cUWr84AH04BnhohDv+veVRCV3xprEOwkiE/FAlViJDqcnBKvrn43qQ7K9avXbXZqxhBuqdewrvD5DdaOy7Q7lZMOFEIbJEEcxsXhIaFLPocdUuKwpvv7x/1NKfxIZjhAHzx8ZGfPnldSQsi8cHFR3WIhikHEIRqRR6pRf5bG827RQWp1icJxkEL9/+1vfyMxi/fffdv+/j//nZVKQxK68OAbCrHeATGgdhu865gHQsmZIhdaKGT7YgkVZ5D3EXvp5VfUhaW7C02SWZFqtWI7e27bwmyQunzdpKhheJhOTE66dZP2NJ0gH3PoHabOJ/ZyIlxbr/DWv/XnTGNC4efKgOy+qjk/FHXA9oCAMGvb4yeF2ejAFInoqtZEUADt/Xi4Hp7J88Vx0CToUeU9+FP4HBwd2ed/+YtmwSSiIUaDJ9v4ZwKmRPGMeNjHtcVr8Lmj57fWeqNvmRZBnV7EDAJh8b7FJEuFbFAr1yxnr0gLoIBnI3oZDmrUcSlu33rrDTt/3ovbHjUzHODxcO89qQFPYP8aIykeP1Fp5UCmQ4q1z+effSalX4onrk37sNMRGEMiR0EbqewUqth68Hfm//b2EV+hwM/bwgKaEBMCXaAty8OToimb64EAFHcwCwAHvONuVhoekqgLwlHnzp2RuA1dFTpq586eE21KOhNhFCfeX92mgRkxzWxlc7K9+/RPX1gmN2QffPhjm184q+LW13S0p6C4zYh2trG2KhDs1q3v7J//+f+y2ZkZ+7tf/8rOnTvrVhRBpVh7Ory5Vm1IInjfRq1hWxsbtrqyapsbGwIHvNvpnVN+ubWHe62ToMFQ4b+1btTF9NkwEr3oSXl0UpVYk5KcvHu6c198HtXkpaoYrfGNjrUYi+maTYyN6zfvTxee31yHGFLMH5J4N1sCsqGsaV3DoJKFk6KqkjMKYTQ7lLT6QtazkPAIs7vYsNGN7bTkX4pHK91rChK6yNjhEC95D5Jk7RmKK+5J6DKJvYDSf71pc3Pz9sEHH4opwwdhfo11VKucSI9E+yXkG3R3kxks79yPHlAUeyI6qQCIW4Asu7uu99Ht2ubutj2hYwcQnc3o7FUO1ORMqet+vfjCSxJYwe+Y+XJ1nCleikXRjC+ePWuXz1+wiVLZ2rWadVttqVJXalV78vSpzsTzZ89rfhWq7+7Wpj7n9OysJbNpW99Ytft3vrf9rQ1r105FwSeJreCTvH9ouyc1ayQylhsu2cjYuMS4iNuiUbMWWw1rnh6ZVU9tOGk2WyraxNCQ5fkaIpRqYNRFT2/Q6cYqET2PZkPrSF+TInvKivmCDSOOBSMlrMc0Cr2FnB03anZUq1g6n7OFcwvq3M7OTIaZ/wjkOhOmBykONCG8QGrbs6Vl++qrm7rPr7zyqjqRKLTOzM6I1UDyj4Js7Oh7HPfzRz3cZEq2ZDCVYI/cf/DAPv7DxzY9NW0//elPJU4VlmU4h/rnTpwP9QKJtYS447o9eHDPlpaeWaNZE/uPXIF9DdDj43oVgebeWfZcjuKNbiDrBCDDgTTPWVXcFouirQMIHh0f6v0iCKB7FLQYBs8GAbKB2q2OpEQyvSvKWuZeAZwCkKkjGW1ygnCjj4WFnDfEIokCBTDW6wSqnxAno19viD/R8YS9p7yZs0EMG2JSZFYg0ORdRT0XFWGDeVTwhQ7NLRey9a/7fQ/fG5hQGh1R86s/kqCmWE+0sq/twk/q+0PM9II3WC6GAj+e+9EfVgB7UA72wtbBhwgg8/PRNijmptDLsdRifpbcEWZEcQgP2JIseqAoHx+zLlybQDmOFIkTKg5HRmhyJSWyy7/JsoxaQJ3TrrXqTWtUGzYxNmWLFy9bIpWxJ8tLdlQ5lv2es/eaYWTLRwKVW2p+2lmt3jQCKO1YfnjESqPj0uJxVq6vNe2YniCUj87FPGt7e1O05J3dHYHQ165dVwxmhIi9yHP3/KaXeoSH6E2aLOfSyYGt3vvO1h/dsWTjxJCqZTEk/um//V138uJ1m6C4zY9YKxyU8lOjeFPylbZGvWJLTx9bs0FxeyyfWxYeipmXL1/WBo/03Ihmx807+PD9wfps3dbWntT4UJGsYQfUwmgYjjhhDUooRYzLfDvd2a0vfBbIX8c3jEuOayaXwoPuVIrFB9rjiXm0lxGlNc5cBnRUC09FkdMS2PAEWyWegdYX6S5QdqNfl6MQMbF2Ty7el8BERwAhLIABkk7NMUu6vKl5IZ81C/ME7YaN5s2uXRizszMFyyWq1jg8tPruiQ21s5Zrp616WLMWfjqJrrWTbcMu1oZz1ilk7RTqSiZhI9OjNlQi0aBQc69bSlE6hPy3ELpYJJLQ013spi3dyVjzuGX1w4Ylm0nZA8lfK9WxfDkranE727Z2Qo73WtwE+Opx3RKVpKWOu9bYrVi6bS7+kOhaHbRlKGGpsbQlSlmrJrO2vtuxjV2zWjtvidSQU9f0LNQr9gIyzuMFloejYlhOgKJ5MqZm7wAV1ZEwwXP+3DVzGFTzpFDt68GTM1fyjgUsKyudRSHTEU02PY5IfH7motlcdAA0ixVnfVVsJa00VLQLJLljE9ast9QNpcAFbXMKTThogmABlzxaLtnM9KTojgSiKKrjxVnvY/UCgif/STutVNW1vffggayAsKbgNly4sKj5BF9LBOcQeEHnQgSPlJ5I76EIEVq8jOw7Nhun9vvf/86ePXlk777zlv3nv/uVkmr5+/USg3CIDFyzipKgNo2SLfNj2BV4N2hYxQbrBAES5oQpUp4+fab5EERsoF4ury4roUWZkm4/Yw4kkHSkoZr64avjZKB7GzqEvrV7RdjgAe2JhSe8MQ7F+xsL4RAZPHAO2Pk4MOdd6VA6+z5XRRuK3uCJrPfoFdj9Yrqf2PgrKEkI1xS7ofHvxLHVjQ3702efyY+U5FizjUEAz/etv2//V//1YrEeD5AozBE7tJGSHA/u5xKZcOjwbxKb0H3woltaaqHryGvKQiV4MtOFIvmanoaW/JpdunQxINhR+r9vDdRLasIhJzZDUM2Pha2Q7aBKTEcJz8ibN29qng+whD0NW4EOC6JTLq7CucHctrN+HK2G+ZOwSsXFpzi72B8UuPxaWlpW0UZHg7jsSrsFCcFBp5dCMzOaw0NSLMUflL164/pVm52dliolVM/5uXkbn8CqoK/E3d8r/eI2JlMUt4+eLNnHn/7Zxsan7cc//UjKrPhpPoduiYaakbUN4wLlkZLd/v57++d//mebm5uxX1PcnjnTE2/UIe4nnANRkaMRxg8AROnYriwt2+rysu0jFha6Gpwl/eTHC0SKfEYs+G/NlgpkJg9oi84s54JOwk5rdD0boqbxMw48uRBPK8yTa44tMGJgZGCZNjcxZWdn53T2ICy0f3joLKZ8XgUxBY6LYnWtWq8KcKRzS6FGbkBBRVzGxqcR5l4dvPZEWx2fDrS5rM4i4smN69clVsKz5TOhjoxYEvRp/ZxsQVqi7sXOLYCokteUF0PEstdfe90WL15UUkncpPhsYbvSali7GQtjxGfyskpKUjSjlB1EbShwW9WarSF8trunPIURlkqjZvefPrKjasWSuYxo+hJzbDatkMvbyy++ZG/86A11ZR4/emzr6xv6/MzgkgCKwsp8JYUO8+dHJwIIWNeMfjx88kTxC0AGr9x2vWEnh0eWzKRtbGrCjmsVu333tt35/jtrVk8s1WmpqCR5RXxrn33B2FOmYGmoughRSVXX748SfeiTlWPLNuo2M5S3KTq/5CW6Py4UBehCcVtB54R7QdcJoRvo6WGdAazQ2c7TbeKclRp1RxTp9FDBGqyLdssyQwWbXZi1K5cXbWFhRrPxMQ46g8FzBM/RPKmNo0KtZsdWVtfs9u07OlcQgeJeEVtIsLlOitt8fljPjl9R8Tq+LgA5xS1K5IwFkQ9/8uknolK+8867NjmBBkFwLYjjcQMAbIwL/AlQh0L8/fv3bWnpqRTA6Zxn817cwlBg31IwwkCpIrx6eqp8jvwSP17iNfdQQD+UZdSpc97VFU216Xo2UbOG+xKdRXh+sAL4WQBAfU8ofCNgpJluAM0cxdWoGDM0nCQYR9ym0FR3M4A8KoQiW8ppxVyYtEnIH8V66ic8ztTzApiv8wPyjw9FZMwzdN6GhpV3Xl3YiXwsagW5IJUrOMcz0dkn/QLXxxSDOGhQlpdgVFRfDsKP8fVdtTlafbn+RBw58rrHi3A/N72h4eeBMwHVFZfdlYtCRgGt2NTh7siqKzhtSPOAOFeviXmzjQVWk3OwK1HSsbGyzgAKWzq3+nkaK+qSm5gqaFLk8aqlhpFIrtugwQAAxG3WGtao1K1ULNu5c4uWL5bs8dKyLa8t2+TUhHQl8lmsLkMDSeKFMdtx4ULAbs6BWo3Z/5KNTk5ZFwVwjdr40TYI+seayZssZru7O2Imoa9x5cplu3HjRZ3b1JM0OVz3o8+E8qZtEBfrGJ4tZtVjW3vwvX4nGieWTXC9dG7/4Vfducsv2/j5q9bOeudWfrThsKLYYOaWIP7s6SOhB5XTI21m0N75+QW7fPlSKG77yVdU/+olY4HuqSo8Frfbu7aze2C1GgUrXopwwhNKgrXx2i1tYjzy1DntBvnwQKuISZPfKDfDlsCEZmicSqAuW9gwOpgRFYrUwtDRjWpu3r734XKSfzZPpF6oCJEXlqvg+iymbz7x0aEvKAD0i1tRBYK5MsFF3nUg5nSgwxQHolKdZt0Kibqdmcrb5fNlmypnLM9C3D+1DgVnPWHt06a1ak7NojtcSzStXUhZaiRvieGMCtBUMYurj7U7bm/EwuqPsUolwTt3YZZQvHTOrETWMu2MNasdOz2s2+kR7rY4Q2WsNJa3fCmtQpckx4vy4E3b6Fh9p26t7ZYljxOW7YJSJ83SXeug0jySsUQ5LbXlrZOmre227biSt7aVzFIF0cNImpgjwJfXu+wxyfbAIBBDXmFdF5dRgdtX33PhCO+gk5zE5x5V5rQ5YlERu8GBAiiqJkEKunHgqcq+R9RnkjcXIxE9jXsVOrEKohSR3aSNl0eFrDNXxRrATod5dA+cfvBzwDCLBX0M39bJyXElz8JHB+1ofkCr9YflQRmknsLw7r37Vh4dU6KihAUZ9zKBjgPB1ybrXkjnAK02HqbelepKGZkugM/hdO3TTz+xe3dv21tvvm6//tUvRYkCtfN7168f4/VGdok887om2hMFLsUCYiGsdTqv0LOwKqJQ5Z5i1wLlsjxSVleO7jHXTELIuUyR8cILL9r58+f0up6IO5ekD8AHuvCAurEXkEGRKAQdP3T64JNYCz/4nkhDigWv2wE4HVeBeEBZWcdzFKwL/tbe7fWDeTBx8EvwgiN28fpFtlN94/dwXdt7ewIulpZWbXNn1yqMIYRxCrFDAl000p494fLrHETFo5+edya90xkPh8g8iOj9YDGshCPsPf8Z4qYfUC6ylHfkt+WFvzq3ubTNzkzbm2++rnlQ/5xxDDEol4bC3gHI8Il7NOWIVpuoVxQNQ3kXUdnc3LS79x+IDQD1j89CcQuYyr1DvIwkn+JW8TwAnb4eMZiv6N47LbsVbI7SElbh88U5KDoeiv+aJfbuKZ8BESl8qTmDULe9tHhBINzJ0ZGAS3wx6aSlMs46Gbynce/3GQbeZXjw6Kn9xyd/lvLsRx/93KY1lxe6QaHTzb2FTnpwsCfwiUTy7p079j//5/9t83Oz9rOffSRBIv0K1PnQTvpBcRsEE+stJUcrz57pN6I/svuhYyvV8pyKd+a3CL6KVUENl7UE8AQ977RWV1KtgjKZkeKzz6smg56EJ6w6Gztt99ENXV/uAwJP1mzb3PikXTlzzvKJlAq8nb09q7aa1oT+S5xjLoxOAzofwaaPohB1TwofQOcjqMxcByMRwpuCpkBIECluOYuZ3ZyfnbXXXnlVxS17n/P/3sNH9tXfvpbnL3/nmXNecn7oOYZ5bHWkA+OHIvnFF16QSjZFBV3bRt3p/qhFR+qewHu6jXJMyFo6i+gL+Qwdtqz8JqEDqtPMfuu0bWd/z27fv2cbO9uWLVDke5eFYvbq5SsqbGenp7W/mLvkN0kqhQZJIHEHteNEq20juYI1KhVr1esOIB4e2r0H93Utly4sqgveqNR8bpNzYihn69ubdu/hA1tdXZKzQo58KQBcFJLQtzvJtKWyWDYhMkN3mbPbVaPZzpluxzKtho2lkjY3PGR5gNFaRVaGAXcWVdGLWZLsrtSzoWFXGnU9T/IrckrWZYoY1Gx5x56iAXA6mbAqRXQqZYWRkk1MT9ilSxds8cJZKxaHeozBPqjbn4+MwB73kE48s/ePHz/VvsRSjHXPOTo1Pd1TMC9AS05hsxi6tqHIjWM0nPO7O7uiUz56/Mj+/Te/ETX9g/c/EPg8aB/Tj9X98yCeWawhOrf37t7VfDSCUtJtGSqoIAHI41ylCwutnxhGx5g4mcszcz2kPBPBKNljKQ+Cssz8tzcq5Claq/WYhnT2KICqp6dqGE1OTml/UGQAJrr9nscYzsQ4+0jc1Nx6qRTOg8BclJ+tayfw22eVncbtjajoPML2dku5yMSIR2XM5+MZHQvbGFv1XHXcesUU46ty/GCByN5kT+saVAO4B7AX3k6VdUZXKD5Dk8TzyD47zwvVACgHG0XlvhI28kLWge3YfQ6etA2nTFO/EFMYX+D+IoqGCngdoULGMIIHb3j7fmMwNlmCfgxfh3FzcnIksBWRQ8A0NASGaJB48hGA5aTeE4o6xR3UYrzZhxgdkRVTRsKkT5aW7PTkVHR/xuhGRyZsdHzKKo2W3X/y1Da2N+zchbP22ssvWRow6fRYzTH5H4vx4+MrMGi4H5wDNCiHi2WbQgsm7Z1b7zn5yJ/WwICtKpfNGt3f37ebX//N1tfX5FN+5crVUNwWBTTFjj2vpSaYmtNei4kiDXupeuLF7aPvLVk/Ei1ZbLr/47/8ojt/9RWbvHDdOtmiNeJiDFiwOlt6UA1bfvbETk6RoT62e/fuKvHEtPr6tWvaKPGQj4tRyaWMhp+nP8hrrI19yL7MpbFncKsLP6iY9XBjeadCUdBgBcTCAGmNiaeStp5vafS48q/HjRGDmobf5UvrG0SLs+PdYW6Ue7DRSveEERqve3Q5YhUVFJ177xlQ9NqKNOhYyLPwQN6gHbE4pRjXQVnSqZUdinRtDC/aOs2apbtVKxdadunsiJ2fLVmJnOm4Yd3jtlmlYy2K2ypccg70jtUZmi5mLVXOW7KUtMxozjq5hLWTHDjR9zXIqNN9gYalmUYvfJ0QzGdsWAZj62TWmrWEra/t2/rGrvj7s/PjNjFZsGyO+QcOYu4XyBmBKmEZOpy7daut1ixxlNS8LnSmZLZjyeGUpUZz1hpK2kmiY+uHNVvZwps3Z8nMmCXSQ5qzcd+tVqAjgv5FxcqAFomu4R14vldzcayRrHsz6uBkxkuou88Z8o98L8gln0MWEnTsA9Uy0k9BDrGp6AYKnSP/3tXVIdFqCmhhH1XrLjzCgUEgpZPcaXasgKp3oaB7KwqRDpiqB99Q3HAwgIxCy4VChlx7uYhtBuvR14IfJAFcjF3pcKyylgkgFLZ37tzVXNDixUV9P/6L6tyKtosXMnsuoKMBDY1FTEQSKW6x4hAFqtFQAfCnP31qD+7fs3fffsM++OA9WaBA6fOa/3m/Pi/6QkIZ0FkOVmidCF5QmHBATk5P2ZXLV2xsfNI7/bW6iluKEoLt0eGRghvPF2ouG5ND9tVXXxUFM3bLddipw+UFo9O+B1DfcP9idzR2qOPndSS/P+fiB5PHgHgwRABEtgGhcKTo/+EvxTbNwGLB5QrYHu98vQ6ijD3wLRyAniT1EyU/3D3mASIymvHk2ZLsYja2dnoFMGuK1/drcxaD7oTAEz/ko08z6LzfzyCEMgCyaIkFWn2MofEa+f4oEBJn2Lk3cUad/RZxaCHcFC7drs3Nz6jbf+nSYiiGvZPtAGsQSZJGgltecNArJpKkBpsFPtseSqunx+oG874Hh0dSjt7Y2hJrgWIBCwySMu471HYSdJ+pTqr4ZhSEX9D3KG5jpyECnhS5nug5HUzofVCzRxWf++aqmU0VFtGr88z8rLqm9eqpKIQoq87NzoiWLAGsnj2Vb2Ktr95+dgoj6/vxsyX75I+fW3li0j788Cc2LU/AiEz7GUmAV3G7j/r4MxXQCGT9+7/9q4CE9997T9Z7PXXYHhcv9m19jwjgpZhrQEtel8/pytIz293e1JwoRU4xCP3k8nQXpbPuvrfYhwSQV6Bzu2NHUFkPjq1Sa1o675aBR8enYT7K7ZYEHIcOOvGAX8Rf1kunVrd0q2PzoxN2bmLaMq2uNU6rKoKhmm6fnNhRt2UnJCt5fNGzrqSedOYTCSprlOQMf1EKblcydgGwaDflAmHQkjPqcF9ZRjjhBgAAIABJREFUXJSQEck/6tlYz31/9559+bebtn8ATdMTVtYzQmY+zsIsqxeorAcAQN7/xrVrynUEnlTqmlEjiZPCe7MpWj0sKUBBng/AAQI/UJPp3HNf3W7PbeN4TRW3e3t26/tbtrS6aqkw5wsLbXZm1j58/wO7evmynov4TUFkjtjo2gooo9bEgkGZeKo8KgFJkmA+MwyIu/fu6dyhuOW8ajc7tnd4aKtbW3ZwemI7Rwe2e4AQ4JHoxdCnM8H/lEKUmVgo1k5FpDABOKVQ9VEJMcMaDRtJJmy+NGxTdIo4Axs1AanqQmtW1aNfE0okoyjMi+YLEiZjDjeyOKCVM5PMOIZU1CmmKc4A9Yn9PMuRkk3NQKc8b5cXL1i57Arb0uvodUh9/lMxDyBbIw8AJE2Nx6CazmjYmYUzbj8yWtaYHUU4TYdCflj5iINV3oVUIyOcsdjroD0DnRnR0//nX/5Fxe1Pf/KRaOx9MNPnFp01FqdCw0kQihnGBhDQe7b0VKwTOskUtzRCeA9AHYpY4h+A3F5QxyWvUOxHkAwAqordC+e2z6ly7V7sObhIrGWPzExNy3MaoTGKdOIMaxSmzNHxkfYW3tHEcfmcRlA4kRAwXRwpeTNJTR0/M6PzAOtb7x05JWFcjIKP2C92RBQoTPvcbK8DGxSMVTz1qLue8/rYTACzwp73WB5HBR3M5Xq9oO53fum0C8SKVqJBODCoFDi9OVrj/cC+yZ93EK8KXVlyIu7nIFju4DCetN4VR6kerQMU5C9cOC/rOs5AzqeYk6nDrBEJj2HxfCY3IAeDWUPhhxjp/Pyc6PcIuIldVIQt64J2vCe5HHGA0RNAWQCfCejFBQcG5T5zdGj3HzxULLp04aKNlCi6y1apNu3WvYf2eGXFEpmUvfLqS/bqSy+ateryvu7ATGnUVTjzPlw/dHfOXRgwzIIXR8ZU3Bo5fMgZe+JkgYGp/E00dx8hBGy9efNvWuPUkrhjkHszcsReJAZHOy9YUi4qG3I/CmSec6NqGw/v2Mr9b61T2bdUFwecriX+x3/9ZXfh2qs2du6qtSg4YtKnoXovZCSE1KrbytJTOzk5tGrl1L67dUsfkmD/4gs3lLwHolzPCiN2eVSRaWE6gUq05DazUzu2urapREZIL/TEfN5K5RFXew2dNjZ2pYqQlas3xm6EvCnDkLpotCG59ALYC9OImMl7NlhieDERCmPR4Vx1kw3EQhTtOfimEtCkkhsU6LRh4iYIiSO0VgURWRV1rTjkHTpRabXRzJpIfXP4hfnSHtqu6qxpmUTN5iZzdulc2cZybeueHJudNCxVS1qynrROtW1dUbvYoMzDmqVLeUuVs2YjSUuPZUVNbhi+X05j9B2DsTfsOobIk3Z8XBHyWxrOWalEUtOwdKptmUTSDg+Yz9m0vYOa0NLZuVE7f27ShnIUkR2r1lp2WoWaTOBL2wgy46ctqywdW2e348UtXlyZtnVzHesOp61TSFtmrGz1TN4erx7Y0uqJdZIjZqlheRz7Juf6HEEH1ePA5xeL3xXzXFE5UtKVLAa6OGWOOgwN7r3TyGNxwsaTPyJKcUGQh03vtFMPZiiXYkcREXyCCccAM1US6inkRf1BoVIHMl2NMGfAPea7pf4ZFKklgBQAFFFP6OaLIpQTAISf3sz0tGi/PY/VUJwpSYvd23AoR7U/1DHv3L1nDx89El3j3NnzOjCh8I6MjIbOpqtCczBFAYZIZfUunKNoIHDMiSE04hSQIXlpPn780N556w1740evq8iQ2JWn6eFnPXEG2NBcdFQJ7yasWm9ono3rdBn6rg59rFoQ3gJAoLgALb9163uJJkEr5ReAQURZUaJ9+623dZ88UfG44Tm8F0kOovWuzK8v/L+fUYGo2eva+lxt5MnEr/d+MNCSY7yKiLDP8URRCF7X31RCVUF4xkEyp6yzBmIM8uDtsy7x3/xw9gRn0J7UqW4u2vPg0RP77PO/2vY+/pcO3OiwjnSnkOA6A8aTCj4tiQjXgGCQs02C5UKozuNBz8+5TkCYGQpfj0V5jKc+R9wbUnIgJsybqfBB8KfT8eL23bft6tXLvRmkaKukOBlUInlP5khJvjR+gJ+q7ltLSvwI2sAIQsiJuInwTKVat0qlJtsaQChiA/fN/TFdQMTjMj6fOfl28j548cUuOneHJJ+vMzJAp5eHyFnDeuBrGidRAgZtzK8pGXCNXC5j83NzEnFqN+uigMn+6OIFWYc4MyQISoV0LjRhewCEZtUyGXvybNk+prgdn7APP/iJzczMaf4/dhEUl7pdy+bSou4vP/PiFkDo97/7rcRq3njjR7YwN+d7MPoeDzxDxZDw3IhLgNL7u5u2sbpkm+srtre9qb1fLo1YaZjOtAM1FCHQ5lCYppDy++rzu4wq7R9XbXNr36rNtmXzQ9JUYK9z32CSsE+gp/nIjhcTzGihPwFdtn1csVyjZVP5og0lMpZudy2XTGs2ttbu2NrxoW00Tu3AOtamY5pOWU1qn6gxM4PjoAEFL10rMaeiv30E5FFsVjLEKFXKLl28aFcuLqpzwTOVZU42Z3cfPrJvvrtlB4fHvntCgqg4LmaVv7YAVMALjSC0dd9vXL+hTmy1RjcT4Z6MwdjljKHLleg0rNOsMrxk2UzCk3JL2PBwSfPJ3C+6EdwX1gTn1vbOjt2+e8eWV1edDhrW0dUrV+y9d97VswKc5rmwNwB4xcAJyqNOue0IpC4VCkbmhBUfRS9UV8CRublZO3/mjJVLZc0ir21t2xd/+9qWN9atmejIhkjMqGZDNMRUOJNExIyCYoEC6sVtQh7CyhHVtW3ZFOJtw8NWxGeS+U/NTLuAlxSGw/MSdR2QiWeby1tVc7fVEMNhFrlYjAATihXO+ETCThGlAlTLZWyo7Gqqly9dsEsXz8s6xx9lsKIMoIXvBT/3/FdC4n0ryysCWcvlMTFC+DpCSVGoEa/bHM8rmXHQuTf55Oce8ZMO6tb2ls45iuXf/OY36mqqczu34M2aMHPoZ2i8gghEOTOI+864xN17d2UJBDDHPsRqhXWFfgDPkoSf1yfGoW1BvJ+YREwrLTYUhYcK2SC4ozxowLNZM52GpVlGhRbsE1R26Qyj28F6RBCSAggwbmJyXPtTziiB1UBjChCAzq1o0HTUgiaN32qHmjTW2LNBI8/0bmakx7plIaz2vv1jLBTjWeRgtReVfHOMLV5JR8p5FHny82wQvOXvfu75fH2EFYjxEjsaAEE0Qsa5yehDGE+IdpLq4MZGdq+IdzAy5hJas+HzOfBrAkKfPn6s54Lo7sKZeX2PROwAt3ROeydY7xXOkcg6VIOv27F1xAC3Nmx+YV4z3ajE8x5qyMkDNqX4QHd/ZWlJnrecf8zm0khR1zyZtLGxcdVaKytuC3bl0mUpsaeSWdvaObCvvr1ly5tbli8V7fUfvWavv/yiJTtN29/dslNAkIN9q5wc95qLw8WSDZeKzqahEzwyZpNz8ypuiXlx7cV10cvL1OX357W5uW6ff/6Z1tiNG9clChmLW/LcmM9HsMMZBd6sYA1l6dA3a7b+8I7sgBK1Q0t3WZdtS/zjf/m5fG7Hz16zVnbYmsEc1zsUTsUkSQcJXFl+alUEFJoNu337toyhLy5etJdfelE0CtF05TPVpwP6dnaeeU8tWwGmZWtrm7a0sqaqn4DDoQI1BLEcNpd36hpq7XMD+Xu8YRGdi8hN7NbybkJfe10Bpxpw6EWaXqTy8b2iYUlZMa/XZi6HmxvNt4WAB3QpGrVH1EWbUMPuIP7ePWRzQ60cGx1VgcRBxEPEv62D4EUo1tTlASFqNy2daNnEaNauXJiwmbG0JWuH1jo4tGSVQyNtCfR5Gi7dnQwS221sOUoFS5TSZuWUpcdz1sbQuIPiYEyGQauytrfXsJ1tEBc2LxQ0lH+htNRtpNSxQg77Fah8LdvYpJtWF91reqpss7OjlknyNWY2GlZrpEVRokE6WUxZkcN2/cg6ey3LdZjvSFk32bB2qm0tim3kyqdGbWh62rZPGvbg6a4dnaas2cnj7qekk9iFp6HPkLifobpRIN90U2QzQJILtRvaek4HZaQ9RKROnZhAH9ehEgKgKONCxyhaawoIsv5R/Z/yhOL/Zes9d+TMsjW9Fd5mpPeZJJNkkSyyXFfXaXvmHMwAugLhQBgMoB+6Cs1oBP0QoMvSYKZPd0+ZLl9Fb9J7F96H8Lxr78ioHhEg6JKREd+3v73XetdrwiYt7ylQVt1L/7pMDk2um2wNidHBPKqD0N43OCHxwfWPZyXmQ1KMRAqLmlvszRcXNYFBxxsLtjjhchQuUG/C6EdIbzhIn796JWoyZhWbG7eEbN+9e99mpr25dbTMv56izOm8v5wmxsaDiJDt7XeaMvPMffHlF/bjD9/Zrz75yP74+9+HjL0b1+p4MPtUaGKiqebNNFlmkobjKP/KpoROTZOUMGXFJAmt0xeff2XvtndEU+Zgjq7STNop6H73u99q0uBYv+tZBBhEcwefl05Qi0LdEjo9r+0nLPuDNd4vP0PMmPPPElHTSDMKylpHAIXW3lAfnYIs8elYvuHNVGB9hEOPNTFulMN01yslzzKOtzs2t7zki9dv7fPPv7SzyyuBKbEZ1Z4q9H2CxhoqJkeQg2Y8ZBN6ox7gxvFkO7gVTiDOsZCIDJfYBEdUOj43FKPS7qqu8OuPIyGunh9++IF9EM6AIInRQQ2IoskNhjLNunRjUGIxPqGI5rnW3t5CP0a8Vlf0ZJnEhZxKpmO46rN24nS/1XG6PGseHSjPt2jFgXYazbTc7MvEvnCA0qUNUd7A3/Fc+jPGPu9IvzRfAeik2YSGrGIzmxHNCy3Sgwf3RDXTPiR91mS2uxuU3RRpxNvk7M27bfsv//pXW1hc1uQWyr7o9iwlTfG9iub7XF9f2va7t4ppoXAmCogG5ZNPPhaizWSQ/xgNFH0pxOxvv+++l+FSe2X16pldX55a7epcE2hie2g+m/WGii++FM0ztHDeh84yxWLz/Kalsb2sNq3TI0Ipp4aXKBj2XPYPfsDM4H5oAgeogS9BoWDTuaJl232rDJOW77smNJ/K2HSxrLiQQSJlF/2O7bdrdtprWz0xsG46aZ3QGAqsAyhU021yA+ce+hQmPPREoAVAieaD63N7fU1GS+iWKQSZFNY7Xfv5xSt79fadXVfr2p/Twc1UjIPYiKXT7rTK/kazOxqpuSXSrDswu24Q21OwXHFaOlSe1Xr10q4vjm3YrVsuhZt+ykrlgia3NLZkfwOkUGQCjKCpA4yiQXr+4oWdnJ4G4Msj5j784AOdF9eXl6pPiAPi15sYES/m3bjQC1zchXmOWrqvTTW2FMeAMbc3b+lewTx6u7Nn//Uvf7Xt/T1uvCVClI4GA1DDxyYuQUsIYCFGRvAlCQ21QDYo1EOzFVybyeElXxPARBFJbi5EUR8zPKNGXjTWdFp5umiIo+xHyzY4f0NFHsBcGg7tstnQ5BYzqcJUSTnb9+7etvtbd2yqUg6N1Y1B4+QZEJtMnnVAGAzrzk7PdS9gC7GOXOe35HnO2jdggiQ9qW9cUjvQ681tzY6OjtTccu/+y3/5fzVZ/YfPPrN1JljBnyWeFROnlO/NAVSlruH9QB+nuUXWA90YYE2NQ7UqgBNwnBoC9gISIF53UeyRtOK+eGZlqBbdgAPFPtbKGhbBaMtktYdQo/IZ6rWaPAh4liUtajZUY0HRZr2xb0cgmnvG8IlhloD0sWN/0Joy4Qyu1NRM7n/j7EfkXZwJY+CM4UConyNldZzJHoYRsdYO/N9AFfbaLtYEAieVqetZtdFI1Icj/gyrvtPkGJAdVokPN6KDdQQgBaiEyaRYISFtgamhS+aC4Rx1Y6wBwpmhYVoATQHKeP7evn4jUyjFx23d0XtgUCLZEHVsuH4CXIM0wptbHQo6J+VNcHmuPYP7xlpgOitG4FRZ95PPjiTu5PjIzk7R53ZtYX5OxlAMI/m+rPM6z1qrbbc2N20e7bTSPQp2cn5l3/74zA7PLyxfLtlHn3xov/roAytmkI8c2+XZqbUadd1bZ9LcPM/Vel3O+dOz8za3tGwjmLluTzIeJMV6xIF9r4E4b07PTjVYwTSLGgKZHaBRsVQW+0FuyeEe6JEJBYbXyqbIs3S/a0evn9r2T1+Llky0qvbs//Pf/3F0+8lnNn/rkY3yU5rcxiKb/x877H63bdvv3og6xtP+7OkzCd3v3LkjwwZQLy3E4Dx6wyWniAuTOImw/R1CDTk8PJaDJAiwm1VQSORkyU6hy/twJL6lgkgRMEKLborryeb2ZooL/cype3FqEh3k4gYTN7tiqWClQjDDkilVT5bpUFZdm+vFDse1CjwciIPVeZyEcY0ocPi/PEWlYkmFjze7ju60e67tkhlTjBziWg86BnX+zvqM3VmbsnK6a8PalQ2um5bugkokDdPiEU0DejemtlCmQZpobitZS83lLTWbt24Ksw8C2P1wIly5WgNEIA+wbDOzdyyRLknfkkzQAJ9bNn1tMxX0PQEZ76Ts+hKzjIHNzuH67E1gq4WpUc76g7INcZnsXlkpWbPVfNJSl3Xrn2IoxRSEPA90WSOh763EwJIzeZtaXbTmKGVv9q7s5AKqG+h/cF9LjOSmKT1DOq3pCNfTdXAhd1gUGG96RSMLNBKfW/k6ZTLI1DpmVcZpHv8eaZquxQNcIpYpOAEzwQVJY4Mc9CwBCg4yrs2yL+Qaulgqk7NBImH1VlsHpGg3cp9OiAYXmQZMHNnQ2QBErYHul8sp1J4DeWV1xYqYtgS6i7CoMaXVJ1Iq2YLGg898fnmpAuj07Fx6ntXlVU2htu4QwzXrjbZM4HzTjs9tfFZunhkOFNgmbU1uQYTRxn755Rf2t6++sE8++cj++Z/+0crofSh0okNymGDG1xkDPCHWiw0XF0cmUbHolNtojMYRWofrc1P06ufPX9rJyamur+udPEaDIuzJk8eihCp0IWi8FWMVmsax5iVMbPyL/MmODZ0XDzcUsNAHOnkkosFyxQ7uiKLQxte4yfrTtQzUJ6GBExRjGT1NGEp5w30TJyaq5JiO4+s4RrQJPIPiHzZK3gYFMmDfXz//QsZSvj6D42AwHIuIZXxPTu+KNGuf5sRiJv7fyXvG94v7pN7PhKvvZDPM70GyhX4HNgL7hmt5MzYIbAnA5fW1FfvVrz6xzc0NNWaKIND0BVOstg5X1hk/mShRUBFBxeEPLYliQ/5S4TDXnonLLAdvJmvXtYZ+egY8ZoQ+reVreOYBRnme+WdFgOm+hII0GiSmANKQGPg+ARgRoynUyItR40BQ/Nyiz3megfbuUimvjOqtrVvS4DL5iIYX8ZyZLFr9ujvYBIhHc/vf/vzfbWllzf7whz/awsKKN8FhCu1LEN0rk5hLe/f2jb4HLr9/+cuf1egQlQA4xpRZe3zQj9F8RTzbizl/zpOG0d21mttm/cL63YYNuuSf9wU0NGoAUj1N/QDjKDjYf12LL2jJRglsO1LW6Q6tS4GQzApIOz09F+NqdmZW64SpUQSh+VxM/6ZSOVsqVKzUT9hsqmDZUdKuzy81tZ3Kl/T/m8O+9bMZa6XMzttNO+001OC2kiOTXzsFMM1pLqe6gXoBAIN14KCAS4RkCieAgrWbtFtra7a2tGhFAYsVK5Qrdt3u2PbBkR2fX9ju7p51Wy3LiOo2UPasnivtn0wVMWfk7Guq6f/4o4+UdVtvD+zovGYtIvpGWev2farUalat365aOW9WKaZsfqZoszNTqgOYdsasYBog1hv3mKaBvNlXr1+pQYrKhZnKtN29c0fxOawDJr2/+hWGVnd1n3TuiJnmaz0+r71uR8ZhUM+ZWB/tH4rSSA41BTaficz019s79tU339oRDXUmZYlAr9c5xHqf0EmyllTbyKzRi3pBOexPPCO9nuEgsVwo2kIuK7dkRAxQm+USDR07TNU4G+WyzP8L+fNk3LrpY8jWHgxdgsY6zmSsPTKr9nt2jc4Z0ITJbalk8wuz9uD+XXv04L6cYQHFYr3l+/1NlJvvdU4jbba7tv1uW54PiwtEJy7o/VDDkrWJiSPyK3wiFDkZzPzcl+PmnKHpPDw6VD4ucpA//elPql/J6txY29RkKZr5xfcTz6i472o/Itd7d9eePn9u+wc0tzUZ1fHtAJ54b7wuwATXkXNTcp50avx3GN2xXykqS3E8k5F0E3KUfs9mKhVbW1/X1PTy/ELALdIm6t7zi0v9isQD2QVoJt9L8sKU6+DRomOiJZ+GQHXWmSrWm9NsY1OpaMJgrAkNfzx3G8sBnBWBjIG1RAMfpQV+9gZmTBgK+77t7Aae/5upp0t2/J67l4Oa3cAYpS6BjRF7CvfPCQZSwWSVe6LGm4GF1qKDyZzZLkcMRqsCz3zyrHUl5pCzPGBWcP6x7nkWd99tS2Jy6/Zte4ikwUYy0fPEFjd64vuydmGnNut1Z74he1K+bVMsHkx8VSfBkhkNZcTEtWG9wu7BQO6CDORaVY0iSRdkVTNEYdLLM4h5HTdsfm7OZqdnrF1vKP99embeTk6v7Idnz63aamty+96D9+yjD57Y3FTJOo2qVa/O9XkUNikqtU/VYVFd1arKqa7Mziq7HRM9mtvJ+6E6SQN4vy9ehyRFR6b25Fmiud3c3FR9wPpbXV2/WQuhZnNbjHC44xcEs3jQtdN3L23np69t1LjQ5FaDo//4L78b3f3wt3JLHmRLxkSQ1eH6H0e0eRMcgExuaW65uNCSQQ/u3b9nHzx5oobOaQSR/hd3gWDPL5pCrB59+nVyemZHx6ey9EdzpuZkOFDxJGSA9wJyx6FJkdRqBTfDmF3pk5FolCJUYKLxjQuVdyLdcKAS+kPpEwW5zeEgqAlAcPUbT2vYJHxRS00TXBkjpS9+X5+SuWU7ixvhOPQRL3ic2kn8gFOSb7TF/J9Bv2GVktnj+8u2sZC3/KBpPRDx646luylL9miy3E6fBSydMPpRNK8VJrdZSy+ULDmds06gJNuob0mmFO2+HRyx8DI2v/TIMvkVe7d/IT1foZC0tcWMTRUbNjPVtUK+5wtllLFWtWv1Wt0KxZTlSjmzTMnq7ZIdHpkdHrctj8V/tm2p7qE9WCzYVLtrneOqpXvocbhnXsTTgLdooisZm1pftE4qa+8OarZ/0rP+qGxteYx4lqq0VUK2KaI6orz4ZNMLdkfl+jf0EPd0cvq56E1BbyHELxQpgbLpaKbHAzlqp9GVXD35VXmXrA/cL9tty6dTVikUDJUTlD0otx1s7zHoSaWsRUQDukeZC7iJgigi5NFBx5KhiDtk80Ro6iDjlZwoyRvr60LmvSkJgvvg3jd5+MUGl8Lt5OzUnj17IdQWne3czJw16k2BS9CSVdwlXEntG4c31j5VujF1cCoQtGRvbimulleW7Ntvv7WvvvrSPvn4Q/vDH36rfE0mCzeNUmwW3Bxi7A4Y6D0cNIrpYNITKP3SpAZqkffGbhhGrvXe/r798MOPKtzn5+fswYP3HE2endHU1jdPbyp0iIhFGtdDdCq8cScOc68I8AbKrje3vi943RgRYjUSyuwMM8DQ3HpP7G6tvj3HejPEm8WJuq6zAxsCNXQo3tCSx8XLhJGSU+a8IR7vKTQ2Qtj9+xwdn9mf//K5vXrz1jPkgitzPIhVFIaNXgBd0CHxASfpyHL2Di6dsWmNBVZsbifN9mJTPm6mY8SDaLvhYA8yENY63w+KP0wN3L/fe++eCmjpz0Njy+pr1qtWq17pc7P98QxzbnAIc0Dzk+cGxoOyMvu+h7J+MaggGxlA5OgUky2iX9iH3WCMYoXJLiCPx9V4kxH3/ehWGidd0iJnXbsYD9i4vn29OeU8nhfKew1yF4oVNbcLs5rc3ru7ZXPzNLfuru/PWJxeBB1YmHKpkEql7c3bd2puV9c27He/+4PNzWLiEhgoY4qcT4qhGb5+/VJoPZOTv331pc6U+/fuybVZOtZ4f0Mhr/c/LujDlM3IyMT4Zt+uL49tRPY55wMMp74zYmScSAEa9llACM5CNTXIPUYJy+WLerbbXfZXztKk7R8eCRy6tbEuDReFDs7rTH6objKDkc2m87acn7Z0o2+VbNmKhZJdXVyCf1o2lbGz6ys7rF1ZplS0ClFOqZRd9zt21m/Z5ahnHfwBABuhSxeKdnldU8YuOaQ0IDRKcspmYsy+LxluQs3o+w/u29bGuibITOFSOLwOE9ZGRtEdyMDn3euX1ms3tTaV7cy6h0Yt6QkNNADHUKZin376a1ta27BWb2T7J1d2fFa3q1pf5xhNDAynuZm8zVcyVswObWYqZ3PTU/JhAJxTc0uTS3RLpy3tXLfrJj/7hwd2cHgocIB9kpxeANA6hWO1qqniB08eiyWBuZYD6aG4Ds6yPHc0Wy+ePZOD8ub6ujWuKUyv1BDPz88LIMBkavfwQBpf9HKAotRZ4KKRuUGTqPoI7eRwJA8FWGduPOfZq6pvoBf3ulZJpWwhm7PZTNrK6ZQV0CwDkCHLCUZt0rmjtWdoEVgG3D+dmYFirWaJn0iRoCIP+nbd7kqL3aYGgC6ey7qecH5WbsnEAWH+5vWYF87Rf+FmLwhAIxPXRkPJA8izNjY21SCyt6BzxbCOe9TrDTVpF1AuiZefBmOjJbkY1+UvQRNIcf6Xv/xFeyXDnvX1TQHOAsfDD2f2ONsvArTsDezpMJp++vln293dtqsqRmcupYJFSH2DPpb7x/UnCo2mgNcR0GE2nqzGGJ2418dhgGr64A0AA4B9hAnl4f6B9jwmsbwPGlloyki65ucXBexQd3Nd0KwDwDBgguIvPbnyr73OibW/OwG743FkwnB/I5PNI8aciUTzzn4Q2SNTU2WxHCKoSgPI9+XXsfYyZOnGyW2U50TfHhhtYlSGZlYgdwBOGJCoeQ16XI/HdHZYZOBI7uD+xEgpAAAgAElEQVSVg4NdQbpIrSczWEw74//3wiTUWy4TYmqr5rrft+OjQ03VAX6RkPG5qeHi0EylaJBPkq4CmAXoSHPLGXl0uC85D81qBAnoplkX3E70z1CV2QuY2op1KubTSPpcgAD6EmV5462TyykPu1Is61yZmZ5VE1mtt+35qzfWwOwql1FE2PsPHtja0rwMmq5h/LRbzsYSw8XrI3xCeA6YCE/Pztri8oqutVaEBhsxQikC+16LqSZPJRXN9/nnnytZ5qOPPrL19TW5kCNPXV/fUFMe/Y5ihnKUh/F8AUwm+11l3L774Ssb1c/lliy48z/9y+9H9z7+rc3dfmT9dGHc3GKopAcjOMTSFOzv4a7a0BuDlkyHjX2zrNRxZhs/xsHwJRRxUUMSjXMwJcBenynU6dmFtFWe3xUKMq9r1bUz/eHGRhdWJkQUIkJKghtyXKyTBdrfTy2i/pa36FNcb4qF9IlhNwjRG103wWBqKC2WF+SR4iJEfILuKmpivEZddGItoU9oGrh+BL2HqxEo1U5zFOUJo6LmuZWyXfuHj2/bxlzWUo2q9c5qliAKt5uyRI9oGm+SdYDLQbZv/cRAk1u5Jc/kLVHJWy/letsE2bqWsEazZzv7l2bpRVte+8gOzgb2eufCzq/qls8k7L3b03ZrlYPo0lKJa0snupboDa1xXpPbYmWmZNlKyfqZaTutFu3n53U7PevY8uqiLc0nLdnats2y2VSra92ThmWHOcugUVH8Ch5ACWslu5aYzVhpfc466Zy92a/a9mHHBolp6w1Soli4yUHWJytMYDUBcPow9033OZh2qPhIO1UhFvrQwvm/IKuirgedy7hwDSYFbHp8LzUv0FpC94jJBIUNGYTQkYvZrALkdTjLsKPrBRUgBvluaJrYBCiWQ1Pt1vCuDdY6l97NKek8qGx4FMiLCwtC0JnsK+c2TA798IkTW3+SbqajZscnJ/bzs2faGHje0Klenl/aFlFAIXLHmzjXpXqxEN0FQzMVGjE2KJB93JKhhTJJptDDte7J40f22a8/lVvyZHM7OeWLVJrIn+BQIeuMiIVowKF7MGEioIM+UM14thqNlv3t62/s5YuXaoo+++wzp5YJ6HDDqhhDIKgwTMknJ6GRmjymKIcBbrxufsDfaHDZh2R+MTGljdN3n8CGax5oqrpq+lqXNozHKvHoGwe0B61X0N7G7+ugSjCi0HbrrxMbKC9OHXxQBFYiKR3gF1/+zZ4+f+mWb4F2640LNCWai0ipDs19mBir4bwJAB+vodjc3lCgxhv1LxrgMRgYEGyuFUCjxzCEYHgZjRTc4CeVspXlRXvy+KEosximcaDS9AKewCBp1KtCnrs4pyZGRvHiuY4Htr9/YM2Wnydy/cTAp9+VZpYjtABtNUchP5AbY7NNHiZRasQdeP6zCmWBSL6+InU9mmL5OXDzbEXjrNgYxjNEwJmYAqEgCxpHGqduu6PrgI/C4uKs3b61rqIaSqDoahNRHzdX9oYeGAvMV2/e2J/+9a+2srppv/3t7xXpFTW3vmb4/t7ckj396uUL6Qopwn/4/ntRBDc212VmFcE6B1d8oeuzjovYAOQAMDSqdnqyb9dXp9Zp16UdTgfqsAOwbvXDvkHhxlnP5I79S1THVEpTLU1OATI7gNAJmccBtDLFxqgISU+91RQ4meH+DVM2PcpauZ+yQa1n6STmfSlrN1tWTLtRyLvTI9u9PrNCuWzrC4s2UyjJKfly2LWTfsvqw75VaazYQ/MFu6o3rIaEBXNEtJs9poAOLlFwJdHt4CKbzYqWvLm8ommDqMHliuVn5ixXnrEy4GCjYT9+97U9+/E7u7o6F4LG2Y/JkKVSMjLDERk2AnvURx9+aJl80ZrdgV03unZZ7djR8bVdXLnjLAaNM+WcLc4VrFxMWLmQskqpZLkM1HfNPAJFciRvj0YDJ1WamJ5dU8ienlq10bZCyUEAajCYD9Jhp9O2vLxotzc3NNkBlFTEYkgO0HoYDmUGxD2RJnx6xi5PTzXJvb68UpNEowCL7Pz62ppEuUhX7ZpYb7ocqKcekv42MAs4k+UhgCmmnjl3JB0Rlzfo22wma3OZrE2lklZMJS3H/kCDwdrU/fGCW3Fi/E5O134uCfgP5lj8DX/uMyxIJKzW61m129Pv3XrSTco4KwAcMJPiWYT5E6UhkfHkoOMNC8qP5YQyxTFmZG9F1kNjRwPHvra8vKKinLWVyxU9Wiz0bX6m3dCSWT/HpycCoPg90h5kaJzPd27hHu+TW68eIzHo5j25ThOAzptbcuzfvHtrV9cXisGaBJZpatk78a+g7qaZ9mvmDVUc3NywjG7SGsa0pjBtx6zxk08+ESAFZf30+Fjvg1qb6wA1mffNWqEB5p0zUYOmzGSX+CPqG/TIPiEO6QIuspBMz5tsb3ylCachDJGdWrtonEslNbXnp6djVtb4GoeNFE029FQaHWffeS3gZ5rXW7pOwQlZQHGQ88i3J2Tnwpjke9LoeQ1/E93jRYIDktJTK/4pZq8Hwz/Ark5bTRj/xgCL6wMwK1Ot0BC7vAOzOAc9mdrSdAJMzs7NqbaN5mWwU6nTImCkaDHWvlhwXdvd3bFnP/9kHcC34NXj0pMggyEKh5g0IhNHo7AnDIIkzdepxyq5JwBAXT7nRlLL8wuio/Pvt29t2fTcolIarmoNRXOx19+5tWnrq0uWHPU0uYWB5Wwg2csHenlC8W3sB6XKtE1Nz8h0jn0+6pojf87vbTRncwYZQAqaWyKNaG4BUWhuuTara2v6dQxQac3FWCl/qgDPEr22nb57Ybs/fW3WvLCshTr///oP/zS6/fjXMpQaZEo2CNlccrTSpudoHpvwwf6uooB4CAjexUDm4cMH9uDBAxXwbMbjnSCcuY6MhJmtdGtOJ4OOdHl5LcdFCjseBNBIFoovPNMC4nWh1YBIgmZziDAtAIGIB3yckkStbbwYkwX55IRXnPG0OzbLyEgGCvzieYnQLoBycQOUhlGmVe6WFydtujaUmdGVDaRG9ApoxgXpIikAO310SBQDXuy7lmRkKTVjQxv0qjZd6tsnD1dsdSppSTRox9eWbCYt088Z0bLuwOhOlJ7P2rfuqGcZDKUqORuWMpas5Mzy2FhAy+vpfaGhPTxtmqWXbG7liR2emb14e2EnZ1XLpczubVTs7nrGKsWapRMXlrKmjdBOnl7qUKrMT1uiWLRudtYOrgr27U/n1uun7dGjOzY/M7Bkc8fmrW2Zy4Z1T1qWHVL0uq6CRTxMmnUzPUvOpiy3PG2dbMG2j5u2fdi17hB9NxRWL0h9KucTM92XMAWRoYfuU6Aahimc28JDP/MNVk7YYZOPxZo2XZBlKCDSQ3AN3QEY/SybHQUHlOSUJZVfqSksyHqjIVpyjtfnWWbjzuc0uW30OnJ3JOQet0cOABoBDkfeO87evLaMWjDfwhUSh8dszlaXl+325qbWtnKIQ3M7NjeI23dowiLN8fD42H786Wc19k+efOBi/KMT19zOoLn1Yto3ZddEcrALwR5TT70Ipnmk+SBOBXSQDQVa3Pfff2uPHj20X33ycTBhcaAgHpyTVKpw3o8npBS87Rab3E08De8l5lbzrPqUZSRzKUxUvvnmWzs7PbNHDx/JKKdY8sMiITefkFWH0UJwZI7zTm30sZifaCz0/sZUooAlTzR7+v/RiCI2rtI8xvUXEMWxDiZOfSevge9wY8ft8XTUm0/tD+NmyhkJ0YDOaeuuEY1AnvaXeO8SSas2Wvb1t9/b99//KA2j8iGDCRQsB1/2jojGvSj6tt9MaMNnDwe79z43wEm8jxEMnAQDAsvT6YYqGcaIwbhQFG0XN9hcTo3Wrz/9WJPbypSbCuLLcHF2am2yZltNq9fQfF5pWkUhSZHC9AFEm3WBK6iM6ILzuaIMRLvEqM9kXoTGkyKw0Wx7TFIIk+/3wzqXAaFTltSIj+UrN80n/x5NRuJnjuvbJ5U3Lvu8LzS53BtcSPm36amSraws2r17t+3hg/uK9IpT+0nWUCQPxessL4pkyl6/eWt//usXmtx+9g+/tcWFleBoGvtTn1uhtYvN7fLykopwwCeaIAzacAHmDJauKCLKgY7nGJBPiOLaQ+9MtBBTQMAGEHh3tPZr41M4f97kpo+hlmh//B6AziNa+JUJXrvVUTHYqOO/0ZHZFoPvbq8jM0C+bymds0I/bal6z0bVjvXrfWs0O4p9Yc+en5rWHvrq9NDOBy1bWlm2W/OLVmbKmk5abdC2a/LacU1OpKyXTNt1qyNNGPoutk7YIoMB03qfqLH9pZIOBMPEWV9atflpzK4GhvnJ4sqqzS6vWaY4bSlkTwmz64tz+/ZvX9h3334lAAYQQzpqGpMwFQaYRK8KbS6dzVu93dEE+fTs2k5PYSG0VNBR0JZLWVtbmbfV5VmbKme1x2OKNpRUz89FCkGy0JnI9pjAUDfQxLW7lipUbHPrvi3MLzmTodOxs5NDOzrYtVwmbfNzMyqYaRCYXjMho+mMhk0A67CDAJo6zYbtvXtrB3u7gY3nRTxTUfJruVfas8KUJQIz0ahM7D3lkXrskopwzs3xmSBbYcuPRjadSdt0Mm1lpkOa2DowLFtQnQmeMc/ElgbX16k3KJq4qtFz51yiHzu4VCcJihhaC8CF+yHXZc8IhYa8ubEWNLdbNjNT8c8SXjsyhmKD6CCOm4xWazWZGvKcPnjwUMANTR2/MgXjfWF2CchBPXOz13pTFH9wDwCdMVii7vvhhx/02kQL3bt7V89BbG7j+4j7RKx3nKnWtb29ffvp6VN7++6taOpthiI6q51N4BFv/kzH+jYaEk2+dtzrvYHzwYD21aAP5T5AQf70009tY21dDc6LZ0+t2ajLV4CvhwmDDw6DAk/+KApw4xkC6MetXMy12GiGhoPvhBElkiKuv7J1a1XtKbAX+MkdZz/DjRyKLd8D4IU1BzuBxpheg+8De499Cf3lvbv3pDl3Fp9PSvnJJNW9VlySclP/hD1VzCjf42QUJ8mCD0eU4a3G1Jtx7jMJHrpu5PYK7PHWjPVxcnKs84waDBNOZFRMFmONRuoLZxy073KpqGt6cnyszHKlbCj1oik/ElhqgCJoqPm3yEyUZEZ9SE9u+c+e/myjAQ0xTbYD43Go4GCZH9O+vuNElN7GTSPxE2JfJ6qROpozm/pzfWVF9S76VkCLtc3bBvmu1etrWMIa4RzKZ5M2wgehhuFj3dkc7AUwemGW6ZoNdC4Qe1aZmVXGN/sMzEh/Tzeu5ZPGbqxfmAIwBvF+efz4sa4LDa+DGrAoXNqm80rSBVJBbmqZDOBTF0Opn+3dD19aplu19AA/hoEl/p//7X8abTz8xKZW7yoKSFHoumChSOOBklsytORta7dqWvDYlpMVhnWzNHKlaEsdSoy/myBE2ouKePZEoXlewIBeu4tYVw+6O4Al9X3QHx3sH9iLl8/t4oJ4DN9kPUblxizHH2qnKN1s0jcXIU5y/cFwHS2ND80tZM4sCzpcQKZx3JgmqCp3T9RTLqqjMW7D77oyGfQony2Y3OCom85oMidaG2hR32mt0oVBzQO9hEJHnM+wYQvTZh/cX7Sl4sgy7aZ1z2rWrw4sNyhYaug6BaaxasyCQ2jfBpYuZS1ZzlgvnzArZyxVJn+OwtmtukejtAygBsl5S+XX7ewqba+2r+3g6Eq6q7WFnD24U7S5qaZlEpeWHjasU61a+6qucf/U3LSlpirWTc/ZwXXOfnx5Zuxpd++u2PpiyipWtUKrav3Da+tddC3Vz8mkhIWvQzwxtH6ub6n5jKUXp6yVytveWc92j3vW6mFK4vSFODGIyA5FfHTG06bD5gV1LtBg2Cwj6BJRSVG+BR74dNubDNfMyU0O+iAonxpOmlV0RGj9UlbKFy2HAya0d4qzdMquL6709RRJeWJSclnLlUrK2iM+gbWRwGwqk5U+WTmG2bBpMlmnmgkUKaYIUN+hyuFYyeaSh2YDYh2aLK2JQO8J2GSgYHvDf3xyquYWzRQIF58bzTqaW0wxRAkOUTGxqL6hpcYmLVKzErJ1393Z1kHKJvL27Vv7+ecf7dHDB/b4/UdWyGVD0Rt0pRN6o/EDFptmS1qrhQ39lR+KmsZ7YcRz5hN5p7fpuWq17dWb1/bm9RtRt1aX3SiHOBlQeSemeX6iaGAhpF3fN1C6XFfopk5cC5+8TtLG/FASlKSvc+1efI1IP44GTbFhFRo+kcP6i2IkvJ7uj+KJQuEXJ2bR5CpQlHltOTCG/FdvhAKdL6KvGq47igw2uH94bF9+9bW9ePVa0/DYfAmcG+fz+eeIIGBcZ07DGt+dX2jO4pqY3BsnC6ybz+nUVte9euPttFqPQ3P6Z4iUYEpTyNvWnQ377W8+s4cP3rNsGk3YkWLjoFOxztALYaqBZgfGCgcWZoSg4ACJNIkclOjWmKCK/SCAi72S4iQh0BUNMvsoa02anmRKU132fF43xiF5MxqAnQljJ18+8dq5pIXr67o4Z3TIUTR8DcAqe4ecQodDmyoVbFFOybft0YN7trS04PKLcNH91xAwH5vNcJ94DnBL/vyLv9nyyrp9+uvP1MCIqj8xXWKNkCsPkPvixTNFdrAeeT5BtCuVKRXObo7oHgT6XMGAi/8vt/yQ1cq690lfy52nyWaVvMUbAQEt0m360+JNvhdYTO4oqNhHNaHo99VUyUtiOPL72+vY8vKC0hRoqnl+lUvLVKcxtN5F0/rXLevWO2JrACpWiiWrlMpWxXDl6sw6xYzdvnvH7q6t2XQqZbXzU7uoXlhupmyF2Tkb5Up21ezaq9192z+msO4KFGTf5XweJJgocrZyFg/cyCiRtqWFFVuaW9Szv7a+ao8++MAqc4vWT6QFXKu47fXs7esX9vlf/2ynJ4dao3LM1t7t2kHWQAWd4sqq9jMV7eR6X15ar4NnQN4KhZIoxew3a2vLduvWqi0uz6ko3d09sMP9Q02sA3/D2UntjvJ/M0QRFgqWzJVt5c4DW7vznmjggMQYprRqV/bsx2/t/PjA1leXBZQq2k7gpddORPXw3pjiABZRXDVr17a/u20HuzvaK8ROUzGfsSS6ecmliOdyGmeUPjj7wb0iZKJJ0xAiS1jhYtmFKLBUYmSldNJmON/Y76mpul01tnnYdezdwTeA5gKHZWljI0jN2g9MNo9i9OluZzSwzmgkA6kuzz8DltCMS39KFNDCnPTvTx49lDZdgKH2yDhkCeZ3eEyEmCeuQ7Ves59+/Fl75cOHj9RgsK6ZZOI/4ZrboZgjsbm9OUvDWQNlutlQdA5rg/3x5cuXoikT4YQ2WjVmqFHjHjG5B8Xfs26Y3L54+dJ293bt6trz4gFB3Avgxpl3EqSMjXZ8b5N7e2SL6L6HZz02uVy/J4+f2ONHjyyXTdurFy+UqU0NiyMz9wHTNuizK6vLAjChywJI47YL6CrqeMiNF8NSTJe0LcxUbHam4hFkZ2dq/tkvaKqQLrK/MxSTz4Kc5n3dlaem7NatTaVTnJ+d2eHRkQAgB9aTiqxZXllRg90jJ9oStryy6tmxHSJqYCG4VlbNXmBU8r3ZN6/r12IEoOVkrfBce2wSw7S05XMYv6X0uVwfH7XLnoZAg4qxE/E7aLH5nrwWtRfvmWf5zVs8iRq2srSs3uXo6ECRdTzzgPx8L+417w0gBfkVTAH8ALgeDgCQNME+ZpLs7O3tGNFY7CPURa4rdy6s5EWanPvkXjVy8Afi9fgMGP3yzDJx50wlG/fW+oatLi/qex0dHuozF0oVTVuZWt/ZuqdJOaUXDM9MciCgjDOcMwEgk5qY8xEGFZNbaMlqbrm2Ag4VEBaA+2CEGeqf+P6ptWhkv/76Kz2f+EnQ3OIEzsR2nWzyMGz19ewGsJLbhQaXoVRq0LXj10/t+Vd/tlyvbjnBYCNL/N//678bbTz6xGbXH9ggVzLINUK9OPSDAyQINs3t9vYbBfpCj3jx4rkspaFg8KaYWo0fsjCpjfo2LzAjdcALABaUU7KYCrPhOe1NGhectKCa5kBDyUI6Va4uv441cdGxNDSkmsYpoiOIyDHxUQEQnE2DRm5SY6dpIDQBMyuRQ6foFqafGDMNrEN+Khv5OAIjZCzpe4bDQBNu04PNYaQoF0t4sH3QeYKQCm/BSThlvsGrqIWWWrfZ0sA+frhiC8WE5QcdG9aa1jxrWqqbsdQgo4ZWDSMNE1SkYULRQqNMwtLTORsUEtbLmbJlEzlWwMB1LsYBlrOBTdkoOWfNbtmOzrp2eFyT3fnCNOh2ygqpS8un65YZta12dmHdeksbXWmmbKnytPUys3beLNj+MeHeKVtbqdhUrm353rVlqlXrHF5bspG0lOWU9yp6GLm4yb71cGJeLlp6Ydaueml7e9iyw4uBdYdE8DiVWMdofECx/Q/Zr5RbOrhDADT0YdaHMhQnQrxFv+D6h2m8JrY0yAAKweyJXwdMDZKAD0lpfeuNhqUSaZufmbN8Li8aWpWJLQ6OWJ73oXeb5ZlUZVKWhp2AiyeFnvL6fOKh4hr0T46Qruf2gtGbNBpbDnpNbpeW1NxOAQaFBlBF9ni6BhsgtOyBKsa/HR4d2w8//iAqDJQiNrSD/UO7c+euDAUiYhm1sLHxccOZaJzlWlVelvu/t7drtRr5aWv27t0b+/mnnyUzePz4kbI2NekOOiFvhGKT7FNzR+R8c603mnZ6ciZKkwzg0H4EypAX4EFrbglthDrEr65VUEyVpkT7++Tjj6S5jRp2ZRRG9ohyfMOEJkxoHcL05+3G1n88yvKplg46b269oLqx9Y9fGRsSn6AGo4lwP7x3mHBeDtdThUQ021KxFynCN0Ym/Fd3gvZrHqfpHqEU9kQNqZ1OjkHP51/+zX5++lw+BKIlB5+AaH4UwUHpyjURDCBbwHNjURMbt0n6bWxmJ6eMf09V9j7tpkOmkI2mIBF00eFCbjcFb9JsaWHWfvubX9unv/pYoMjbN6/sxbOfRUemWWBy2MWMgj1fUhLPXqRoho4M3ZdKSXojQu5DhJqGDbq30BETnosNTRg6KtNx/q5PkwKdNOtOsqLTOk2Mz+4Tj5sfN0XfL2Mj4rMqEzg8JmI2pABMX/vTU2VbmJ/15vZhaG5D/MgYQg/TjHitpQzgrEinbW/vUFP5hcUV+/Cjj21udmE8ub257m4oxeT2+bOnmsJRPG6/eyd9EpFPGJNw3Xy67j+cteHMIrmFStPk7CJAkmaja81m17pd2EI0tjf+FGJKhOJBpmmwbmhwFc/G19LYenIBlGOKqF6na4cHe9ZpNe3Wxpr1+p1gtugMKEbtw1bPutW29WstGza7lgT4pelhryS6otexw3bDBtNF24BeeueOLZaKdrD9xs7PT2x6YcYypSnrWdbOq23bPjix84sreU9wXvPjiCkmBaoMXTgjyXEfWKFQsQcPH9vW7S2rXl5Jo/nBxx9ZcXoGWFiAiQ9Sh9ZqVG377Rvb2Xlnp6fHAvwoiAEEFN0DzVDFrov/2a2ZTi3OzUsbWy6iVxzaNvtpq2Gzi/M2SAysMlextY0NJUNsv92xnbfvrNds6SzX2oaqTK0jB9oZm1tctYWNu9YeZqze7OjsIupiqpi2+vmJHe2+s/fu37G7d27pvAvHhxflIyRQHsfG2qHIxoW8VUdvfepNu1hLPs3BIJEzkGECz6KAHc7awErxWibsWZEh4NVlkGk54J60oZWhzDLZR5/d6RpO/HhOQKH1Ea3vvz4ldsBRTDbZuvjeDTgNQ46CmOkuNVJbDDWWEiywpKREOuuV8VlUc3v/3pY9efRIJqRRP+lbc/CNCY7EqkGp1VKYbNbsu++/UzQYk1skZDQr7Bkw7njP7DPF4pQlE1yTm4Y2vraa5FrVDg4O5JZMrYmHBc7maHhhI1E3x/17svGMTW1sVAEqDg6OZCj1bpvJ7ZUmfPq/jn57mxD2In/eHcz+++Z5co+PTMP4NRGUZK8AIPv4ww9tYXbWjg/37eXzZ7ozam7VdFxJSwkVnmbw4uLczs7PtDc7E9FNOaPml2djulyylcUF/YrcicauBfV9OLTK1JQcpL2PwMyLOC+yhxk8ZHTNHjx8IKABB2pkK3yveP66iSDO7LNaI7VaQw0YjSQLkvsniVc0gFR91vd7dHzo1FmZmQ00iMNEDF0xjTKvBeCqZ6jbUwMNZVrwuICZvii5/GQiq/8HIJRMWqlcDiZtdZmUUffRiFP7HJ8cqcaDRUGNyJ7C2RfjbGjgmN5iMBcTP9hjPdKpK4YNP9kfPPot+LOMa5NgfhdMJLnOMnyDdSNjK89/11qt4pU0Ut25sbZq83OziuDbP9i3i8srxfckM+yhWZuZJa5y2WYqU7a2PG+ZRF++BNTTyoVXHchzmFFDqyz0/kCeCOUZ3OOzznQMfhJOfYgDU79HXiebGFxMblnrT5480aAFPXkmk5MJ16ScNK551Tbh+YZVk7aBXey8thdf/smSzSvLJ4P2/v/4lz+Mbj3+1FbufWD9TEnNnAflomUZanqkJnHQ16Sn1axJvI/FPIv03r179ujRI3Xx8UGONAnPlwpIdsjNi5M2DuJub6iFReYlBzBxCfygEEpn0zYzO6OHolavSn/Ew+X5koHjr6FO0LTJWMoLJo+Sge5WdLMJaWt9k/CiNGw1oB00t8OhlXMFK8hsxM2fBgmcGkfWZpIQSmgVIBrkBjfQgEr6FNdH9VBcIw1WlBs2A74PToPFrDLlOv2uO0Dy3odNqxT69uTeki1PZyw37Fqi05butXXJ75OWsXSIbhhZUtmqHv7eIc+pmLDkVMYG+YQNCwlL5lKWzHjjzZh4RIM7ylp/mDdLz1hvVLRafWD97sAK2aHlU9BvLy2XaFouadZvtK1+VbVCMWeF6ZL1yZ1NUmDMWKef1wabSw8sN2papl213sm5dY7rlsFMKkHGLIXg0O3fdR8AACAASURBVFLZhI1ypqii1HzZ+qWSHVwN7MVuzaqtjCWyFRtCN4N6oqLH8x5R5AB00GBKqxqyyooFqItZNUSgPWwiY11HiOOR8ZnQ2zAhU3NrVkQDIvfjnlWKOctlkmqwrq+rlk7h1IuBUcaqrZZd1hsy6xKdiKkvz0PQCiSZImdSlkJnSySQtBHRXc+zLAWOYDqg4tj1FzS3HKxMa1dXVmzr9h1teK71jopsL0RdJnvjout/MpmNfPPdd6LufvrrX+vA3d87kEkBbqWit4YmktUdTYNiU6rXDk7TfF9QO8wraG43N9dtf29PaDZ64CcfvC/zK89odibEeDKqjeVGTxsnR0xjiVbAsQ+qExu008AjjQb6oDckADuXV1d2fHSswnFudsbp2rdu67qANpIdzaQ+Uu6idjZmz8UsP39Fv0ZRcxWZJ1GPKM1leOTHB8S4iYvTyWA+FXKsf9GsBGkGLzFZTMR97u8Ll3DB9ItyjoMmfww0xBIv6IMUGTEY2cuXr+xf//zf7YwcT00sXZMbG/gAXd7cDxla+VQ15rr6fY/UuSADGTcuUe/ir8u9E/ofLPu1Xwfqtl9PL0bj9Fb6Pk1xVSYFI7iRrSwv2GeffmL37t2xbCppT5/+aC+e/iQaE4c2+zl7sJtoZFQYRQZNdHREc0ORA9LucWwdG+AOL4eglPVoiMWaQZOHCQ3sDTf845yKBoRxAqtJd8wIDpKHm0beQZk40RivDVgbyqSFGufsg/g67ENQQpcW523r9i27/96Wra4surZqPFEf95pjmYXOC9DmVMr2Dw7tp6fPbW5hyd5//4lNT88JOIjgU9QTxeb26c8/GbRkmgQQdgpnvvaDD5+IFqdnKxg/+mcLdPUYSyRDOdfDNxpda7T61u2OrNcF/At69MCycS6LF5DOBAhMCIBKTbjd80ETcbEMerb95q3Vr6/s0YMHAjmYFkgy08XsxM3OmEz2m23rXVQt2ehYDlCG/FPMqszsuNOyq+TQ5jbWbPP2ppXRG58cW6N+ZaWpoiVzBesMU3Z22bTD4wu7vqpabpSwrbV16Sxf7L6zvfMz66eT0tl6SkDCipV527z/QNPxQbtlpVzGHr3/0PJEntDYh2YBd+h02s9zQE+aCmI3iGGCWUKRXb2uapIrLR3XdNCz2akpe3B3y2ag2Yf81vPrK9s7PbYa5pejvhVnKpYtFpSXWsgW7GBn147f7cKfFKgKe0sJEdmsolgqMws2v7JpzV7Srmo+tep3W1YAxE4MrHF9brdWV2xzfUUgBw7S0CcpymvVpjUaTTVuNCVXl5eSnOACjVaQ5lbGjdQhoYl1GVgwPArNkp5RudrihBzc1MPzE8KuAh2Vf+9bYtC3cjpjs7m8FZC7QLduNiQ9oXinGeZe+0bikqwoKYLlJTYPgAHXkPM7/JnBiia1rDUNWkID7EQegRVLC/P23v179uTx+zIljIMMnatRez72XPAzDOCUhuebb75RQ/Tw4fu2srIiIx6edZoNrgHNrTS3YhZ6Rurk1JSvRft6eExW7rTOfoY95Aozlfvk40804Pj7mjjuEPHc5M80i7CwoCW/fPVSzS0U/2j4F52P1RSHF3CWyS8Buv/xtW/Yjb7POzOD35MB/eT9RzZbqVj18sJ2d97pc1Nz4Wtwfn4pl12eMdYCzSh9ABKoRqtpV1dVGT+xV+LwyzayND9vm6vLlkczf3Hu11T1UF/rGxCBfYHm5fKKKKOgCQ3yCCaZ0OpdF2u6p1xXajqas9PjEznoZ3J5mdHSiC7OLcicU+w+PS9uGCrTtn7fLq4urd5p2sr6muWKBd2vd9vbmhTfu/eelcsVuzi/FDDE5yZfHXacclrlxs4UVRCrPiONMQw9vp7ow2GQfSHVgOIrIyf1SwOZcTlgMq+1o3SI0IAL1MpgjFbWtRELI+yzMJokWSBhBfaXpFm/BNMjo426gec56nZ5vwKOxzUxsqiUfCxYPEiHoCTPzU6LtYLc8/j0jE9nCajYabK7mWTn7M7mhj2+v2XWbVq7XpMsAjBDaQl9NwS+qtV1rcrT07a8tmYzc3OWKeS9HgutVgQJIlimWi7k3ALYfvXVV7pn9+/f17PI5Jb7vr6xOQZxxtKuiaGWQB72bZrbvTf2/Iv/ZonaheVTPtxK/O//8+9Gt5/Q3H4ot2QlCIYJpL8JD0JGx7m/vyv3Sy7Q27dvbH9/X9011GRueiyCx0e8blaYUATnVLf25nAcqqk9Pj5TwwIyA/fcOf9tY1Bz+85tW19fFxL59OnPdnpy7HrSOJIJbqXS24TMKg5gaROC8yE0LL6ewikicDLuUAwPCPPAcmiEcvkQCeCj/9jc4tTIRk0hFZtkz1h1va1y3Hg/aE+yWSsXS5q0Em2jzZbmGqAAa/dcWnQbjdSxFwf9GHUsn+rYnbVp21qbtWJmZIlB2watjnVqbRtUe2atkWVGaVGnExw4mj6NrDXoWo9Gc7ao5rabGliikJZVfrRpd8SUQzRjlirYMJG3/kC8XAnFbdiw5KgJli1EXSgYOWfZpCICoAMy/e1b0YYjj0ZIjQZW4r03m1bdObLhdc/yCRpfMm5xSR5aMmeWLmYtOzdlg3LRroYpe3PctN3jrjUHebNUKZiIeTEFcYF1J60q2oB8fpyTymeBjkeDC9Kzu7cjjr+MvxR07XEdzsx3+qnOUwydRgMrpBNWTCetlEnaTCFr2TRZdx27rLIZpSyTLVqX/MRWy2oU4kKI/fXQDvE63Mt0LmepnIvlWWVsIvG4AcV0LejQhlCWVSgnZJKjQw5kK52xlaUVOTRCRRFDYgxqBQr9eILrT1Gcsu0fHNjfvvlGG+c//PY3ahL2d/ft/v0HOpCFCE5QOCJlKdI51KSGaCF+AwWGSUW1emm3NjfUaD5/9sLWVlfs4aP3VDyz+TmY5O8jHshx+sn1id8HWhebEg585K1RTFFBi/6oZt2bFFH7DZe8c1EtYXzwPUFEFxfm9fnY9PPFgpUr09LbKN8yUD/l3hlowHEqxoEvLU5w+Bz3duHielFyQxeNgIS/L39+//7zca3UQIeEoPFnV6N8Y1A0RsrjffNv5SDFROzOjYzil7KJyCRBO0ocxOeff2Wn5xdaW/EnrwM9Tu9xIuJhEsm8ARSdVqtrFJx/YzyQkF01v97Qx/cuR9AwEZlE/tXoBAq2rmE4gFUgY7CaNCsWcrZ1e93u39+yAvrIdtOePf3J9nd3BI44vdz3zqiV8rxA6GAJW5ift9lZ3Eqbaij5iYESEhX2bjWGNMQh7gUtXB2jHzF83FQKYCc24d7seSEbi91YlCpnc8zCuYl4ik1sBHJcp+b/X6yAcHZBSYPOxeT2wXu4Fi+43CEAJb4NhWsW9iK+X6SPIS148eqNFcsVe+/+Q5ufd0Opm3PTgYxsLq3C+ccff5BpFQDv+dm5aI8g+5/++leacEhXHLRW0RNCSy8Y6qmBD+Z3zSYRd2g9yWNn/YoX43hvAoCOe+Wg1Rhp91GPwG5JfuRfAOruRjE7xFycn9sHjx9bIZcXBV2smQlmAgftgH1158AGJxdWZD/ptHyfzGbspN223XrNiiuLtrRBPInZsNu2JI6XmaS1h2bVZs+OT67s8rJug07P8pawzcUl5TTunR3LlKqT8mlAYkjERtHK88tWWlrRPjlTyNnq3Ixt3drQWnQDKo+mQGcYn3/cr5kKsprIir2+vhCo/tf//lfb2dnT66MpZH+H+rw4U7GVhXkrY743GEiuclqr2lWnZdmZii3d3rAcQF0mY8V80drVhu29eG1H27vWbrSCqSST1LzNTc/azPSczc+vWaPdt8tqQ00d4C+8heGA7NprK0Pjn5tR08HUiCKw1erY+dmVm/qJegx93OMT+TwcM5cMBoZ9d/UPmZqSPIT1KumHdLUO0Aahachx97ZKyzysD/3fXs/So5Gtzc7ZvbU1m69URKV8+e6N1VpNyzI1YvIZHekFtngMEM8tUiD2BYYJUFRZqzQk3gD713GWOyjqcV1+3gzV3OLSjpTl/fcfKd6EH667DROuABRHZFOsHDS39Zp9/fXXYhhBS2ZaBKDGvshEj6+BEaJs4hTxYe5lEYFNFdXJpP7P3sG+mFNQfQGfvv/+e7HAfv+736smnoyknKyP43nCr+zzAF8///xU3heXVQyd3FxI/izoDiea2r9/nfi+4lkczwJ+9ebanYPF2CIuKJWShOTenTuS4jHBq1evQ93M3tO0s/NL0a6JyuQsRyaBYzMRQrxfaNRR+NPAmCiVsJWlRdtYWbJM0qSjlWtyOi0QgXN9bh6afkYUcGjXAJisM6bFPIcwb6j7+HruDZnDMHJggUFRpjnk3ChPz8qrB51ycpS0pYUFDQ66rbY+C/Uiz0WbswT38VzGVjbXbHpuVjTy73/8UesYbfTKyprOilab5hZn+JHSHETjjQ2iDC3dC4EpNu+RngS3eJI0YuIGQCtGqFxzr1McHGJ9RPMkuUTLr8dBY6a26FujMRZ7EeAgfgaAwqohYqa5i7/9WeA5kCkuGvSMrlMEP8TG6PUmvD7ot7yOoz8hr3tpYU6MnPMLDGavpDHnZyKd1ZCRmmB1YdHuri1rv66en4rZStMLeAMV++T83HaPjgQ0V2Zn7NbWHVtdX5ch3ijlyQUC38P5H89hAaTSzyYlZXv2DNaAiUFILcvwihqQOlkpN8HdOtYu8fnzgYvzU6/239nzv/2rJWrnlk8ESeB/+l/Iuf21LW09ds2tapiY30hunAvSKVSchlTXdOXdu7fixdN83rp1Sx84No8inoTizs/9X06iWFhsHkx60O0Sps6iVfSPhOE48yVt89Ytu3vvrvjur1+/srNzp9c4bdl1sDHw2IsQp554M+v/JnflJKZBCMZdI+e9MQdYX40ijW0hk4W4rgNAmz+IJxslm75G6DETE7qXu/fyerLbZkKXSCobFP1MO2ibnEoi1qH1yezDsCMxksOuBhKjvjKZUsOmzZbTdmt13hbni5ZO8766ilJIt0c2vO7bsD60RHckN1+ifgaJvrWHXRvl01aYn7JeemitUdcSTG419SKE3g82bwbQyiAAh85Ew0bzxkGAcybvhcuadDMoQ+uBIJpbyqHDtMWDmbHFxwkzP0ja8Kppjf0rS7YSlk8VhMYM0yMbZoaWreQtV6Hpzlt1lLK9665tn7TtqpmxziBvw0RsWGTgHvLKmMJ4EQwYwQJ3oCIlbR6ulehRoMhwb6PDHw+/G0d5PmFsfkBvsDEvJEc2k8/YApnGKdPmS9l6dl2zRqdvo1TGWoOR1bs9aXwANvhBoZUW390zMfMAF+mkNdodTePdyAok3I0bNHmRoLxnyWFfUy6aNj4LUygalLnZOcUETFWmXR8RdH8+tfWHNf7wnGU/Qo5PT+3b776V1uoffvMbUcv2dvft4YOHNjs7r03Oxfc3BjpelNNMBhfYOLllYt7r2s72W7s4P7VbtzbUmL55/VbPNlQvUFQ1t6FBik1OqMTHBXlssOSyeH5u15eX1mo0VBxSfI81sSD4MoHIjN0hMbSCkrq5sS46q1Dz4GJOQ0N8R3FqSi6D0FTihA1ElOKfZ1ARMmn0H7mQrWdaJ6wPijvPPA4TcTEtbogb0tcqxitEtwRmx98j9OoDtI/5vuG/9UPG7473s5H+PNkoxyJG90ETPm9+xk2QQDMvtjnwv/vhR3v2/KUM97SOQ7OifS1MAOP/j0UMay8it/H9admquAnN1kRMWpz26syO+XHBtGEMEIiC6B/ZwU03hQHQ4PoKp4CeWcprkrSwMKu1D62T+ALyQ+Ne6+8tXneMRtDNEoHSU+NGpAdX001yQjQSIBvTWV38hJgSfFPQdYqPGDXALibNkaKogunNmJIYNIMAVTFgeOJsivdmPPEJk+wxMBQ0x1DMeLbLpYKKgnv3tuzhe/dsdRXKcMgVnmiqx2dfWC8ywUAjf3yirNupyoy9995Dm59bClRiNwPx+zlUc8skm+aWyS3FD7ExP3z/gwq/3/3mNzYzO+3a2VDM606G2ClnMgYXXGJC2h2ZObXaNLdD63RdxxwNSSSK0Jnv8Rx6XMI5Op4eCb+FRui65JENbH/PnVY/ePKBldChqVj1qDF+o8xxihziPt68s+HxqRW7PRu2cBwdWrKQt4tez7arNStvrtvmew+ciSWdb8+OLk9t9/jErjGiavc1ceZYyo5GRjZDgUK527bLdtN63Ac9xynLFSo2t37HsjNzmjQsT0/ZfCFry3MzIRUB5hSSFwovBzqZgN7Z2rI8dG+xiTrW67RkCENUxU9Pn+kMUGRKv2fNek2A8K31Ve3xyFhqrZYhJmjb0NKVKSvPz6q5pYgjp3ZuatoG9ZY9/+4HO9jeCQCYCeBjAjVfmbPlefSNHbuq1q03GkkCU2015NsB3bfdbOhMglbobKaM0/OhnodIRRpCJp2sOSRkPGOY09SIXJIHgGtQx+s+FMo68wL45So5d00Obe0vXNrVNJENm07bvbUN21xcVMIAMTYvOVdqVcU3kXyqKB2fmbhjvIySPC5GOmDWFZIiGUa5J0GU9VDjMV1bmF8QmE3DdXZxJuB4bXXV7t69I1ncwqJPx6QRjjKUCD37AzlmpSBHwvyJoQrToq2tLTWq/P/FxSWdI1DJmeAhpRAwOzG5VXGe8uaWrOT5hXk1sgx7aJrZV/7NH/9RjYtTwW8a47g3RACSa4Isj2g8mtvtvR07vzjzWEnRfwEBHZCcBGFvGtcb4DkCk7F+8Igyp4RHxpM3Xim7e+e2bd3aVD2JQ72iJmEpDgbaX49PzjRAmJpyk0dYAOVSWbV+rpCXhIYzmMa223HqLIZ7G6srNlXAOb2ue8zej8kS0hH0zNC+WZmw5pAZ4p+CoZG+jqEWYBymde22UhxoqNnzqOPZX6h/MHQ7ObsQCDrsDW22MmNzlWnFUmGUqZx1+d04NZmBXTKftfJMRewGJrf8/eLCok1XZqQtlucJUsYcDNShNPXcc8AgyTuGZA1nBUQxuUSGdXR8IjCGBgDNPUwK1kSDiW5obN3luqK1xR7O/iqWq8DrgZVLUwKqokyHz885yDVz2U5Ozzh9jybhXoj5oCHk7PIc0X+5MSPsRqeU+znmz54fRV5Xz8/OamLPnk9Dj94/myvaGazIak2/53sWUmmbYT9s1a12cS4/DZpj2IPIAEbEtgE0D/qWKxVtbmHeFpaWnNItADTWtDfRe5Fm7HVFwq6vru3NmzcCI9DbRlo69R4xl1w/OdEHKnOsh/XZwhAhTm6fffknS7WurBCjgP7zf/gn0ZIXtx7bKF2SY5ZrIzz7Kb4YG/rh4b5sqdEdbe9s2+HhobrtjY2N0Nw6Ij85RZio1QOtg+mDO8SdnJzZ2dmFKAcUx3EDVFGfTGpat7i0qAeFBx40QwdmMhEE1kFIHcyvxg6RNDuRsiVzCW/aVJyFKa4mCSCIlhLqw4TOC3IOcHQe6EIHam4pqlwfc5OX6XRSiqmkKMNlohJwQ2vU1dwKLQtOvjSJg6QfVNAYCqUCOcdqglJo1/ptyyb6ihGYny9avji0cjFpFcLKh0kbXfasf9mzUZuJMEhuz3qjtvVTI8vPTVl2pmjEm7f6XRsmaEpdb5zNQ1fwQkQ6tgHvP2WJkZv7QJ9FY6UGJUxz5F+QpHEL1FNlVgEUhDwvPvMoZcl2wtqnTRteDS3bzVoulbNEOqE4IismLDdbslEubdf9hB1WB5raXjYz1kuUmU3oenIvGSE7IykGdpN3ifi+b912QKA0KWIxBxfUQHhwBMw1z3GqxB+cmhxok6DVo4HNl/K2PluxfGJgo17HeiOTSUmtg64nac1eXw6NTG0Hge4u2riopT5VZhMAiazWKTZ6mii6QY4/J3wdB8Ww07KUDGiKyv10NBknQRz2Zm1j85aVNblF5+GTTRFJgz4oNkuxmePP2O//+PNPQgZxOmQz3dnetXt37yv/zmtrn8ZxP2UBHza0qCf0KSXvlfvpk1ua2zt3bmtDfYcmrNu1zVvrajh50TjV8g7uxnlZ9L8Juicb78XZmV1fnssBFECADVmHq8As164rK7PdNSbRaHLYS/hemG2xyYtqZdjLe74weXora+tWKk3ptShuzs9PZdyhbEka20Je1E0KDMw9mDqDNLPB84PNkedaU1KmoJhcyYAob8VyScixb7o3V3yyUIgAXdzLxlPc0Oj6pfllPM+4wJi4Rv53N82tN7iRFu1N9svXb+zPf/mrrlG83tFdGWCA9fdLarQ3Ro7BsGcHVDeAhL6nhgl0OGw0DdV1CBmrgQYfJx7OOHG9l7wFuCe6jV5g5XNQ9fgsGKlRuOdsZnpKWlHYNezTADsydAsUwTh15r1woFJk8MZzhazQ4LjOnGrnwx72HM8A9ok16weEHROpqDOkQPAzJ4AMId8QJJv7TLHB/R/TtiaA1niPY5HvDpw3cS3SAKLz7XTE0MEoBWry1p1NZWtubKypuY33ZxKYirRXp3k64La9u2s7uwe2uLhsW3eJL5n/BS3Zn1dvbtEpf//9d6JpTU/P6FmBvgWg849//IPNzc2oufXi9YaZwGtEQFPgRCKhIhWH6WarZ60WGd1+TYVeKtpBXYy78Qd31tjc+oQzgLSRIh9oelB2Dw4P7PH7T0QN7HWYJMOF8aJKU4qUWZeJ5svXlji7sDL3q1HVtDhJ5upgYDu1upU3Nu3RJ5/IpIVzmPP+2dtXtnN4aF1YKcRLsA54TQDrXs/yNB40Y9mcjTIZq+H0j1Y1P2XLd+5bpjhluUzKNuambTqTtDLrVhJQjK9IXMgoiurg8EiNyIMHj9Q0XZ6fWLNxbaN+V46i29s7tr27Ix28pqkBpGJaNVOZ1rOAtpBJEed7bmrKsuWS/Bkw0OIaADbPTFWsnC1Yp1q34909a1RrAotUMALkpXN2d+OWGFTQ8znpa92e7UPjDEZ9ymmnqZTmGo0dDSwawXIw8+t7UQ+lkuYW3dzaup2cHtvZ6YnyM10zH2PJHNCAeaSptnTWDjaL3TFeX4EZFOLuBHoMR1ZIpWy5UrGFqSlNcQEKzqqXVm03g94P8w2fpkZI0IEFZ6KIes1ZIjdkP1NY06KmDocCg2k+Md5hHZOLfnh8qHW7srJsW/e2JItbXFoImeD+/scAZcAkx41h0unERFnWa3W7s3VHcpjY3C4tLavpZp/BCdfdcP9Hoz72Kc5M2DZMJMUqOz1Rc8sz+sc//lHay7+f3EYQys8Cv6bsX7u4Jf/0k+3s40VxKbfkcaxgyK/2PfsGwPY90yfuYkyE7FiB/MHxn3POp4FeS/FMspfhlPzevbsCSlqNuk9uidDK5WU8t7O3p1hLQBQaPOpamrvbt2/b0vKy9mf2pMP9fZ+WYtKaTNjq0oLNz06rUcXkiWtBrURTWpmetoXFJU25eT+AAciYXD4Ijbel9ygjO4OWPC/mCo0PNGA+E+vr7e6eouHw6pC7e69vU4WSanjDBDTLJBOAoqd+Bq12B/M9xS4BArU0QKNGhi2qWCsSNfAWCtPGarWh97m2vuaDskFfJlFcA9YeAMnR0Ylyonl+aMYYrODbAtAVQUE0r9DWadD5e9YEk1zWDk7BvBhUb+4dXxN/db0x0XlTmmhDVUbHPJRZT/TZ8CeK9wTQw3PO/vnu3bbt7O5oMu51tZw59XmiiS7ns4PbZrPzC3bvwUPrDcyev36rs4KaKMFwotuyYatmPdy0M1kxrfhMNNIltMTUEpmMzczPKudWcjIGBsFVPDKpdC6FBBCvCf3PSD7evX2r98akHvDw+PhE65z4KWd9hT0qss7k9eGgt1532HNa8lf/auk2za0PzBL/8d//4+jWk09teeuJDVPulKbiKTRJnJtpaJiDvh0fH0jgPDtbUYwIzS2bDi5nXAz+n+td/39ofpG2J2qdd+PQDI6PT+1SJjSea6rCK1g+y9U4FA9sdozrHX7zh3myidbv4Z/LsKQvTaGs6JNmBVAIDHK0cd9MW9TFakBJ84tfE0i4N8/RVErtF7TeYILFYS+6TOB787WgOTQxoEZQMtVE42KoeAqm30lLZNPWHfX1oGULTC2Hxjw4xzfudWzUbVtGRkxdS+e6trlesc2lGSvhBnmOZqlv1sXxd2gD61gv0bFMOWulpVkb5lNW62LG4hpJ0YswQEKrk+N6+wRnNEjZqA+6HbLJREO7sbb3zZb3QIMEvMEk3Gmk7l7Me04YBv/DxtC6Fz0bXZvlelnLJcgGTtogPbDEVErRRFeDnu1ddezgMmlnjawNUtOiRuu0D9QjabskAPfIHrIQKVzZtCLiyDGrUOxg0qRaPYBSmhaMF7vTuJiq6u/Ew+ladtCz+WJBCH6i37R2s2YjNE+ZvI0yBWv2Bioe2rhnBsMhUH30JLwHHtZIQYbJoIlS0HW4sQfUEN8slO/Z6dhMsaCpJOuSg5NRAY0txiFrG5uyW5c5Rzjy49TWpy6BNhpmg2xgmJy8fP1K070PPvhA1Kft0NyCamtV6xD2Bi2GuXsD5dEg/tqR8eDNLcYtd7e29C6Y3O7u7MpE4sOPnmhTp+D1exVjdEQg9+8TowpGOKde29HBvl2encr4rARVj/UIiDIaieZ0fnktwwIOgesqDrp1OTHe3qS5zQkR5NnHjfHi6trqrbaVp6a1+dLMy/kwOEkSh8Fe42Yv/pODAGSZz07RLffrwUDX37PjfCqgKDCimQpFm5mdEy1tRrrl2JL6ZHWSOnbzL7/8XbzecYIdEfW4N/GrT/VvcvUm/y3+PYU7gN9PPz+1b7/7XrINreEQcSMjDxnvsda8EHVau0caRDMVnxA7HQ3AIRojTTbbTrPzda2+JnzW6JY6jkZCOsFkPLwHn2IEIAoGSgbEOmfZtIN8PKNM68cOq+gUFddA4+QTWe59ZNT4ORHWlQBp39y5DVARZVwiENG1uvw9bsnQSl3aQlyNe+LQBAAAIABJREFUmxGGuYxem4NSsRJpXIevVTRE59J4yMb75ueFRzN5c6uRtEeeMK0OMWR8Nprb5cV55dw+eHDfNtaJ8pmkK0bGkkpYXVuKT4om1i5uqGdnV7Z567bdunXbSuXp0NwGTXtwAAckaDTr9u2336iAp/jhrPzzn/+i+/7P//RvVHQCOMfJTDxzdSUCdc0pxwm5FNcaTWs1MYRiUhaU6oES7ZpIz4ccH7ChKfDP8Mv3Fw3FDg72bW9/zx4+emiL84sCUCmeMDyURETsgaHidvafv7B0rWZT/F2jLkMyGFG14dD26g1Lzc3Z419/JloomryXr1/azv6eNYkPEcDMzwAOKVsVSU9K7I75xRWbXVi2i3rN3h0eWaIwZZWFFa8p2i3bWp6zlUrR+m1MllqBKj/SlJYzhSJwi6iR1TX5ELx++UzSlbmZik2XAWNHmu6cX17ZwemJnV5eSj6Dhg/AU7UJtUPCBMZxRsisCYAWADuTlMESa3J6aloNceu6Zid7+5boU8BOW5K4q2bHZvNFm58quvfHcGQ1Gh+GAJdVNfi6p8OB6hrXF/clE4PCB+hTa9TD/W6pYFesx/SMngMAE/TC0kzLuC1ItmBihD3F8zC9htO3CPu/m9cFw7Ko6YO5NjIrpVI2W6A5h0LYtyviDAc9TXCQ4nB4KA4onK1uIOUGgYqhAoBEgx1ouDyb6ITzWaY3W7aysqopKrR+9nXOQJqX5ZUl27ofaMlB1xiB3Hg+hXGxA8eh6WNY8urlK+mTcerHZ8LPiqGmR3g9AC5SxGfS+MD4UOOXe2hSDQpUZJoVGh88YTCqonb53W9/LyaSpq/UndHv5eZFvDZUhOTQdvcO7Icff7L9w32rNaoa6PCeBFtNsLHiue5NswOP/KDm5Zzm9ahbBOCm8LOYU7OHDMhNnJwyy2f+9JOPbWZqyi4vzuzls6cy9FteWtF++nb7nZrAlaUlW1pclAaY6S7ZoyuKaEmpMSEnVxGKqhUHMvqChSUqcbMlQMKp7wl5zVDzANaVyiU7OT6x3Z0dNYgu6XCzMAH0CSKAMH6aV8PDM4h2tdvt2Y9PX6iOgCItedXbbQGQ1Pu4i1Pr6yxSkQ6DMWOtXlcUZWIa49BJjs2plD7f1PS0prYnp6dy8mfoRlPJ8I4zEGYYIAbgOWcF2l2m9pgxcU+IjXI3/9743FUdls0qOSVqwAErN9Y3dK+2d3bV4Ov9ADLIvdkZW+5R4awOGjkoygIn9KFCFGHYrRkCMqBg0kmNyXsDZIFZi7Es7y8HeEasZ6djdabSgKg4XCviqWKPnnxgxfK0/fT8lR0dn6vpL+TSlkOy0m5Yq3YtYJHPT8/XG/RUn2UKRStOlW11c13PDsarAo0nAH+dLQF4keQgsJzi+Yy8Bd0xzwvPEfs/6wtW8JjhoHgmug93WPHHKTTog45dHryzF1//2RKNC8srMWVkif/07//N6PYHn9ni7fdtkMrbUCZEegt+mIzcRASq8uHhnrXbTTmawnc/PjoSZZCLihBcdJK/0+jFQs4PyaCJhBA7hMJ2Zjs7u3KBpADh3wv5otNBhOB7o8a7kTEJEzdlUyk0bqyBpVB1KpUjz3wNDxxj9GI2bYvTFZsuFZQZ12mxSBCc0liQYdjTAmD6qkmDoo/8YHbrqoT1MDEJRRV7vWfWOoVHjmS5rEyUeMB0uAsVITrD6QCgoozpFRCVSVg2D82XyAKzPJ8TpIrpglDllqWzLbtze9puLVesyAF5WrfOBSiKNxuDZM8sO7TCXMmK89Ok09rRxbmKSnS5GQyv0sRjmKVz0EHdjTU5TMOP9tcAFwY9gcqaclMW7jH1bjh3vCAlQzBBALZHAIh1i+Nma2B5TKqqA0vUBpYZ0JhCSx6YlZOWW5q2i9HQft69tINLtMZzZukpTcG1CsK9ZePwRppGiIfWdXGx0NJilm4tUEhFlXZkmbVGcxspCoqtCGZHAiAwqoCaPOhbJZvWJLzXwrysZZlc0XJTMza7tCbTivPLS6s3iSdpCjWl0EXTJPKptMDQJLteMLFp5dCGMsFywwSQS6aeFA/5REJ6LDZE1i3UC6ZVS8urNjO/qOZ2dm7B9UQhODyWw24qcwM46PkxMotbRjHJAUrmGw0ak9v79x6MHR4n9XuxAbo57ANDhXUQTK+gJUMjhdrFZ3n75p2oj6Clv//DbzXZuEGeY/C5v7fYhsT7cHZ6ajtv39jZ8aGAIiaywQNBn/3lm7c6wPMFaC0VFYscaDS2/MSkjoOZz4nmlMMFEyF0t4XylMAirj+bPIwDBcFDTadxDGAaxQiGXfxg0s1zSrGGyyFFbKTE8Pn5PcUmuioOHIoo0Fd/Ym+mgHHfmixsxlMB35z8q0Oj+feuzZNT3qjNjFNM3jfrg+KaNXJwhNnFjuIWAFCi1kRFkLLGoZW60Yg36oHFIjdFP1TYV+PnmwQb499NtuaRfhubW5+k+KYl6ml4RvlzzOl2N3hqFBDjjJWLOe0ZiqUJOYf8SuOFczqABY7YFDrQJtXAjiUrOPkiswgmhmFCwf6JB0Nbk3+PO5FuWMUwQI1n3joAwHkVutHQqLMmI2gQzTXi545NoN81LxSiL4SYDXzuMCGRHrCDdtyLrspUyVZXlry5fe+era+RuxiipiLgMwarQldoOOnntN6//fY7Uf7ef/zEbt9GowwgHPWv4YlCqpJOWbNVt2+++ZvWJs0tTIU//elf1Sj/23/7zyqoRfsPP8KKDeDAjTyH14cZhftpvU5+sIOVHO5eVPlZrDldPJ+lYQ50AK5uQOGdournHhMZvA9wXL93/56ybh1A5dWhNuN6O7Cr62vb2X5nR+/eWqbTMpw5skT9EfHS61tzOLJzpjWFgt1++NBW1zdsd2/PXr1+rTWjtaj7yflDIwQICsiakr42X6jY4sqmVWYXrJfO2FWva8Ms0RxdOz88tkHtyu4uz9qtxWmrXpzZyfGRXq9UYiI30qSDSJGtrbtqxH/44TvFWE2Xi1Ypu3kMzAIomdlCzrqDgV00alZnMsUzyL4/HFkT3SJMET5Xp6Oim7VKkwu4DT04Q7RULqcJFlKoYatjCc7SvlntumH180tF6SzPESNo1mDa0+lbtdWzBhm4mZwaF/ZXaNvIAIhi4szY3PABA98TmdfJ2bkK+9LUtBoappW8N5nb0ThDFe11NVUir5OzT+BEiDHTgCOYgmkpBIp+ZI0ICB+OLJdM2hSN1HBkJZoqcmq7HVEVqTvwmyCLkrNRADnMqhCFqBpOTsjUWEOffMc81gGNUkmAA2cxDReGPWrQhgPdt3liue7fs/cBVxYXnb0yIf1w6qZPnydBSNg/sJR4PfSaTIhkYDcY6CyluaVGBFAloSEyeibZPDx2mtwircEEcaqsSSbNLV/32af/oNeSwWl0/Y1u/eHRciaMm2Du7O4J2Dw6ObJ6o2bValXGTZPsEn4fGVlxn4+T23jfWAv5Qk7082K+YOtrazK0xBWXRiqa78G2/MPvfmery0t2dXFuz5/+JAo+a52pOtMz1sPC/Jzdf++eaPWs6ykyXMtlXSve4+72ts5hGBI++c2qyaRuoEmEIqvBQDKlNUZzNr+4II009T9u03x+presTZocJuo4fTM0Yu+LAiAkGuw9O3v7isqiKaOppEE+PTmRmWEJeRLMTs5ECuDgjyKpYdSww95kshvu+dz8vBruysyMzuO377btYG9fchD2WfoJGtsoEWF6fHh4ZKdnp9LwAmbQswh0DckJDJoimML1EpMym1EjvXV3S3FRRycn9uWXf9MENza3EXDy+x4kQSGKLcaRasuXFscjU8tTJa1/pupQvJEHfv7FFzL99Z4KxqHL/PqdrgzA8Mfg+RJ4MFWxjdtb0tw+e/FGQBqfHeZhMQuNtW3nx4fq02g+cesHMDhCA20JXTcm3AuLC6EXihVUqBMjLT/InFTTBkAdfe3e7p60zACbAonOznR+s0a538on1lDU+60YLOQxopCAunax/9Z++vy/WrpzLXYmXkqJ//wf/nl0+8lnNn/7ofWTRClAj5NvYgjLxakPFGSg3KZ2h+Z2VosScx82RzpsuPFqboW++cWPxZM2lmBE4EgUTsk4xB3KYQ69H00DH0S0QvLFpJmlAXNzn04XahUmCe5qJwoNdIKhu5Pxd0xnfAFA3+1aOjG0mVLBVmenrQBFCO6+TBeYCgyt2fHCkilYAaMFNbdDaXE0bU2ldXB1ekNpvRjX3yhQODuSYw2L6KhQdaAoyHGMwpXDOKEp0QgqVxZ+EpNbjBTIXKUZVfCtpYJWKWkdgw5/5/aMLc2krNDvWPusZtXjmg07weUxa5adylphbsrSUyWrdvu2d3gqdDSTSNj0VMEyGSjVoMaIe0Fh8VzOWIKGVW7NuI3STbqm2HVhUhZ7cPWQLFSaRRFz/z+63vRJzutK8zu5b5VZe6H2BRuxkRRbasnutkLqJex2R/vD+INjYnrC/jfGnrFj/iqru6fdiyiKpCRuAEiCINYCal8zK/fV8XvOvVkljQ0FBAJVlfnm+9577jnPec7zWG/IVzik4MnXdc0Lk9OWZhbquG7WHFiWziFKZUWz8tqC9SsV+/LFib3cY+5h2kYJigeJ/QtZgWYpD9Q0SSuIsSfEToUKkz7S3nKEUirekSqpZB8l1p4r6gaEmU4KyRgIGjO3KM2lmJeANgxVtt3QQY2oy+T0nM3gI5lylUyKIFTqoLRymDJjCxrHDC69+k6nJ1osya+Ej0C81W0CmQ5KfSgDopCMwElQpqQgYb3Pzi3Y9OyCraxv2CT+jeGgHxeLf6AEFwsjvg4dmU1/dHQolJ41i8gJoghzcxzs7oenrSdPYKcvXf7igI+FhQvE4VsNXY3ilkL8xYvX9snHn9j0zJT9xZ//uRUKbgEW0W9/vegp6/WcK/wN5U2HncbZ0YEOunK5FPyGTUUNs4ZHx2fqVhUnyrI2ArjY3FiVdyN0TwAuDgspIfb6ls0XJU6Ar5xAJQCL0VAUHaHaYRZaitpBvAkElj0Y6ajM3caZSaemOgDH/SkWSjqUkL2/ceOmDu2or6J19gezuBFx/L0CMcyq6r5fQdi5njivKkJeMJP3Qpz00meLSCJAgEGxEXcQXVfUbFTjWd9O0dJnHM9Uh9iquHo5l321EBf6HbrFVzvHV2NyREVj4udAigOaxMC4eryYdjEq/wZAR1fUBWEnEY9rgesUwyKIMaF8PT01oy69zzEFa5wwR+adot64uy1wQGJtA6cfi3bn94tfAthQ+5YlhQvTSFDqSmvFfYr9Ui+Tcf95//xhvCTMP8fnOaalM4IQ1P89JjmYhv3L4uK81MVv37xha6v4nvq4y9X3j/PYvhdxG8ip8PnNb35r7U7f3n3vPdvavGH5fCmAFL6vfH85C4TO7Wef/dZWVhDZmFYyRecWRP2nP/3TYC8RtTFCssNrCIh2QR72F0Xo2VnVjg6O7PycOXX+Pfi3kvwlXM0bcIuExe/zZaErP9OgoMuZRaEB2FCvNe358+fKCVZXl0TvdJCXBARmVt/OqlV78eqV7E2a1VNLov7ZbtsEtk1QPznPOV/xjsXeZXbOFldW5I+JHgegAmwqOkHTlbJmRhsthH9c+CiRyEoVeW55w4bpvCVKFctPz6jbe3pwaLXDA+tXj21pMmersxWNASHMxVq9dWtLXc8M+39xUesVezLE0DgHEI4iScazl4RrslxWAVOZmbL8ZMUa2LccHdnbo0NZBjKigtYAv7EqEgggH+aerO2Ys6OIG6LGnc9ZZWLCFqdnLZfK2s72vh0fnFqv2RGLa6qUt2wmpUK61e372Us3HFsxKRn73qP4pisXbWykOwKTo9eX6BoEcQpiWDd0l5U9QFZDrEh/x/93RcqxdESjum08Q1x4M1jqhNPlEgjzznGB58ZYFwUKM4vBL5eink4ZzwlRRfeZdT0LClno2qxEimC0TXoITWnO27vDbHIo/2MhUDHmEJnqy8YIWuT07LRtbK7bnTvviNLoHU5vUFw9+/zcCCI2yaQK/RcvXlqj3gxFwbrACPIJigTOCcA1L24R0fRdcXWPx2KE4pbzkkKM4hZqMV/74fs/dAAqAJExxlwFRuM1UvxR3KK3sH+wr7llFJPVvQtAXWwaXY3fXgBFmzl3C1C3j1nnZEJswkXmGCcmlDtwznAPyZcovH/8ox/Z8uKiFM8pUilyI+MHT1vOLGYrub/QXj2/dnor6xrG5fffPxVUNj01GcAT6P45L36rVRVuDmqSQ3Lu5uSCQrzhzINRwLOM1F0aCqxx7KsABRhLJNfi7MBTnfOEcUYUk6dmZm1yakZjA8+ffy9aMkwL2laaR8/m1JRhXfEeUGa92HZWAeuAAndufl66JcyMUj989fCRnRwd27X5eQlbsr8mpybVxYXpBchO/XN0eOTzurA02h0B0vJpBhQVi9JZW9x/9j/6PBTrMMVu3rwlhuGvPvpIDT4BqYE14cCyF8oxZ4mq+D7uwrisW7Qh5EeRSt0EyLhwbVGA8u8++8wef/04vL+Pe3FW1qs1sVcoXNEKoMimG7+8tm7HZ+f2xVePZUN2bWnFphGtoxHXbdnO29f2/fffKRdfWna/7yrU7WLJVjfW1RBhBIJ94HmCjzFGO1gB54FtG2dx+cx8doAJQBg6v6wdgFwvbtcE5rnCtAcgCWsqBfGxC3L59KhvZ3uv7Mtf/aN8bgvJoc6NxP/57/9stPHghzazdtsGoowy28KskwcJdamEmo9s72DXWs26qn0ugM1M25zA4l6bl3RFUdCC6p7UhIPsfUwQCXbIn+NphTcbBx3JhZsb4zuaCzcnIVSUooKF1KKrFubAYqCNVA0CVEjPVNgUsymbKeXVtcsMe/IsFWdd1hJm9WZbczQg6xMlNBhd/VhUaAp1unU91Ac5HAaa55GQCZ0v0QMxrs64bVKY16UTiTIiBwqJtXy82Oy097kNGQzbs6LvyI+RhAvqK10DlZF9m5pM2s0bszZZGlim17RBrWEXJ3XrdVCuTFm+XNBvBDkag5Htn9Vt//BcVjz44k2WczYxQUeWQEYiw0GdtyEIOUqVQ+4h3rs9oTzMAGeyPv/JZ0kn0pYYJa3d6Fq/RwBNmyXz1h/m7Pi4aW939q1UzNnW2qKVsIA4q1r/vMWormZ+kxNpm1xftHZuwh69OLHX+z3rDMsCCyhsEdJypV0EoyiuAQqgxXUDRdzvf0Q2o9XLWDUxFAjRJkWbyX1TnFJIYQCCD20KyiqPDERNXRjmlQo2PTOrdax5ii7zIQ0BIqCTUGkANZjIbpIIkGwPPWCRVGvGQgJXgBhe2MIU4P4WsxkrkxjrdZousgWgkADhmrXZ+Wu2cf2GTc7Mho6wz6TGg04FR6iwRAMLpyLgD0gpwg7QQggu26+2pVY+y2sp6IWgOAwz6UEYK2y/cXHL93pxu21Hxwd269Z1Jc3Pnr2wX/7yQyXOf/VX/70Mv6XWGaj8ses2RsHDnDGgDlSS7Vcv7ezo0EqFrBLS2H1HfOHV9luJpBRLZSuUyupScniury7Z3OyUkGEEF3gdxDxkA8TMU74glDZ2Jdnz7XZLHdzYVfZkzIsvUeGyWcUTPUfZCvhejZ1bkgDuH4GUz70wv6BA6vNW0FR9nj5WSFe7r7HzF+OYz6a5eJOe45Xe7+8XCt5N86IrIUGNVyT+r15LHdBFM/AV9tnk2HXg77E7HalbcW94seaXGWlA+u8AasRrpWiJIESkcHuX1hUU473V6wUrIVHyg6CMi8+4Eb0/+yj44lQ4mCLyQ6UzRPYcDmauye8xAiMNpweP1ZqjeI3PRPMJBAKSiEtIxZNZWQfxPML9FTiapLPJs3VqXiQlx567Fz6uDHpZ83pR7B3uS0EvT4S9exmfKV8HSBMzh/ggej3Jbs6uzc9p5pbO7erKkmWzPgYTkXanVns4ivsExVUSqY8/+dR6vaH98Ec/suvXb1o2k5fCbexO+3NjbVLcNux3v/vUVldXlIgCgnz66W80G/rBB++7WnJ4XyXuEciSZ7bP8WO1gp3F2em5He4f2flZVQm9xO2iewAjOZwRFAyFohhLJHg8N53ZAaTg2Yiamkpatzuwvd1je/7suR2fHGjeemtrQ4Ix7FUog+fVC3v5+rW92t6W3diw35YKMgDzbLlsk8UJ3ZNqs2F9KITJlHwSEZCjKCKxHRAHkknN5F9fX5XiL91ixFYSqax1sH3PFq2yuGaF2UUrTM0CzdrZ0bE1oQ7Xq2bNM5vOJ2xlYUrxGp9cKJMfvP/Ari3MqPuGEN7B4Z7t4gYhSypYXIBggKMpJZDQN1nHQ4QhWTP5rCULBds7PbFqs6nOE91Q/GU55eiWYR0AsCmAEFY1VoMAyYxEQHOsVCw5TNr+zqHVa205IXCPaOXKbhDauGZwAOzdTkr7zLkKSuDxQSZXAgjDXgUbNkAf9kjUOECcj+foFHqEubi/XV3D6sqaustQGEnaIyCm2CHsLO4LLxhjZ1WgLnEUqz26R8RehCbNWXDEqAZjERS9BXIrZ13Q+pCll9CwpEaBGiT1vJwAxSsCbQB3IRY6wOUiaRRnxQkXtVlbX7U7dPyXFlXQOZh1qZh+taiMIB9nDHGXOU721vraujrLFBcwJcgn2Ze5bF65k9fal7zk2FyJnVsE8SieeF2sgFi77z14zyYRORp7oUeV/ABAh9l/vs49YuaWogpa8un5qYPoke0Y3vv3mkUhbkeAMnZyOQ8oolgniLwBjFHgihm0t6c8BHYkNjswwOZnZqxerWrtQ0vmsVBw0njieZHb4z+6sDCv/cMcLfeHX8SkJ0++1V7B8SCyhzh/OVtoFEgciTEuuvP4kefymtnlLNjb3VM+o3l0LIaaDXUXmUulMGbGdHbOfWCbjabAM+oDlJqxatrcuq4mAecogmnp5EjFbT6bUT5Bc4n3ZA95jpvVHqGRQXOA66JmYM6YonplFbpw0j7/4guxYmCjcF85ZyhymWmFSUCjAU9b6h/eh80oT18UyoM9JL66qhGSNOzK0hShbikU82KB3L5zV6DSRx9/LBX8CLoKTA1nM3867dxzB53TcR2ibZBg5r+ifJZ4TUd1ZW1V+c9vP/udffvtt9IjAUjj87GWT49P9Awp/jjjKSjv3rtn15aW1HD4+NPfWLXetMrktIr5laVl3de93W17+t0TzWZTI9EJbrQ6ytF4TxXWC/Oim2usEzoK59JYsNJHEGIDgLSFjvd3332nvJa5egpk9jlrjzyF0R3Wg14rOOIQE509FgQ2sV9NDOx877WK22Tr3PK0IPme//y//eVo670/tqnVW9ZPIOzhMv8IPkjAB6QHMaXkyHb23lr9oqoFT0LGZuYiWJiXyNmlYIoCpRDMS5EOUVOCiuf+/oGoEmwmUEMSeBAOZixYALIhSJhoLixI0BuoDfwbXbNL5CoYHIfkUUj6oKuu7XylpAFjBqPxK+UQSOfyQjSbrY4QTtBBLC1AQxGjQaGMTYfcOEg73k+IKjXbPevr9HevTxAWqRVics+iRugC5bKC++tSYJE0ZPMUtyPrMVfKsHveO2L8VuINL56kT/ZCPZuezNrN63NWLkKpvbAUswo95r9GErjSYQWdJZG283rPdg6rdnLesmy6qNnFQb9lk5M5n38olKxUxFM1Ya06B/uZ7H9s0JYicqlcsFKFpMbVUEWBHJEUJazdAuE1vW42N2X9QcFevIA6+VYqejevL9l8JStv3v5F07pQvlEJnshbaX7WmomCPX52ZNt7besO8rruJDLdUBhBopMU+SwQRFQQZEJ0Ca9CUzLMYc4Bwz0FXBCCo7kfL/p8Ts7FwhDzIqPU8DkCCpqfddqGzmEYBRy0BM9iSUGhxMxVr239Xsv6HZ9PJFCjGN7HG2wwtCYzzsFrjy4/aLquq1gQ3ZyuIAIoXQ6G4dDmpqZsqjyh5AE1QApiiU5lspYtlGx27ppt3rhps/MLmjWCYiXqepidcVBKEEropvvBSiKIvQOfGfoG//byxQsVt5q5DcJBAy4eBD1LVyaUV/HPQEcU66Hf1XwZtGQSdRLbr7/+1v75n//Flpau2V//9V+puBVIEGbx4n6OHT4XrvBivHZ+brtv39j5ybFlU2GUIcymI84B1RjmQzqbF7j0entbARvF2XwOqh2zgdCHAWScTgQYwt6Lh2VM4r1wcSV0EgmeG/uPtI/7SMEqNFUHjKPZ0S85FgQksBx2xBvUDEEwoSbLtiko9kbqqtvmXI5NxYRCxeCV+ehxERyKzSvpUMyxBI4gdPXN19/Y8+cvRNmmaBh3GMVIGejaCWcunpcJ/t2O5MfvjfWM4qBQzNC7D7TSWBBK4EGgiV/R+O+hcL5a6EbFbaf4IeBGxyXEBYnqxTF9txrye+tosuZ4sBKRAJx3071TTtxl7MTPAlf49cKTRCl+HvaVM3JGQrVJKmB3RMVnZhl97cGK6WtvaRb8DzwoY6LgYkiXM8iXSHiwp7vSzYmso8h+EC6sRJrilgJ0ICrX/Dzemlt2551btra6bLksoyKhg6qmcChuw73WaySZ/a3Zx598opnXP/qjH9qtW7ctm/FzwvOVmPTS3cCXsGGffvqJRKtIQJiZQ1CKtUonJRa3sSC/XHvSo/XnzKx03+z0+EyJZPWsKiomSZiEbPRcXfGdYgigWmyDVFJJJJYQUhRnNisIdBEDT06rVq3WdSafHB8KpYe9JWuabN5GybTUVrff7IiWPEJrYtgTo2NuZsbWlpZtZmpa8fG758/s6PRUiwqqqcaFZDnluQNdjndu37Rrs7PWaTU144cIzcjSdnzRsrPe0CZW1q2ytGr9YdKqpzWrH59aGk/zfMrS3bqlunVbW1myXKlsb/YPZT+xtbZiK9dmrVmv2sHeW9vfeyMbKwq+KD5G8eOOChQK0O+T1mZW1YZWmJq02aUlq3c7tnt85PeNYS5LpJRUAAAgAElEQVSsVihgDQaDAywSRux33dtRcZl47/6Vg97QWhcdnbkpqNzaJ+5dGR0gXGDC1wdnWujz69mUS/hkuiIz/q1SkIUajqCgxi8YgQIwG7r4GZ3kMNrBTCGUTNgiEsEJllcuPBgtoXyW8nJcI1Lew2hRYEVNZ7JWTqZtIpWxXKASNsMsMvuatUizgNlaCXJJbIs5zL61yJ1Ccau7qPlv998VeBjB7DAwR4wqoNg6PWWbWxt2//49FXDShpDacgTtHKQkFl3t3JI849IBiEMjhdwVUJvnDVhAsUNhROcvlfRCzneoK9Tyf2J7NZv2+vUrFZB0y+hSbr9+rTz29o3bTqkNYGAsSuJZorMjIJOAeKglf/XooWjOZ9UzATxOsY5nuBc6kX7srxNiRxA6FWVZoqluMwnbgGubn5szcm0YUZypgFBrq6s2PTmpwofilk4poA/rl84eDCqKONSj799/oI4pQAB5uue+aXv96pVsXDgf2KfEJEBlF6BLCDRyiyV/1oCWzKRDy+XBAATA+GIvAFQAWHIvUBAGwOK1iIV0dWVBUyiKFv385SsJSnFeE6dQbT883LNOuy7HkgW6iOWyDfsOkFIQpXNZib5RVMeZTl5PuaJU+UcqbjlrX7x8qTOSrjYUZNdsYMZ7UeAHgl940lOA0zWl6I6dV7H0+gPNEUsTBDbqxIQAMlhOEmJCdZpRzkrFPvn0U6kFE185O6Ko1FWQOgKXrIRxR5eOcKFkM1CpQ8f31q1bGq8g5/nVrz8SFd2te/I2PTWtQrHVZD46oWtnPTFac+fuXZuendWsLuyBWqOl8THyTIB/117pWqtRk6ZK9fxMAKd7T6dV+G/e2LSVVWfwuuOFs1d4zj426DWTPkMYgwFMovNPbnvjxg3RvnkesHlhY1Hccl8iLXnMQJOTSWARAq4nBlbd37bPP/wHy7Qv1LnV2ON//l//crT1/h/b1MpN6yVzNkBASLNWjhBKgVg2DGZ7+ztWq56LW80wOQUuSQstcS5EQ9yBmnv10I0H7zhIBPU25nYJNMwEkbjzYfkwoCMTBaZznHfOQmf+AGoXC1StaFEMvZiJysXO43YLl1RiYKVcWiJCJWZoQYM7FMltdYOYtaNQIaCR5NKtZpGwielcUXBD52pKNQ+bm6xmb/lNQRI5l1CXPK9zDjwB03niHpwpZCmCoCShvjyE1lEsiOaNSTMFLosnl6Hd7pThYiFpG+uzNjebsWyiYalRR2JTIg3zNgMQyox1einbP7yw/eMLa/cQtioLkaqen1gqOZJ/5NK1FZubuWYJ0UQOrNHYNRvULTnsWLGQtqmZktFAHRkqi9AJScYI6BlrNQfWqGOlVLRSccFSyUl78XLfnj9/rbnctZUpW1+s2GQxYYm+z0LS4TQU0woTVm0l7fF3+3Z4ig5iQbQIrotkAWoctCl3LBDp1/I5AkFRAZw1wZ/QENhoYEB8P4Gj26cAcjEQNp0G44XoOBrEeiM5jomad9aZrU5YuVi0yULBChRgdJGHXa0Vrp2koAv1yZLWS6SsORhZozewPv31BFTnrjY0yLu68fJ+pFgf2qjTVnE7WSzJMoQER35uWDdkslYolURpBxFb37phc9cWlVRynWz6eNCpqAg2HBG5Y0/t7OwqCBO0OZDZK9AC8ZiGlix1U4nB+SGsg05FrSfy3r11RV6+ruL27bYd07m9eUNB8MsvH6m4ZX7if/qbv7aJiYIKyDiTGFH9/wrFToys3Wra2cmJ1c/PrAdFp90MhuqO0CNi46yHtB2fntt3T78PapgVtwUJIlixwBE2p06Re7hFqqsXZ7FD7cILxAenvaGci0UUUm0BbZcQiidqXpS6uixJE4UL86AUwzMzs7axsemzW8HXOiaUsTD0+xhEkEIRo6L3sj0wToTEAI/KvFIYpfPft+rFhQC9r79GrbP5e/PVopMCrggt9m6mf16PdVfFJq4ma5dv7x2d+Hz03K5Q9DwOhzURZnOvdqLjf4viHnxyx0lZoAfrPip5iT66QZ1biuFhPjLS9lmDwT/X7RT83pMs01EnUfI15WJUkX0gZk2f59rx4isB+8SF0Hy/uPcjzJjAYByLYo2LPH3MoPEQ/DxdbOVyjjzep7iuo/CFKORh5nTMVtDMdtJmZ6fsnXdu2v2773hxKwENPysja2i8CAKbQsVtrWa//vhja7W69uDBu3b37n3N3Mbr53N6kT8Qos74zyef/FpFI4f+6emZffHFF9r/JDGcudqbiGfosQZrCHWt/EooKAART49O7c3rbTs6OLbq+bmKu6hNwH3MZvMSU+HzKdFLJLy4peNP8kLXgW5cfyj7FArk8tSUTU5VbPfttpK96zduqLA9Pa/bwfGpBORI8n1Od2DlUkFdNpRpSYAQC0Jx9OmzZ/b1k280cuQoPZYkgJIpfd+de3eUiENtHfX7shp79eKlndcadlJvW684YZX1TRvli1Y9r1nztGbDRssKmYRNlrI2ASOo3bBiccKGhZJVOcBlJzSw7KBtw1bN6meH1m03JNIkUDAIWrJnYYnAyEGkRrZuuZw1eigy52xyYc6qjYZEpgBbnMU1UtfW97ALCelckocz63Wkbk+5MqFuC84KJ0enuPt5E0F2TD52xf6VAnqg0vPaTu0LPtZ8jS4xAF0FZV6PfxJjDArIERiTeA5xCMBvwHmMJgfPHrGzMOsaYlv0X1eRyJqUHkdQYo9KjgLiJT8qa6bJdNomkxmrZLL6/N0h7gN9L2Yl8JhUcSNKMns9zLZLeKtHR8cZLU5FIREOc3ahrIygFuuaZyRa8vSUbWxt2IP79+3awrzWtLN5PMY5+5B8xovCGBsQgYI1CJgDeysWbXS0KHRLxZJGkJjnJP/wgsIZMTH+x9EXLDEROuJ66FSSmNeqF7axti5Qil/RWjMWLM448zOa12GdvNl5KyHBl69e2unZmYoqZ1FENeRLBeiotaB4IdkBj6Eao1FRMbJ8Jq2iintEzKBohrVAkUn+cOvmTZtn1rQ8oRnMk6MjjY7E+eSDwwOBsLDEfvCDD/T8I8DFeUws/ubJt/bi+XOtU3IQYgYdTABxvpfCljwFsFrNiNFQ850UQXyuly9eio0h28pUSgU9a8BZJS4oqBnibNYqkxWbn1uwfLEo3QKKW8A0niFdXWxKT473rVTIqZhnL8JogylGDsE9gp0AiENuz42jiNYscberBtr01JT2EKJS5PDMBVNc88zJ4ZgLBUg6OT2xXeVj7tMbR9MEtsvaaqixqiDbJyaDHFnSSatMTQowmJmb034gpsOC5d4JCIPBpTV8CX5EVpY4U+HcLiO2NT2jRg3xl3tNnLx1+x3FnA9/9aFmeiWEOD0pYTHWN7GI2MvPkBMjRkeDZGNzU13ng6MTCej6OBg2UJ7bYfM0Pztl7caFZrOp12gyAU5V6zWbnpvRvC80crrT4xGuCPIGRxHth6BIzWd9+pTObVXFLZ1i9hp7iP3BDDHdZldL9n3MZyOP16xtAIcyiaHVD9/al7/+f2QFlBshbNizxP/17/98dJ3idu2WiluSUN1MWcGoj+eKjja0/cNdXQgBgQWFkTEtZWgEmxvrY2RJBfv/D5UiBhgSFxJ2PgioNgFWs3DpjC0vLWu+ya0J8EXsirJAhQ/VEAQ/UiDUVQhdKwfJmBkdWj5jlk2ObKZUsDLd1V7XOi3vDnNAlSagyTL76zOFJEoscgpNFjEHhBfdbUulc5bKeMeJYO1zYU5bIhSzkehYDAjS8oPUoKgn0ySBBG7ojvydhLpEpxSBorZEsuhWQiUhEXDq3tBmZou2tFSycpHPQWEG9U2q+uqm9rtpa7fxTqzZabUJ58kqlRklI+fQWjQ0XrA7t+/axuqmfqh2vmud1p4NezXLJgY2MZGxUjljoxSB1C2QPFknmaa4NTs4rFvCijZZXrFCYc4ODmv2/Pkra9RrNjedt621GauU+LgddYJBYBMcCMmC7R217PvnR9bs0IUraKEqhxU90P122dDM2yaTPSuXMLvPqOsJ6KBnM0pavjShZwBlnvkjmCbJlBc8SkpIqjnmZTHrtOFxchrmE/xZ4WmctemJok1kU5YetFXgyjeY4tZS1oaCPkxYg67tYGidEagjwTGlgCWqST5nCahLoqD0NOecoMs0GFqBhCFDQeYHF2g6O6pUrgRqMnNC19W5pXgj4Lv1VQTHnVctSnJY1wAg0DdYV1LEm5xU4UxxS1CInVy6BbGLRzKqZD0kJb7v3NtSxX+/p86titvbN5TIfv7Zl/bxx58oof4f//p/EAqqGfpQdPmRfHnAx+KNwoUAeK7i9tyadJkbdet1224NwnNP5yQZTxP47c6evXj5SvcSSiOzvdwzOiPaOqE9SGpCYeB0VZ/DEiJHkz4U83wqfw6O1ktwDr87lGTVSLtUKeZ1YWbwM+6p54UZQlIchLdvQ29bdhXrK3OelxVrlLa4pP7GhCUqzsautsqd0Bmlc8KBCfVMM8WHx+5DJ+Vqf05ue+MzZaDNep1QNSt5CUU0zy5SaGOBy7+NC7TAaHBf10ukd3yd4d/4e7QJiGhw/NP3p8/OhtzSWSOhw+iFKFYvJKDeWfCuvnd6uUvEMxgxGvUI4xt8L90iAZbtls9cqoB1OxOoncTnSO2CGqjXBuAQFc7jBdcBG8I7Ta527GBABDAclPUbGFg94Vnr+3Xdl7ZZvtdCRyrcPwBM/l0qsuGekZyQKOAD/eD+XXUD6YaJCBz2cexwSRguePASkykIQek5T+jaPrj/rhWK5dBN51oufZBRS0b07tcf/0p7Ebo8OgCPH3+tJGh1bU1IfFSPD9Wtg1sUPzJzDpS2wcgO9w/tzatt29l+qzkxZkpJFFToox6ecXVp1gzgMfeX+VI9bwEVOT2ndsutKogtsj8pFu3wcF9Uv5u3b0vU6dWbPXv8zXd2UW86rRs7ixLn0E0Vt5zvKAOzNrjnhycn9vDrx+oaaBSI86AH2OUe4XRLlpZXvKOWTiq+PH70tR2dnFs/lbHKypoNiyWrtlt2gXDf+YX84fEyr2CtN1W2iXzBZq8tW81Stt9oKoHsn5/aqHZixWHPkv2WJfiTkRpiELOyiiF0nAFAEVpMipY5OTNtZXk8Ju28UbdTQPCLmnU7PXlMRjYLzwH2EHuXRJ+ioY0tVacrFX3m/DkDT8/P7ewU2jYdN0yUQkcuCFZ69yOs4WCrxd+JL1GFVuMYzCoSKwHWSaxZf4E5R7eW34zoABA0AR4BsqH0cc1BPV3nkJdjoXuKl63TfL3hcTk+46MqQM5DS/X7NplK20JhwiaCBV1n2LMWYLe+0UFcZqEVUTSkT8MknP9YPQVhOGn7BwBNRQMUTVl9hXF/uRSkVdCjGL6+sWb3H9xXB0rAcNBliNd8hU08zhlfv34tpwE0FihA6caR+9E8gQUFaxCGAoAIIwVxFt/j7BjKDJ3b1wKfsrmM03l3d7XX52bm5CJCrIzq02OwMxwoApthofT76tx++eihKLaIIVLcRiaSjydFMJGY7kCDRzdnXUQAGjACFhvz2LDToNIDBtC5pbgFNEQhl1n+jbU1qUVzdu3uUBweB6vMlO3u7wmQQ/zyRz/8ofJu5naJ09j5wCz64ssv9W90Y4kF3GtGixw0xr6mKQCTNYZoKeGkVHZVXAp7hKDOTk9cxC8AkBTCYxYT+Rqq9zAO5JM7b4uLy3KcQI8jUsZZh69fvbSHX32uEZnl5SWdM/yMOsHlSbt2bUlz5XTXyY/J71Gi39zY0NlBN5f3Jc4p7xSbjhg0YeXJioAosVDTKVGZafLJrrLT1tqB6YlOgmak5RAQhPjk4jIUCEohPY07w/KKZfN5FbXPXzxXYUpOx3XI2SE0CLX143jeFQYS8ZeuPDOxxAtGIbhuinM6wtyzR4++toOjQ60Vuvc0L2hIoqBNIw37Jxgc7CpGStc3NnXOQveemJq2qZk5q1Rga7p3PWJdaPmk5InuoBsgW+2ibruHBxq3hAUiz+dK2aNIGGmJAHuMHzFHJQ5/9923Y1oyZx1fo+F5WdzC3PL9zzpnL7iNUWRRmGUTQ2sc79ijT/7VrHFq6b5bUSb+w//y341ufPATCUoN0kXri9ZIAhlbEpdKlMcnh1a7qOpmUXywULgQHgzdH5DiS0rIJZ0iZkixsHUee09D2QwUg0pH6huvgeIp8yR8DwuMRJV5Wzj4IC98SJ8jc2qVdwwIFKCdqA4PrJBNWD45tIlMWr5xI2hsmgEZSukWGgmvIQVW7GNAXZhVMdMAOH/SwgfBS6XoviJ8lLE+D5ZOk0RUXC5fxUwqY816yw8pXV9KyA6IED+Dpx9iEols1nJ0JyluocQOvXPLocRm5PtJAtNpLAJSNjtVsIkCXomeTCIsMRikrHbetkaDbiuG0m2hLeWwGBluBxXnsHtw7127vrZh7XrVjnZfWL9zbJkk3U6Qq5TNzBUtne1bb8CMBzRwigGKiaydnXXt6dN9s1HZ5ue3bGpqWUX+6zc7tvNm2xLDjq0sVlTkImBliWClY1hZDO3otG1Hpy0bGF8vuhJytB0hsQrUbWi9k5W8zVSgAUE3BcEbKQDhh5vOQRXFr1F4s400q0vSCT+1rQN7bDfA8wXMuNKlkyiGQJCB5diEZbq3acupJwut1Smgo2TG6p2hVVtdu+j2rQXIzzOTv2hWSFubWZxS0VLI3TPPCSDDgce8d6djBVTpMKQX3dh9/1j3sAX4vbyyahtb160yPe1jwqHP4sCCFxBSjY7DlHSRez17/PixDjAoWMygAPQ8e/a9iluQQBU6zCv5C7qg1H/VTfKurRcEPduWoNSe3bx5XUknxS2CGASZn/3spwKYmD25Wtx6dy3SUINwR2KkYhaf2xricPW6d24FTgCS+T30WfeRijziBoUd3a+pKdRBZTzhRatENFzBW6ipZigvu6ZjhD50uAWQQAcUAyMoJLdcgI6DRzTjIIjEgUayieejZveYE8sXhRq+++Bdm5qcdt9FEoYrIN24wCWmXvKNlWGIQBmKbwe+Qg8v2E+cndeUCOANDp2HWR9XJvXkhB9nrUdUVgkdhaXGH/zNYM/EOBdR0ThzHOk6KsaYY1Ph7gexswC8yI+q0lFBm3urvRK6TJGKDCDhlGKKfw4Un8+lwNX6Ec3ZlUm98PMiU6BSULJ3XQT/O79dBdwMxFnAJcAUBVOwikCxlYLp9ORcFh0kRrwb1Fgv3hz0ke0P90KCVP551a0KIx4qWnWyugpxpAFKA8JvROiMhY7rH1Czud3qbF3pbHMfSBARFpqZnrTVtSW7d++Oba2vad3y/XpeEvrx/RHBKZY/Zwef6be/+a1sWmAIsNbK5amxEFwUMuNeUjB3u2376NcUt8vqJpF4A3DxvPDJBWDWSEBgZXgy78BrnPvV/Hi3bztv3qq43d/Z1cwV9yaXyUlMjaQVlgkdEG4cxS3JJt1azbUjAoRydbvj83CVSlBs9RGAi8aFNbAMWV6xTGFCxe2LV9tiKZCETBTztjA3I19ggAHo0VBwKSJIGEmMHj5+bIcnx2Il+bhkQt1bEPt0NqsiBMGRpfk5jY98+803dtFoix2UnZyyi35Ps5sdrDSgMkIeQrgpjfpq0Rbmr9nc4qoddbq2X6spsevXTqww7NhsPmOZYd+6rQuxipw6Kza3J5kUcCMEatxHG4nIi2bDssWCzS7MK1bQIWGemWsWoJVkxi8vCpkKdoArzijOikRSsYYEnxk3qKKatgm2hC48x/iBryGnB18Ko4n8EEZW1A0L+4FcBsDA9UdQ/PYzpAuLptmw+ekZW11aksXMi1cvrEliy3NGeCfjAkAqwkJxG99TgFUoGK8Wt968GKnwR0zq2kTZlsqTloJx0W5ZEwHQflfe8dEVAKYcgC7UbNGmoXmPxy/IHd1yzuOnUxj5PNIYILeDKRXAFdYrXs8bG+t2795dW15m5pMiiRdwUO6qkJT2BcJo6ZS6mHQNKTQobnkWFAcUFnRx6dx2O4iAXXZur557EQTkbKEYnZuf1VqmwEFDBmbEZLliN2/eVNxw4O3/q+HjxwafCd/3rx4+lG8usYKCF1unGKPFrVMc9ZNIFm9hZMB96/0zk39SiED/R+SJLhfxCeXik9MzAfT8ohjHkubmjRtWLmLLs6/fGrOje7a3oxyS3IKZTEADBGShNE9NT6sL+uTJdzrLJlRE04wayLKQWM5a5PsBMJnxRXCN58leRpyJM/jFi+cqbnkm8mANZ914vdlIjATmRuv42pYr0iqYmJyy8uS0zcwg/uV6Bi+eP7OvvvhcIzKAj/ixosZMjcIeKWO/1WzpGZ+dnShH49lf39pUrOf7KNQ5jyj2uJ7jILAlVwUE4TTLHpSYA1OJOWVAjfpFTWwbGmbkNdGnnf3E3icmwAidmZ61a0uLYgCiNM/Psk+J58R4wO8/BEGib3Fc0/xJzM4px/PZe9YJf7KvWAs0DDXaNCR2ASgnlKsWc1nVLN1W0wVXsTkqEtsmlKfloDrPL1hlakaOHnwNRsL52bH8v8mKAE6otwAwpH9Bxz2VED2ZbnqeudtAoY95bMxZ+Ls3JEdqYj19+r0apszMk3eyXwB3yDUiLRmFbcWbcN6zpsVy1UE/smxiZPWjHXVuR/Vjy6Ldw37/3//tT0db7//YZjcQlCqqiJClCiTKQL3TEG/C7ODowGq1c8lZc4EsXlAw0Jx79+4JHRBN09OLKwhMSK6CQiZfY8MTZOjcIijl1JiRaLWrKyvqZvI9om30e1Zv1vXwSXq4GK6JDxw7txzIStr7HcslhzZdzqo7l0cgigDScUUzwibFLeiVkkqpwXqRLFp0JmMlKMt0DjvQDCj00ypu5LXIHPJoII886JH9Loivd1ZaDacpCJ0mcCN8Ax2JDjSiD6xEZnAnCurm9mmfh/LGKSVYB7hHKypTGWZi8ylDZJmDV3RLfW46ASTuA8sVitZqe5eKg8q7GH1rNpirStm9O/ft2uyMvXn+vR3uvLRcsmu51MBSCeTNi7axNW/5AuJZ2C44pcWpgHlr1M2+f3pkB/sdK5UWZbnAzCiLWajbyaEVsmZTk1gUuD0I1KpBP2nVWstaPWjcCFvgu8YB6qiPPCeDkIKH6qEVcymbmkhbNu2dd4KIFOcobrMIGyXsvNa2ZpsDElVOusAMk3vyMUT1KxQd7mkJagfyPNBsk883AVQMrVzIWjmbslIuJUXt/qAn8ajOIGlH5w3NcjFvi54kAiCa/wxUVYCKYqWiNcTakdIrd63btU69IWsnkjoOItG8vf2hNYuI1Y0bt2xtc8PyJSiJdPaj7YY/di8k/SCOs4Mkll9++aXu3wcffKD9xkGKEAEHKJ0dpyU7PSl23lR4adYhCut4N8m7V317+/a1vKuv39hUd+bhV49k8UWg+cEP3tf8WSxuvV4IokljSm5E+keyCKshDHdxoQ6FEkg6F0EACDSTbihiUc+ev9D7gPa+c/uWzcxMuil3mM90WlxSHQh1VsP8sCP5vmeFCqoQcbYD1w+ar6Qo0ABFUwzjDprn6fel6MfB1UIdu9WWfQbCH4hFoGBIwPamnxeW8TMrjMZOqmcqWrnjhC9YkUVqqmInsUIqrDv2619/YrU698TVTGW9FUAMQImxZ2lISv3FPcGO3ra6lyHRjZ3Hq0lTLKqirZq6rwHgjNrH8XBBWIa1xl5xITLfiT6T7HRH97b02C+kNlCMNGYRBAdVxEUafShgnUIMIAfY6MVtnNtDwRNhJhIhvWkY66CIAZzgQ3P9rA9QfATCuD7umQrsYA0k2noQevFuuc878ovimz3gIhw+aywGQygWNDoS55DD3C2vQVLgiauL6FxFmkWFhIo6Wbb1jWW7f/+uXd/c0LrlzPPRgsDWGe9jP/coCkG4P/vsczGeOMTffRfBmRl93ngr/JkipubA6McffzQubjn3mG/juubmFtRtinZNvgYu5/N0T0OR3e/0ZGux/fKVHezsWqfZdlX9aA0hYZGMupLSjZDoh4/7aOZNCr1uxaQ9FpRQ3bvT7BwdjHZbQnkXrba93QMAb+o6GQG5sbVuhRyvz3zjtO3t7Fq9VrfFhSUlQsdnJ/bN06cGAMTIAjY5szNzmkU/w+ta3Z+uZts4x5jnhCHS6nQtTRHCuUvRSBGBYFW3g4SD/JW594wfzczOW7ZUsZ2TM2v0EP5D2OrCJnMpK2VSlhz0bNTveHGLvzLWfyEOM+Kkipu9ksrovL5o1rWvKG65d9UqIzQjK+aKWrs8C3Q2egN8hXFo6AW1A5Pgzf0HD9Ttevw1vqb77lgwoiPhQmhuW+Zd+MCwHc+de7/UgSuRgsP5ovExzh7yFHIMBP2GQ2vWLqyQTtsH775nq4tLUq7+8vFDPTOYNOwV1oL8nMP+kVuCcjSecZyt95EGX1cIatIIGFqi37eJZNo2KHpyBesj+kn8b7ckHgVTjfxHoYPEVqNaOXVvoSjXWi2x4dQtiL6tyg08xgPAaF5PAnPkRl70c98Rcrp+3VkUFCp+XjpVmnPPbcNcd0P2oAJKU/b8++81M0lxByWTLl/sMvI66E+glszsbRKgP8S3mF84RuY2bi9fvrQZBKUKeRVZ5MQH+wcqKO7euSvQKI6TeC5wyfqJoPFwlLDdvX378uFXavYw68pzPT0/UzyK+jLjex4FhwJQrXujpornkBwsgIgAcXTrERnTOYg9DYBXYEgAVOGPurRwTWJSR4dOj6XYwI6LtUtBiSULOjTkxhS2jSa2hLu2t4/o1EiWPFjHnNeq+lmpA+dyKrDcDq4skJ/nx9gfokO83tu323ZRrSmmsp55BorBgVlDjj2JMnmrreKWQmptbUOdxU5/aNPT8zY3f02MEuZ/D/b3rFTI2+bGmjrWKKPzbM8pPFuIhrZ1bxk/5HWpMaDl8rnoUlPcsl4QNoJF9AoF6bMzrYNKuSwRLgpd1vsK5TsAACAASURBVBjFJWcbuRlAOetdoqJymfE96sxDZwRR4AKQQcumE8znrDdgbznADAWXz//9s2chhlzJL66smatdbZo6xGfo07BNEahCbfv46DgKYyhusH4QBaaQhY2H6CyWlfzdZSKosahF3Bd7em7BJian5ZlLfkTBflFDUfulHe69FfWd+xGFcxEBxO8bv1v9npiQ40Nk010dUY2MW2Iqz4EcFlYSAO7a2qqaMlDbCX08a83cCrhxBh5Fc6QlB2qxGLrNk3179PE/W796oM6titv/9Lc/H63e/8Dmt+5aD0Vd8UpJFRzhITlwkREoqvviajsFJCEDa4bCQb7effddHXygAxFNjh8qJviR/sLPsuHZyLwG8tx0SIXUplKiCkBJiogXmwJaMvLocRbN+efQ4HwGy0uIkdv/TGRtZX5K1NsMyQtU3q6jVxrylsm1K0Dzc8xD8hlBsQlKrE9a+BxK8OchvXJokKSI8pUYWrFU0HwMBSyLF3S7HwosYhgLSocAxSa/oULyxHIZS5ewBXB1QJx21FVkA/A6ynh99gRpc9R3ORLwsyPBymlzpSTooYWLKBKJW6B2UBBwrVgX8XbXN68LxX725GsbtOrqaDNnOug3bXa2YO/cXbbKJOUZFFLmTt36AbGn4bBkb7fr9vWjfesN8jYxOSe6wkSlLNrzzs4b63Wals1EOfqE5XOYTjMP1w/iW04/ZnFSlFCgaHZO3m+ukAodjLnX6XLGJvIgYyRXqNw6xZnOR3+YsvNay07P6b6nbZTICD0qZFMqbmWrBPgQDjM2qwS7EILJYEeAsXhDM7p5fAcLOSuXmDNzifJ6u2/VZteOa015C3Y4I7g+dY4oqBAW82QgXyoKIfPk2g9SFdckAyoC6Pz0ZcOE2ACIH5+XA2Dz+nVRQOShGxB2CqnYDRxTQ0NA805cx7744ksFvffff1/oMsUtew8qLUP/6rYpQXCPydhddeA/zAw5aqJDkM7tzu4b29/fses38HjN2Ddff6s9QqDZ2twQtVRCKOFa4uHM9TqP2ptq7DsSS2iBDaTmG+5TF30xpcALewLaYxuK9VOBYiCkdMCg6WVlPRMMvjUjjZy7e9MqUQsgEHi+1EdD54Dr5bqgZovSFIoYftbFGbBw6qq7xAGPjRD3k+cHS4RDrlKe0swQMvpSyKT7IcaIA14uuONKsSpAdFO9sBeqGu7FWMkw3BdPygZSd/zoo08krgNdSbFOauw+9BGBQD+4XPU5FlcU1JGmhPJiVNKORe2lyMgfCPmFA3ZMNQwxkvgaC7gIDopZkHXLC+KVDpHQMRJYEn+F9a7OsmbandZN8hjFT8gvozqz3ya3FqPQRVAD8JJil+KNNUdMA7SL4OLU1LRec2dnTwBSfH+eZexOJJM+CxqBoLgu/bwJImexWNXcsQNIVzvcEQiI91FAmgraOB/gnS9+Jqo8S5hjetI2Nlft3t07trGxKtBMc2pjY/moaul1CecKoj6MuPzud59pn7J/Hzx4z6anZr1zI2Q6sCFkBcTMsRe3FLHMMnG/vnvynQBebCuYtRetWF1j77h5+RHOQglZISDUt5PDI3vz6rW9ffXa+u2u+4YrxhMvvAtAd4T3JaHlPfjNv81MoVY64VYewYdUzKB63XUwoJEPRjY5O2cHR8eap+f7OHO2Njbs7u2bNuihdVGX12ur0VQnGWxEiszJpKjJ+0fHUku+e++BPIC5J2fVmj1/9VqJP8U3c4SoCSeCKn6Jrm2rbYcIUglY5Wb2jROT9cxeY49lc0Wbnr0m39hqvcpJZPnMyBbnZ6SUf358pHlbEl3iPOySNgKGJNmh4y+6L3Ecqm2YWaUbpc5aOmNbG9dtYW5BOQ1CLoRhnktv2NOcK4IyUAJJcG/dvuXF7TffSE0aAJeYzd6gKNfzRJtCDzSAM2OvVkerxoBUGJ+gyHB7OnIU34MUOt1Gw6YnyvanP/6J6IiPv35kL95sq9OtBDTqD/A6muEMM4QAhJENwZkd1rmzJi6L23Svb1PprK3NzlqeJgGuFwL8XdWY4lY6IVI6TnpHfDSyVr9r1VbT2gBJMEwE2tH1dlaIA52Iq7mgE/HBWXpoJaS9uJ3z4va9Bw9kT8J7cl5pdGXcKQ33KzRWeF7ffP3Yvv32iW1tbmkfuW9r3y5qF9JcoJiRFVC+6HskWOi5gJ7nOl7cdlWMEBNgU7FHKZBevXypz/Heu++qWHQmSGTQRFpzpJp7B4o1/tXDxyqW0engHtfqNdewCUwZBx+DxUwARCJTJc7fElAAnmCTzUxOKZ8lZ4clQ8EGWKiumo10HrIH775zR5ZSeNWzhnZ23qp4JQ9ltA21X85qQDnOQ5pS6lY2Gq5EXCiqG0vHWeNwhZzmrmmwkOfMz13THHGtfqHnVirhu5pWMQ1DBTCdz4lvLLR9PgNevSsrS9LC2Jbo7MWYYlyemjFLYyk0b4VSxVrNjmyFyPU21tdserJsJydHorvSKOPzUqgiYEf+T8E7Wak4uyyw/hgf436Uij4KIXEsXFoaDdUYxB/OJgpznSaogTfr0h3i/kr3o9d1gpFGii4bbxwELi6VVoeU2oB7x2fmdTljYODRHQZUkFaLgHDPkVUgXwFh/Zzz58zZS3G7tbmpvY+3LfWUhBoD04m1SMMFJgv+3dQUnMfMJ1N08/mqtQtpwsAmonOLmwdK1OgxEOd6vZaaWfs7b2xv562XKPwvldb3Ly4v28LiNUvncgKvVJ8F4O1qThs7ubw/a/Lhw6/s+ORYIMv1reuKM8wzE/9RUGYvuhWQz+K77eOlSDF7AtvNxtGuPfz4n1TcZgYdudAk/tPf/tlo9d4HtnDjnvURlNIMPjfTBXmULIQDH7Vk5muYr+VNUWul8iYZpnPLzElsOWugn2QhzCiEXHSMKPN9dG1ZdPjccmBSHPKwbmxtSXCBYCJvtMFQFA0q/PHiCTNg0IL0PQRpZroyZouzE7Y0W7ZRp2n4+GD2TnCpt5qateMGU3Qw20QQAV1jJlI0aNrsjYY2BuixZMxRMkz6bAqdIe6P/JwCai+LGH0fwcdpSBTCbCJuIoehvNxIdrMpy0zkbSAUE7UxV/llkZH0DYbeSWbRZBMMorMQR1KCy+cRUiiKWgJlmnXvIikU32mpHqLWVihMWK/rKnF0pUgGDvf3pMQMgp5AiKnXsqmpjF2/MWOzc3ShOYTbvmHUWeWwydvx0cC+eXRojRa0UjrOSRUEBEFmruV9pvXBoedoOQtXtGJtziB0ALoY6EI6mGFdMjudlryRpZMDm55AyZhiF1GMll5HRZFeO2entZYEtPoDZmC55rTleIZQCBHyIDHAB49uvzzHHDSAvoEadqdVt0G3Y9k0IgUZBSo2brvXt+Na3aqtjrX7CesME5q7isIiosGizEyXi+elzqcnwporkxWRSe3SDxfo2Si9JnRoiEaRNDdVX1nTzBxUHhU/cb6IBCccyDEYOM3Uk8qvvnqoAwW5dzed904Oxe3c7LzAFc3Hybrg6lxs8AgL87YCyUNxu7v7RiJxdG4JvE+efK/34jADRWP9gqBzD2ORHG2ZVOApOhAfnGJCYVs7PbXmRVXFrftiYq2VVXKM0jgK5SQWGHcryb9/T3O3Ga0Dn5nXiACiKCMHP6C7jIEyOgnMuqDE2emI9YFoBvMeSkTUPiPHda9Vpzd795O9QQKDhx/xgMOAfQoYBEIJBQpKGuiqEHdAtUbdrx9LkIJL7kuxO4iCRKqvd3gDKh+odU4BTwrBfvj4a3v27LmEcOgie2x0sQq+x1U+o2iIgxHqVAcaz9WC8yr6HzuxfF6xC/jMoQiP86lRIEY0wrEoShClCUmz6H/qjHpxLVE8Dv4opBIKRM3b6NqDNPPYXieKzsS5tNABHbjQjtuB+L+xP3hh7mX0EpbyMcqr+cJ4jpYYGD086SJGYJNkheIlCrPEmTjvhFN4xznBMHcbOpnxvmm/hjXCfWVtUNQBHvA7oDnj/SiAI2GiUy8szNqmvDVvq0OQpUsc2ms+dxssP6I/L/cnndE6/dWvfiUginnZO3fuWrk8rTXuatCXPrc+p9e1jz7+lYpb5pic6fTGdnf2RA1+8OCBEhgSbBVD43nIICAXQAfAk/PjEzvY2bPjvQOxK+SrHijaElQr4MGI/UlHMZ3Eil8ksyTtYfjWOxAInvX62hdnWJO1u9bkjM3mbHf/QMktsQDV+Pfv35OHNWMnnY4rn5IQnZ+e2eH+gUAm9hV0VeZX5xYW7d69d60yOSO1Wv79ot6yV2/euubG+ZnUOonfsu5aXrJXb97Yy+1txRoBKCgbk2ClmR/jzIG2V7HyxKRid6tdt2yO858kaWgXtapEqihAsetgj9NJE0Va8djVj2XtYwl59za7zbEOAPFlbWXN3r33wMoTFVE16cBRBLuYJJ8YS7qMCmWeNe8Bi+cI+7Q3b8UKA/ikSHB6Y0trMIqsBf5dAJ88znuSGFwoAtCveEang1gCvR3tiy5MtpTdvXlLjgzPX76w04uquqU4L3ixCuDtjYKYRBOLKe5V0AUKpsdTL25F2x8hE2k2X5iwBcBaxHCaLSWWWD2RrGPx008kDOVkztk2M7+9rtWxTRp0bZhJ6azVeYKDQqAcis55JX+MeZ7PMEOpz9rUtHceHzy4L6q3BLMUW3w/xfP0akzj37766it7+fKFaI8wnyhAyQtr51XtN+/cDiybKahbH9VqI/AX9xr75en33+v84TfvQ3H7/dOn6oT/8IM/0vgb3+eMk0vgLXaiHNA0WeM9+vpbKfXCKEINmqIJ2r83naOHr8cX4hRrT7PrFP+wgULDQC+IdVkuN2Zf0SxCvZlZT1HXUylZA52cnNndO3fUlaQo4lrJ66HpquOHy0OGPLIiqu/JybGdnZ6O2VO8P7UAHrGMAbGf1IQJQmVQvxevLakIJH8hXkGJ5nu452jOyKYGEb1gUcP5hTI9+QHgHYUXsb1aq0vgla5iocxnmbBCsWKJJPowbY0gLC3CYsNmFN/mlmoT4v3bnbdqCAh00fmRlpdtrAc4vyk8tza2bOHaglhg/OLc4V5wFjIzCwDIL3IPmm10jImZ5M3kSr5nvYZyED4SWX3PSpwvlVKMFSMrWOMx2klXnF8Ut6yjuN4cPL1k9vkbUDA7iESXHgVqQHyuh7OU+08zhhwj5qQAsQiIVUoFgY/MARObuY4qHuiI3VHczs3bzPw1m56dk0ggX69dnNv+7hsJSp0CQsCQQYcgV7BiacJmF7zAnZqd0SiJchHVgJe6H57rBHCH8Y9uV8Ut3eaNzQ1R5GFqMLJGLQj4RL0z1vuIKu6yuUtoDZM/UNzWDt7Y7/717y3TqVoR5idx6z/+7V+MNt79kc1u3LJ+0hPjiOw7Zcx7CwT5t7tv5MG1traum8cmYMYAtAvkwROkIIYS6F2xUveDwpWXFThRgGXm9s22ilsWNqgNF7uxvq7FHdXGCAzMZtD58IgFwkhRC1XF52Q0SzXsWT49sOXZks1X8jJEh44sgaRkSnO7HBwgmFCP8zlXN0ykM5YtkMgPlVTLB07zlT1riZqs6a8xDY7DgPkr2vqgmyQedEolcHKl0wEKGz9/lw4SNJ7QuR2kzAYBPVfSgOWKumTQSzzI53WopqxUgDZE59bpfhTd0dIk7qURSr90SxHTQPxKrr50HbrWacO9965pAaUt6DqinCRtbb1sC9dylkp1bNDvhm62e0gNhlk7OR7Y86fndnrGWQoKyaINYiUhmXcbEopQ78jzPhT+6iFIVdHn3GR9g5qfikA3pYfanUhA7e2p4z5Z4plwH3ra+GxpxD0yuZI1WkPb3WduhMMQWjI+w1gogPi6HRDPj3OSolvbCHW4XEazX83GhWa22OQEGAANnsFprW7n0HaYwE0iMeVKvaKLRSQuUIWVFAfKmtacaIcI58iV3jLprM9KilrmdHJQVP4b2waEUZaXV0VNkXhJmNV0JePLA9nZD8wIuborhSwCBKBZ7DWQwq+/fixxGmbwnPIdi9tIlw10xUgnE5XTk+jYud3b27Hr1zdUaCAUpq5mMmErqz4XFhHCcZSO4m1xtlBz5yMJK2ApcHF6bM1aVaI17CPZQGDbZUmJoXE4PXnyVCgqan/3793VDIeEiYJFjKjQoTDlcIUGC1DCMxNSzYwcVgFNRO2qSsI5HCL44DQtXiNQtYVUu/cxhyDAFfNU7FfGDziU3fohr+SQ58L90Ow9ao0F9+5EsZGOi1NieT5+0MWiNtrOuCpwiHdSxEzZebVm//rLD+27759L7VGdYH0taBqEmH+VwsNLqxALid4fJmtXZ3MEbsSEMDybSGFSQhrnVEJnNr5ufM2rf8aOJUWdYvZ4nCTaT3jH1iX/fQ7Jfz5SecPpqzMgeAqLcuwgCCCeurnslUCdj5Y4sUDkuXP9sRjgTywqFGPDCEqkYrKmPRFwIM1p2b4HuPcuquZ7jf+O6tOxoHTV4aFlQyKrTnDwzIz3EDBUNLlK2Ta31pRQb6yvar4tite41YHPjGsvy+KJeJyzw8Mj+8Uv/s6ub24FxsJ9m5ycDcVt4IT7XRQ+A8j54Ye/tOVVBKV8DAgw+PGjb1Tc/uQnPxHAKB/nK7O+nlA4GMW9ICZWT87k/dquN60JI4mZbD+QvTudTgX7j329D8k+3QASPO0lgb5OUY8CJ3w+ChUAwaPqhR2cnNkJ823E3eHAbuA/euO6VDZhJhH3ZSESRnigI2JvhIYGwTGLtcvcgk1N43WYkoIuwOZEZcpebL+xR48f2/kZs1hdmygUlCNg6ff85Us7OTtVskxihJXOBMVtRlKBOg8rxYotLSwqZkIVhrcMfZICnRglCi7nd3+gZyOl+WCtpbETFRHoSDSl6IpnvcDxTFbUvLXVddtY21DnlUTto08+tvOLquUK+HR7caB4RvHV60lUjKQfZwEcGQDmbt64LVohMZ1ZPNa4XwfMLt/bDnr4GhM7J64z7XvXWVBPJ4xyIJvSb7fknztVhH6ZFkUTajb5kKyJ5D3PRNJACXqk/kXbGxhIcXQg0padXQtLzmwa39LihOUY62o2rddpWzGbs7nKtECTXsLsrF63o1rV6l1slEwiUx2ANCzEImDMKQITDfuqSLOPFE+BAlFRzzu33H/owBS3CEohIiRGIPEl0Fp5nQj+icosFV6z3332O3UmKYgBiwEbKGLQjFhZXhHQqfOAufRsToBMpBCHyKb3guL67NlTrRkKR/6NouTxo0e6lz/58U/EVmANuUVhSF/DGRrPe+IS9PQn3z217bcUYRcqgqDKoszL86aoirmV8isl9jRdnOVDDOO80/UG/3meP0kJRe7iwrxGcjhHta6SKXu7u6viFpFKcniKwf39Pan5E0NpmshGR6wbCuqkcmfyXhpAxJ3yRFmdb4BhRJnY58qtAAy6Hc3iAuZBjaYg5BYolhYQmUyHUcOW5YreTSUvJxdgP7Oe+Tm8cVvEmaMTq17UrViZsvLUnHLzyal5m1tY0voAGGWPIHImQTcxt4bK0flsrribFNWYIpw14K4JadGvGYdYW11z0cLASmIfQB+m4OSZOEuImAgluSVqNk236O1KjKGDDOBIfPE1mJYwlUB7ntNopAKUvJG1x7nG38lh+K21eHoadFQ81xDVWRRnzj+vA6RvFJgX0Onl2S1btYQDx+HcFrMUkDnNc8lbpVgU25I8WFoAI7r4bTHVcPOYnV+06bl5zd3q3nc6dnp6bE++eWT12pnfXwHhLgAM+D89M2Mra2u2trmpPMk7t54DxXM2Mnq5V9LJ6PXsm2++0Qw0VlK4AHDdsHkBl5ivps4it/GYE/hJqiN9zEE1QMrs4mDHfvsvv7Bc70I+t6pS/o9/9+ej9Qc/svktfG7pvHoHWAE0KI2CErHgtne21UJeX18Xp/67J0+EajDzB2fc/SiDRE6YAdIDudKREjIXZuVAjlBMZgPXL5zGCMIJ7RkKWPQd5YNReGKj4Upm/pAdSXbbF9mJDPs2kTdbnZuw+cm8Jfp4M3VsMKQY8uKWxQ6yWwDlFL2mry4qVBkeLmgCCCsHFwUeaONFsy2LJE2iBdQUFJ/rILng2lD45IBRMp5K+nwvCRMep8m0aEBtKCZ5Zm6LNkyDDtO58/Y+tKhBry2BoxyWBCqGclbI0Vmmk4IEviurukiOCyRpngQKVY9ulVNcuj3o0khfcBgyixZl1T2waKC83Va3dn1j0haX8GyloOy7ujOkFSGFGWvU0/byRc329ggOE4Qm6/eCgbLopi6oEmlFol+k47xdoG6KvuAKxi7ScYk607lNJqB/daxSSNvsJLRmAnXXVdEQxYDui2rhKGMHx3W7aCAs4YUlMyUsdFdQI0npOMAQrEykkFsoWKXEYPy5vBI1l8N818ystXoDOzqtWr0/tES2IJQZekaXIJ32949+g5rhG6/lcX6oA4USj7VPgNV2TiaUTEDESox4Pm3R3ihu2T+I55BYyPdZ5VKcsfVGSSxuI+0UKhCHTgwCBFbEn6BVuaBU0G4SLdntYxyVv7QQ8ALH0XqSZ2jlO7tvbWtrXQnt9uu3Km4Jyth9aQYCCxBRoSLVyzm38WDWIWsjzVlVT4+tQ9e2fmHtJjYAePUhnNZ3le8hquR9+/75c2s3WzY/N2t3bt8SCoeImHxSM0n3Oo6JdyrrlOIw/8dhwAxfr+fFLfGH+0li6NNWPi+qQ8Wtvi8tl1T0ElT76kjRySWZBywiNoAWEnDlhR0V2ROIYJQFhKASiTAFzy2yKzQjxK4QWhkBHQSiujoAoYGxPogtn3/1lX36m98poVWhpcsM82R93jMk1SHGREGUq6CHivuoXq05QGef+Ct5kXe1UI1dhvin/GXVdfaCSnNagY7sTAF/rXHnNvhE6vVDl1N7K9hXxddVzBj72HnR5CPSPqfnPsPByF3iVJQezBthR+I0pjiGonn5oJCqpFTd9XQYE3EFWp5P7HSrO0/nOqxLCpV4DvrnCzTOEH/iTBT3jmsSoBCpuuH+El/1s0G8hevE4ot5rKXlBXvnnVvq4MKsYX/4PvbiPt5T7Wq6wemM7e7u2y9+8Qu7+85dJTDM46FuT2GuuxSoZ9xnt7oa2D/98z/JluvaIvOEjAG9td98+ht1ln72s5+5fQQgTniWYhXFJxsKEAZOYFRcnJ5bAzXhC9grPR+DCJ0xrpmEunpRU1Lqvqk+MxWBGqffRwAuIT/z3nBkF52e7Ryd2tv9QyWqJFCTpYLdvr5hixTIUpN2yqlo5epW4Mc5lGovtD8S7uJkRcUq6QOxgq4rHvQT09N2cl6zh48e6ZMV81nFeKntj5Ki99HVY5aPBIu4QgKG12+2mFfnLZvM2Nbqhorjk7NjebpLFbXrCSVsmgsEd45PXEiLeVGNIzjNlbxkXCQRF2CT5Ol2ZwXUYlGyubGp7iuCXL/+5GN7u79ruULWC9xsWkmtAPygLSL9DoH8Q836v//+D7QPPvzwQ9nBcIRFAErnzpgy77FXa3bMwvA9LLsmQDeYFzoXE2IqJfC9VVygqOzZgKYFqDjgBwVfUHQVgywwD3gPnT1a06EoAxQPY2eah00kbAlLqFTGOrWajUQJNu0JLPEABRu9ru2dndoJhS97jVliidIhKOWvj06HThG0ScI879hBIIDL3Cfo/QQV+czTuZ2q2Orair373rvKP11o0IHRGK/Ge5HiX8KEZh9//GvD6oazlDEf8lZm4U9PT2x1GVeIguuZYJHFWBKRNZzJogmHGEnxhk8nHq2xuGXm9vPPP9e9/5P/9k9UUHpx64WIj4n4mXR1nIVGz6vX2xInw4OXeAcYe3B4qOKM+KNOtmJ26NzHPCEobGtMq4CKsDMNuA9Qb9kzC7MzuhafO86oYPn++QvNrtNZhcXGmUWziX3shSAiRUXtVUAgGHCrK8tWRDwL1t6gL6YT3TUKUYrFKHLIvnLVYLc2o3FFh5HXRGkYPRLYmTRf5A5gJsYY9l9ytkgkbHZuRgUgs7wUtjwjbuPU7LxNTM/agDn1LPZcgOOIuHreAMDRbOGv63ZL/Luf5+QWOY0mUcRj48Rn5p6RQ5G7oZCtHAOBPbqojWYQu4qaBp5dEHNVTJ6dqsglFlMLoDoNq04aJDU8voeWyxaU79UvfNxDkAMspWxO70PuQTziNSjuPDbRwLo8y8dNwjC37eBGjAMuKkVtJHs99rXA5MuuqcCoQE1GVArGI7Fa+XOwoyIfmpqatdmFJQl2ASwWSmVRyuv1mj1/9p29evHMTMryzkjlZ6VcPjur4vbOvfv6rD6S5TPvkYUWz7jIMONzfvvtt7pvzEjfuXNHZw8ibYB4FLuAI3Ecye+85xUCbkJunk6OREv+7b/835Zu1yxvfY10Jv7Dv/25OreLN+7aAC9XqSWLVByCJ4VXyrD7eP3mlXjxBBKCO6qFoAzYaMzL5wqRnBAglVEERDo+hFB7c0hqFu3tjn6D+IDQiG6TSNjaCmbAFS1Sn/NxpWAOoGbbE+Zx1yJI0itp67RstpK1pdmSlbLQRIfWbLHQmaPx2SYCL8guVB1RIAc9CT1h0yOOOvL//YHPyGCBQFHdbFlLpsXB8iLpyaxMrwOSwtc4UAgcHNbcF64xR1c4UF97eNsyd1YuWjKHDYOrpIL44u/abl7YoNOwSjZp0+WcTU/lrVRiEVNcBFsO52WPRb/S8sZL2qBLYPeiD9S73e5ZKl3QjKMcXeUP6YGRBUmHs9Op2sJiwdY3py2TJUlCwEkmR9aXqAozrEXb3WnZ7tsLG41QxENhkxsBYgP1i641xT8WEd5lknqwN9h1cGmOB5QYBDsk4ShLcgQlVdyObNRvWSmbsOWFSdkKdTp10agISgIZuhTeOavV+1a7YGZPpG4HD9Reda9UkgjQX22sQV9Io5QuCzlr1i9cuEdyxCkhgOeNtp3UGtZm1jyTsw5rTfRJ76B4mFegVwAAIABJREFUt9A7MOpCh848G47gA+UQRVd1JnuXM0JekHBwo9SMehsztxO2eG1BxvMgbd4dD/vtql9qLM5CscH7uPH8roIIBS2BAdSL/4Z6o0645qa8OJaHXrBsiTOJuqZRmLkd9jVvu7v31jY31zRbs79/pLkTCmkUIO/evePiX+wtiVLFmUaff4jFEQg+iePxwb6lAYvabXXJ2UscovsHR9bocN+d0o3AEqIEq8vLtr66anW6KM26bKLmZqZtYX4mUFfZkwl7u7OvDi0HHWrH+K0xk01xC1JJPJKNDPYy7bY6W66ezvNz5WwOYoFkzOgj/lIqjf+bTxUFdJjh9WIHGnPLA6sKlKyQTOZuoC2TuHF4QzGmcOVggobOLw5nOtckz3jpkWxygJ+cnduHH31kR8dnXtxeKS45zFyZ2FHZWHB6WumF5ZgyGDQLtNeCD2MsqiK1OM7sxte6LJDZJ5cqu1cL53EyfUX4JCbRTk++PCyvUv28VI6+6EHEJRy+mmANa5szRMWkxGvCzL1ipndr3NcQhWWUlPFHdOaGdyScFqo5QMTzmOsJ3r/8jOaTxOTIKOmIhW/sRMWC3UV4wibRtQUbpTA/7QdwVIL2ucEIMkyU8rawMGerq0t289YN29pcV4dBitBjMNcLXD0rdaFc/PDg4ND+7hd/JwsgOh2ME0xWoKFFq6pA9w7ULcDk//KP/6DidnHpmhJ6lIY/+93n+qx/+Zd/qbmwsViN7n8cA/JxB5n4jUZ2cXZuFyen1jyvyet92PHiVgWTG79IWdMLa4Ab9yQeC3iFOebYGee1SWxavb7tHB7bm4Mjq9axo+jazFTFrs1O2+q1OZueKAlAFigSxosoYEKtFJLEMDbBbHN/oGQblgSF8+MnT6xBkSmfypQtLhLnBhLIotOAqAy0OTQzpIYuj3nGAE6sO+yKjVUqlFTcrS8vy66MMQweMPsGYZy1jS27++BdzfS5MNTAzk6PrFHFwcG9aTk7ZVVGMogfMPdI3RCs/0Y2NTVj62trtnBtSWcH1kavtilQE5Yr+M8REyhuBUIyCyvrQ0/q7969Z/fvv6uzhuKWmUcxGgiIYSzAZz8vvR0jq8FZGa7tIZG04NFL8Uqi3GeGUUrN7smOS0O6kBN4C+hNLqB1cKV4i7mVBMsCr9J1x6+oNnO2qridthKd9saFQGZiIOdxCgu/YsHOm007rFWtTTIsiz6H1RgHYk2L9YKuC6uVUTNpEXjnDXB5LBzHCQsYFWjUUGbZR2vrK/aDD94Pxa2PVXhXyQtcLwocCFcsSCTtw1/9UvRaKMgUt5wrKOmenpxoRpPXRS0ZJo88V3W2+qqNcZXXIjd9+vSJKLkUt+xFzuhvv/1GMQt2hVu8+FiD/7wDf7GbFa8T5ezXr7fFfkAtVqBDIiGFfYokNTHGAlkOcGhsS396953X5XqlDROKPPLi2amKzc9MS8cm5lO1RsMef/vEGi26q3RLPU4Dcok9knLxLSyr2jAW6nX9/PKijxmgN8PnJ15gQcMFPH/5SiA0DxgWBZabAgM4E/t919bIpAUi8E1T01Pag7yGqOGdrujRNLa4DgFW01Na13TvGLs7PDiSBsvkzJyYHolUTr9pFKUzjKpgXXNo229gobXVkQU8cnadqYMKFZoOK/cV66LIGuIsoMCFDk1Nw5mM8nX0/JYiOaOXKP33yJ87ArOgW2tvDQf2Zvu19HHIfxpNv5c0t6BuR3G5eI7yubkuFfiho+6x8lLMd8y+ChTcGO85R6MwqwPIPgcfRR/dOi+c18HvXs81gexPSmxGLNqmJyf1vBDlAuSHBTg5PW/5YtmK5UnLFydCR75nJ0cH9ujhF9aoV4N7BYBERawJ/G3RLMEXGUo9v7jWuF/iXoygsRiorbY9fPjQXRWGA7t714Ffiltqtc1NtGC8SFceHhBrN6dFj8frDdV5J3v22S//3hKNU8sO0XxIopb8Z6OtH/zY5rdu2yDJ4gheeSpuHV1y1DahgH10cmxb1zeFODz59lslIYgIgZpCK4gBwIsCl7dwpDH8t4aCXa6aTlQUlGIhsiEp9jbX14XgQIlBWIMOCCgWiSeUPgkwBGEUKFCQcfiAqWHPFmcmpLo7wiIGkYB60y6aDHo7hQif04LmWaGR0lEaWpeOgkzFOUyoOPuWQ3UwlZYtwAW+Vq2OdQm+Oui9uIVOwDVj8cLmIsklYJMoKDEATTU6Dy4+NEyOvCOYz1haIjmeBNGtpivQqldt0Kra4lTRrs2VrFJGpRk6sXeH3HaSAObU7iGKgmwEJSqhAyDhJgI8r43nbcN6fAh1TylWXVVUaOKoZVPTKVvbnLFiiS0CcdqTJPq+/PxoWLDzs6Ed7CFgBYpZsPPzjnW67gUKAsemlSdbUFn0QO4HCYW3H9DRAoB/g5YQDiAOQ76l37JC2uelkwm6Xk3JunOfQaGgsw6GaWt38NbqWbsbZk848JQAu42TpPChpKH8KZCC5w5QkVE3UfcOJWZAiVzRjqsNqzY6TklGNU7rP4jPBGqjC9IE/1Ul6t6hkzUK6xyvUgUX0PNgUaLn01dyyTpkbnpiomCL1+Zsi67GEjQqqLqhaoiKjLELE2Zj2UesJej/FLh0EW/fvq2g8fjxI9GUYU4oMU06dZ7rcurm1XmHMA/KihSlJRa3O3bjxpaKB2xYzs+rQp6XV5bsj3/8x5oZ9nnQWNz6s/VuWEBGbWT7e9hDvZb1FskU95pEhYLu2ctXVm91ZbVEckhBCnCxtbFu05WKkrlWs265HKyNRQm9AHiQqNUbIMwvrXbRUEHDvP+1+RntXdYdBxSdW13/2ak6OfjIQYUk4eVgovNPskewFb0NxWvmfPCmlliBd3gBpCjuowiIvD0Rz2m29HMk2IAZ2VxBEvkknBzOUNhAhFmAINzq2rK/8BxMs8/NTs7PVQCgAAtQ4zMpV+lujnTG+3q1O+sHQwjkIaHxrlr0o73sGF4Wt6FjylyNCym4OE4ATGJ3g6Sbr3HAXBWnGnduwkyuEl4600H0TmdCoIl7t9zxjt9LKgNlKixp76wiMRAE9LjvJG3EC7136EgT72WvpplSOukUPK7a65YebhHC19yCJ4Cd6gQzOwo10UdfYjfXuz05py6K9QNLxz+7koCQdGpsgtgV7kfcf6x/xFlmZ6dsbW1FnVsstFizJK9+iOuVxsCrU6KdloaC6j/8wz/ae++9pwTr1q13JGTm6HZkakRRKX+df/gvfy9v2OXVZV0f+//Rw0ca4/mbv/kb0SEd/HWFY2ek+Lwob6x7OxpZ7fjUi9tq1TqNlvWhJdNBDeI9fP9YvCSc9T4u4bcHgDJ2X2PCBFPppFq1V2937RgxEoEECVtZvGYLM1MS7MPzmyTE2R/OtHJqXfzTSx2KGI0NBNoY6quA2J99+YVdNJtKZJlHoztE0ghdE7C6O0DwryBGCB1gRnuYxyUcd61vTSiymYJiDZ6fxEM6TvwdQLl60bSltQ1bWt2wZCYnSh42NjvbL23vzSvrdAC6OGOZNfWCX56dhhhKV38nhqAqev3GTY2bUJh98fBLe/b8qTQfXDDNu6ARJCWuwLaiY0SnAqCDpJB78+mnn9rrbZI7rM0yQcwzWtxc+jh7fPAYKfBf4ks+BgUd2GfiE4pFgPXRr5YRkYkppz7KY1oaEd5VvMoecHsvn0cnOjpYeDlqRHzN4FOeL1iJvQnd398y5CYjFbC1TtvOWk3rkrQHRWQV04H1FcFuukoJNfZ9H+l9A4YqrZOgTyEAV1Y2WYE7Gxtr9t57D7RP4jOSSn8MSJFtJx0T/wy//PCXYgtiR4X7AE0MOm3MXlPMTVamNOLFGqEwcZr/JVspJuzsGYpbWE7Qcn104I1EoRh9+dM/+VPtUb8e7/ddPTtjjOdr6EC8fPlaoksIM7l7yFDFLXPsrB/2Oi/DWSegBTEinkt4dqK9Bp0TroXxHrq2zL1fm5112zIpu5usoJ48e241gbleUAlsCPT3WDzRqeX1GTnKZ7M2PVURA07MRwQ2A5iCOjjaEuQziJ3Kez6cC3QHyYV4xpwzMBkoXPn8qKSzB6CIE9c4j7DMYT6WuMp/Uzyjos46/f7pM9UC8wvXbHFpTXs/nS9ao93TmY5jCLnS7u6O9iZxY3V13WrnNcUIbEY5M3jeTvXuSeyP66VLSH4iz1686Q8OQz5QkmYEgDjFMs8L0D6ODrzZeSsRMfYais19LD45E0bBAi9Ydrn7gAsW6n9BBDQWsPHM5RnErq1qpzBWMwZxY2NBRaF3lKPgG0uMv0fAOJ7H/id5LXm5XMqsXCqKTSiLo6DqPzUzb8VSxXJFRrAmdD/qDTzLk9Zs1OyrLz+3fRSTRwM1FN5//z01QSqTZe0jL1QBp4I4aABd4p7xhitAREb1EyKLjH/xrMllKZaZl4Zdt77udaYaS2O7V+9YKwrICs+MMr5zfmhf/OofbXRxbNlhV9TpxH/8d38xuv7Bf2PTK1vWS4CQkqg7ci0CBQmIKJPeuT08PrLN65vqiEGLJMjza2lxSbx9T5xdeGCM+oWL8ADqiQQPD2oIIhkMssNrR9mRn70Ob7tcdhXWfsc6vY51210hMbV6U0VVKgNyjwVMx1KDnhWSI5srF21+uozbjhYYnRc2T7vDQTJhE8WiClsIQfwpK/RUQop9FLgp6KUsFGY86XBRsJjZebuj2aJm1ymNLBxElVQkoniWL6pDXIVyEFBUjZWGhIkiWckhh/hoYMmszyGGPFsLrZjPWL9Tt0JqYGvXKlYuocJIYdtTd5Pi1HNUzOSDZYCUzqLNhheQEsOAikyRNkxZ9bxunRb0ZQzmKX78gAKRbndqlisO7ObtJRW3ybSrNGruTcUM96BgzUbCDg/qEphKJsq2s1ezen1oQ83ZQhmPNMDQsRh7PTraLN9nQdHe3ebfWLDevQJFZ40NLAU1uZSyYjZhmRSbn4CTk/BUq9W1oXHPstZsDq1BsQRap+fonVuhm106t84MkL8Y5XiB+ei0KDq6d8mEtRAAy+btuNYQta474gp43p4s8OzHlE9RuBy79vvtX3fYGdErhMZcaGM8f0gwofhw2Q+ZixcKGZubm7Sbt7ZsaXkxqNmFquAKHSwmkOyheKihLkzhCaoMXYP9+OjRI83L0AV2pUk6Ct6dpMiOPpi6+zrsHeVX0j3sywaIQ8CtgLISFWA28F/+5Z+lQvnTn/1U9z92weNMpXeCHQ0XEkzxvbtjO2+3bXaiJF9FilveEhXIF6/fWj+RtlTWxVpAzaHE3Lq+ZcVcxnZ3dvS8mGlcXV6Qop8EppIpOz2/sGcvtjXTzrVgvzI3U9F8OugrCdra6qrWFfNuFCeLS8uO3g+GY+EzDtDo/cz6d7pw3pUjByN1YLlg4hJJU+ycxnXa7Q10/4k/3Ef52DGjL0ufILQSkkl2mM9FJUVjRmDh6fMX9uLVGzaA5ljwlAMMicmIF5bBNzh0CGLHkAQmzrmJLhaYCVHgJ3Z0Y3E6/jkBL3StHdGFGiy6ui+wMbrqiazPjispCtTD8QEZ5owiSKm5KrrZsSAde6vGwi4AKRyyQRQtdi4ibS1SK1292d8/Ht4UtwUsCzJZPV8Az1g9s66lBCkV7I7YQS7ykRhbufme8ZkerfcwoxSBVzZDpAmqeA3zyppvDxRjro/39+ITSiSdsIzsNVBJvvPObbt584bloMn2fLbLu2jeudeuTjiQxHrZ3n5rH/7yQ9FPJyenbHPzurr6nuDq26905x0E+Pu//ztb31jT3C2JHSynrx8/VpH7b/7N/2xzQWhK91RgkFcWokhr3AX61siqx6dWPTmx6uGx5iJHPUW5YJfjNmUOPnss+r3ZwDj3LdAsdudHSu6OTk7t8ORUQCFdGkDaqUpZIyBCzjnrZFvjBYLf/1BEDaLFjBdEACTEBsAjPjyJMnRECiTs7ly9vKtRB/bNCDXWjgmYPK+72Fgxk7BKMWsTlZLVWg07Oj2TyCBFPJ1muhWZRFLCfgCmgNVTs9dsam7JKrPzAs0pfmtnR3Zxdminx/uyRCRp9YTKu92x0yN2DPN05YrAiuWVFWmD0Bl8+eqFYoDeM0OH0oEh2An8fAQ43F5kQnGKtQKw+P2zp0rAPf4zXhKAa2kIRAAlsCCCRQ57EhAdqqMLBjHO48UOFD45MgA0YOcCfRt2TbOp14sdQbdx9OfBGmY9qSQLVFqt5XAOJsiDBn0rZzJWyResAM0xmRRjRTPaFF6ZrF10u3YGTZPXARwklgVAMbpFCAgnYWIPKcUJYnUBLOIcYItoXlQjIa60PTlV0ejMgwf3bG11JXTIHYiNNM6rMVVF8nBkH338a4Gi5Ksf/OCPghjnhUTO6MDjdY4NZKFQGrOhdNTHuccQ77hf3373rZhTnMu8L4Utc5h7O3v285//XO8Ru21+DjugGbvjsajE/uS7p09V5AKYAtBRjEFL5rPIwzQwIMllNDJFMcrYj8RYe5ox5R45W4R5RBO4PztN53ZG4zwSLkUoqd+3Zy9fSwuCpoc3TaDwhu44mi/FvJhU2FdB1YcpBSsPP+n/l633frL0Ou/8nptz38558gCDGQAECIJRFiXKoihrSz+pSqUf1rXessp/xJZd9lr/joLXXi0VlpIIUgRFxAEwgwmYHDr3zTm5Pt/nnO6mdpuFGs50973vfd9znvOEb6CZy89rHfX6ml4jLATqAuqRkCOCrKJVkFMhc7ALp39sS4vzgiDzyBkEgX6Al0uEiPVEf4h1D2ft1DrtjmDWFJbsf9YnOV1lDk96s2S2YK1Oz4ZTrIYqum/cm0qlKrEq4uv+7oEcUKA80vzpUdymUoIUgxxVDjczqT4DUWZyfLB/oFjDXtX+TKXkU+uiriMpOlPgs9cRKeu0W1Y/BqbcDZPNqH3gjeBfa/KiCxP2W2ywxjMgTm/9VIhN45hznlKJvJkcrAJjo1nc7ig4d1okR94855j2/Ggo7jR1HOsK5B4DysrcvOULFLcIwjk6jWfEmUwt9vjRA3v29JFyL4TBvvnuu3bl6hU9T/ixah6TI4ehZsxlTz+bUxR5T87vjz76SA0gnpkrl5dO4O1MbmkAKhc7cQPxQauGHxpGUiskbFA/sE9//vc2ax5YFs0emmP/x7/94ezS29+2uc2LSPjoQJb4TyhuVUAo8TB7+vypvG4vXrqom8HklmkqF4Z9DxMUV6wbhy5Q8BeMkI7QvdXEauIQDopbZLhdStuL2421NX1I2RxQONlEHFEsNODiTHEWVTd4bGl8AScDK6XM1hcq6hZzY1EMBKJYb7Z0QCDmA0SKAFzIpKySRwkPH8iZHXfbKm5z5aIOgiKqv1iR4K1opsK23utbs4vPKosiK+6VoEHqNKat1mppwkPSylTZFyh8S+BFPj3xLi5CMklLSP7egxyY8UIO3snQFisZW1nIWcp6lkoMLY11j+BBJCB+8rAoBW0gsR45+Z1AEZVsUUpmkovKc7cD73hkqQTwGtRAHe4yHFP8t2yW7Nnlq+tWqXJtJMEkhHR4gl9qMme9Ll2slk2mCIyU7OmzhnW7tFKgboO9d5Nyh0e5cIaLFoTpCWsIuDbiFCp8fUCu/xO4HSpupwMrF5I2P5e3THpqw15H3BruJSq701nakumS0U9ptvq6J8DLCBoui66ujDZsiuKDRGiC9HtOhyIwcrqXghoiPGNJO2p1rDOeWJ91pQ4xQc4LV4pFV1Z1cSnnc/i0XB0yTSXckF5wUqxoAoTeISBp2T+wpuAApNMzW12p2quvXbbVtRVP0kJRLJGv4Gt4VmGcxB2POBpJJLh0m69cvaprQGmO4nZ9fcO7dwk6pEztXTRHYkWCG516dvJQJEIxm6q4xQ4I7iBBpNloaz/+9V//tXw8/8cf/o5bGWkC5q9zEm0DxIuGApCC/Z0d29t9aQvFovU7TUGZCLz3v3poT1/sWiKTt0yhLIEXoEB0+bEJIQne28Evjylr3s5tr9lckUTZmwWHx9iBPJN4BBP4q5cv2UK1pGfLYctHxAaCC6RjS/GzvLISijfHWtUaNRWs+/uHQgLwsxyU3H+mI81Gy45rdfcrLJbEI1LCrSmhW6oA+Ycb00GlXCq+7oEdp7uyngpq61I1h/qQz6mIBhHyxZ17duf+A8UupkRAndX/CLQGT5xOJ+1xwhWTBPG+g/+sJ7uebMVJbWyEOFzRE1lNi2IsD422yEfWJOKMpyvvF6FMpwWd2wYRYWLT8sx5q2aS9l5UNQ0bW8Vg6FDrOuK0OGgtxMM3wtpESwjd5lhcc+0SfkKdV4flKaRPFjjYNMm3mkmAi1XR0Y8idOwVWcsFeFb8TPG9/f5G2yXnvPOzTBsocDWlQ/Aq+Aq7GB8+t2W7cPGcXX/tml25fEnJG2dU7JATO6OK8+mU3OzBg0f22WefC34KtWBjY1PJA4H7LITanxtr3+zv/s4nt6A85Jf85KmE5dijf/RHfyShKU1rKKZ12HszGkqJHOsETTapJdf2D+xoZ9emAw5+EEWI38WEK/K4Q3MlQBSdhhETpTB5Co1JePRMmLoSaknJ51DCeSp+mAx4kJcSb+A9czM9oUPIxJsoakzonrnoF8kUSAuSTnIMNjh/d463o6bA6GDV1uxPbb/esb1jVFCTtrk6b9UiAjgJa/a61gKJ0fSmOfkA1zFXmROEVEr46axVqsu2snne8uUFO260rNWo2bDXtEGnpuIW4TqmuXwWmqZCSaHxkM4IDu0WgTnZNYEY4Vn85Cf/1Q72dzXtoRAhYyE2EIylQDyb2dbmtn3rW9/W1OpEuC2Vsnv379nt27e0lnVPwt6JquKuV+JxmKSQe0hBDYqF+wtnmrUvey2hEzj7IybWUULVeSaTQ01v477mvWKy7Y09mgFeQMI7pBDmd2k0q2Exmlp2MrGlUsnm4VxKYCphQybCIANoQhWL1hqNbL/dtIEWhdv3cT4p6eV4kiAbiwr0lucHkd6ksytW22FoIJ9Lqd1mJFyzvbUhcbfz21i+uLhbPKs8Tjpk2ws+z8Pe/+X7mgz65PYdPSN4mC+eP1ceO19dlAgnBXQ+k/ehwQmiyqduWoeTibyKKW45X7hn97+6b61mU8r4v/X937JtGlOhAepNYf+KxW1ETFDEcsY/f/lC8Nsozskz4nOwTuar8yoS4axScKj5EPJtaGaunhua7IoF5EIpwU/h3JYLbsMmS6aZ2ZPnL4SIKqIpUSyrGKRIoTFYrx3rbMTmCDgxRXELK7vRSBBu/pRInENTbGl5WSJp+WLJkYzhvAHKjIoxxfvHH31ozXpNBf/GxpqmdNyRUp7JaNGtxVoth8EibqocKlgbJVKiQvL5aMxThJfRv0hn9Z6Iv/KUd3f3penB5J18rFgoCVlRrVRVp9AIVzwVSgSdh6ELTg0G9uzZC+0hJogR8guljYku7wsyE5qT8ke0e0rQ9CZ2585t++jDDxQrENqC7+uNDEfTaAlLOBK03683ks9ObeOZzp/x3+O/nQ4U/Jn7+vFXjyJ/HmdP19jZdaZEKSCpfEhDXPAcAhofqt4gAEGvJNM5QbxRQtbrBbszzjri2ieffiwRKCyfaPKCXKC5w/Qd7RM2c0RNRfcCriWeA3rPTFox6IMPPpBwKeucgQp5GXUh34v0V9aj6EMBWXCq5UF+4sXtsHFoNzW5PbDcjIbJyBL/97//g9n5N79hlfULNlRxS2cs+K0GfmGaPxNT+bft7u/ahcuX9GGePX6qaQYYdxbEpUuXPRkJfColiKEtrQ51OGwpSIBdPH76xB4+fCjMOkGJgE7ySXFLwkJ3ha644BQT7GFGgiHMKD6Zhk4RX5paKW2Wm46smATi65YjbF66yyRAlXLRCvjFohiWShqEapJPDisOm71m3aaoH5YJ0gmbz5ds3O46XwVo5BBVyL41O30l2alUVkmr/MQyWcEM6+32icIjHUtNTBCbEo/M4R4UChRggvGhFBiCU6mQtXx2ZsXszCoFs2IOiM/QUklgUN7pkP1IIK+xafwBJ2w2ctXoWVi8OkDFawKCk7Z+d2SNegdwtJ4tBZs6ZBQHg46gyecuLNvqRtUSScQzmBaT+DgOPpXM2GSUsKPDrg2GJJV5e/S4Zt0ePOyi7rOLaQV7kABP03QlqNYBTSZhU4eY/wnq5KIKKhClcDexXGpqS/MFq87lBCvvtpt6Rtw3YGpwp9OZspm4t/B8OWSYRrusOJ9YKtPAzqUEBzR5rCSOAxFbJ/pWBKdsqWyd0cQOW23r4T0qgR8X+ZJFi/nGcVGmACcJYl4+9QrT3Si3rgDmEyQ60nQC08m0ZZIUt2Ak4RhObG1t0a5ff8VW1la8ED7Do3LV1cjJ8cBDQECB8dNPP9XG39zYtPPnz6kRdPOzT+UNRnHr9AFvLvAfHUWvyYPogIKtS6e7bRMHAcXtU3W/geL0e0PxYf/Tf/p/7ZVXLtuPfvTDE2E3Pu8ptMTF5sR9oJGRTNjRwb44t/l0QoJSdHoJ5Pe+emAvdg9slsoJ6sJzRF0wk5zZ66+9KsXN2uGRuHaFYs4uXdi0SiFrGnYkk3ZUa9ujZy80uUUY7NL5c1JXxleXg3CuUpJFAaJyTG4RxiB5DYhKxQyKUnypgRlJTTKVsrlKVRL+NCaEHGl3xO+BU0ui4pM4Xys+EcUWAOpEwm3Dhth2ue0X0GWgklIqnE0llEXypaMHPug0YfcfPbE7Xz3CxVQefZQdio3h+YPkOO3khgQ2QL/jgRXvfzz8JCoRxE1iknR2uqCDUTxX4GjekImFscOS3Yz+tFMc+KZnJtEqCgNsWFOGgCaI0OKTA1UHriM+lMcGWgpTY/YLcM5oa3U2seP9SaJctCdCs099/U6uLRyyfkh6YzAm+ZqYRrufICQX+TkygRcNg0apx+KolswUh0M2Ko2TuNPX8sm1xyihIUIioYS6UtLklubPlSuXhTZwH0sv1jjYfd+4AtKzAAAgAElEQVQ6DFXPY2L21YOHEk+8cuUVHeYUuAiNsJ6EDjjDEfQiLmF//1//1ra3t21lbU1nKvZZDx88tLt379of//Ef29oa/rfA35y36gM+4ZF0zZGbdLy/b/WDI2seHtmIhhA/rgZEKHoEWXfqRXw2Z5MurZkQl2IThvqE8zomMRERIKXQk4mEA/D8mXlTMyYq/Jt+N/Q4NdEKFA1ZdwF7lSWdrwWfZIapogT/zDrjpL08atnuYV3wOYrbfAo+sQMix4mZDXsDKSHzXKEPcF4jr9DGOqRctYtXrtna5gVrD8Z2XMPbvmujfsv6rZp1mseyMAIWCt2gWq7oc5CESygni2BUUVojTK1IonkQt259bo36sVBCQDIF5w/rVby4mUnl/sb119UAc6ioT2XrzbqmGTQANe0NE5DI+fTE1FVKEWDhvg9GQwl9whllL5CsSwhJrgEuzkNz1xs+E+Uu7DchG4LVWHwe8blT2KJvADoAlX6mkTT4FBPZ33gbZ7N2bmXFipm0DTod9x9GDE6QVLonGWuNhuLcMjywMJX34zOoigeoM/EoFr3ydQ1cbe2NOPEM/r7yx8aeplpRQv3WW29I5VZ9Vq0TtwSKKCXFPi8xtP5++S+/tHanpX34zW98Q/xQJs5PnzzR66CaC5qDe5hJOdffVchPhap0VbOp3f7ySxVrnBnsxXv37tpg2Lfbt27bb33/+xr4RIrEvy5s+XuM2/Bs8ShFEV1No15PTYs4NWdSKT/7yUReqK12UygH4iz7hPd2MSFvxqqQmk0sn0mJ8ra+uqy8l5yU3BmkRZ3GzzQptW78TWnsUsx12207OjxUk2Funolc0fVvyL+l9t0VrF6w3GxW94/PD8da1LfQiGDrS9wKD93DQ/v88890nxcW522dQmrO/bNLhbLOplq9Lj4uolYOGZhI0Zcih+EU09QaFItO2y26OFPSaU1nuVeb2+dsZ3ffnqLpoTwva9Xqoji0NMoosCluaUTRHI1ChRRpog4d15QXS/25UtEgKnoce3EbVHtlAZm0QjGvae1nNz+xz29+qrWHGCeOLO4zS87nMVUCjRqMnBa3PPt45jvq57Rw/e+d+fGsj2di/Hv82X+tmRHzhSg4qaaXPOdpMBFffQjH+uEzSwQsmVGOJmgynOkgmIlIFBBxnt8nn3ykmg/LpM31VdlLAUtnH9BwZYLre+WUyhR1ASLCiUYF4loUt8QZ1u6lSxeVf9G85b5EkWIaFco3hWALbjJ+qmhv5dJJGzWP7JOf/b0lOkcqbnF+SfzZ//pvZlvXv25zmxdsmqJLhfgQnU4SAedwBMaNvdh9YfsH+7Z9HnXVkjXqdasd1+zBw4eaIL36yiu6GV7c+lYWvNXbDyFJkPWvEgIU4jDB3t3xiQtFGzd+bWVVC4fuDR+agivKqXvxAbCYID+wQjZl1XzaZr22pceQ4/PiTfZGiEn1ZSm0slS1XBK48UhFG51MBZWQCLWB2c0VLVXIh8ltxsatjqVnCYcgTKayiqG47faAyPl9gQeSzuZ0UHYZ3StXTXqhGT57hK7ydybgbFj4UUxv+cxwQIu5lCyMFqoZK2Qmlk0Cg+JQmql7ys8KmqwxcMT5evKSIPMUT9S5bLrX4lBJrkYWRnBuxxKcogvmXRWuoT/s2XQ2tJX1OVvbWLBU2vk1aqOKAOPww8k4Ya3myHp9vMgy9uRpzTo9+Icl9xIMSpjO+8HDzCcpMlRn8yTcJkiCJwoYHiR0zUGFF+GlfHpmS9WclQt0yN13l1vJZqGzdtzo2nQG36Sk50AnTaxmpuBjGgJJS5PAo0Sn4tLhWJpgasLsRRkBq7ywaO3R2I5abetjM0ICrATaRRkEmQ4cMPZB5AbKCznAKgiO8plT15vAARxyIisGgm5UEuazUWwzc6AT/uq1V717KA9krFTcKzOkl7+WGBN8EHj64osvpO7I4UsQIbGEjH/5IsXtmh/k4nB60ihoWtiDpxPXkO4GMYrdvZ2T4lYThNFEiqz/5a9/LKGOH/3e76q45eBUmnoCRw6ZdODl0TnDRuFof9cyCSwhgMJ3tQ6/evDIXuwdmaXzls6X7LjWsF6vY9lUwt688ZoBOKsdcWB11DW+fGHLKoW0unHsnYNa057vHgjqVC4WbGtjXZ3oyXCoptjayrJ+j2vc2dsRtIYCV0k1EvedvpI4uDgUn1G9lq4xau0UugiiRQEj/p0il0NOMC0aJTlUV4HGo9KasmIpFL+Cnfo0gNdA5fL46FACCyRfTFM05R1P7c5Xj+3pi30bwIVH20DzD7c00wGD+Etcq6H5GicOEULrpugxrvoh6QJAjlxwSOmZA/JM15i4TOIjU/RAZyA2s1djE9KbTj4h5R9dTMz5M3ECzCEvmGng6cXiVs1LwWHpbtP4cqSD1OhREQfGhoYBaJgwWZY6PgUCSRfT2RAXXAk+Jr+Boyu+kDcjZcEUJt3iUJPIBL4hXX1NocWvC7tKKqoOV2RfqMEXYr8E70J/3VXiPQl225NgeRbUpUnSFhfn7TzF7Y3XhHjg2mNRr2lwQEl44uFFLuH0zpd3BLXd2NwWsoApB5PhaCcVYbsCswR489/+3Y/lab2KiMtkKm7640ePNQH+kz/5E9vYwN5mEJwNwtrgBQIEVvB4ksbDI2ujeFmrWadWxwlHq8/hM7EH4zSGE9hwcDnwu+FNasVACRCFJkk4bGJBLAeDYNPn99Sn2DwzxUwVUhHWG+Jr6OgL8RXg8OJEC4ni/DQvqFmHzjPnqkFA9Kcpe3HUspeHddGp1pfnrJKb2mw8EJxZgiNhz5B0k5w2Oz3bQzl6MLRcsWJfe/tdW1nfslqjrYnUZNy344Mdqx3s2LDfEazYm68JNd1pMGI9tH94KNoTk0fOC6DJUBCII1BIiHEkj3DHxQ0Lk9GIJvj622/bxQuXhBjQ5D1Md4hVn332qT158lj8XX12UXdC4zSg3xBDgi9K3Obry7t35LGr3Cs05aLKsgoekvNgQ0KsUSIcVNLZe5Grzt6kkOKs2dxY1/pmkkbh1W4DY3Y0QC6RtI3FRdtYXBDNCyoKn9FV4oeOVrOEdSdj24frzfNEeFHCSKH5EiC6Hn98EsWzd70IdymIpyIxSHQO8X+hCGDLNSdf0zfefF1aDKIlBRRDpAb4XvdVDEqA+PNP7/1USEHE4d762te8QcDk7ulTNY+BnkYtmWwm2r+caQzqbPFYgdor57GEo8Yju3f3rgSLPr/5mf3mb/6m8mJf8x5PPEb8egObq4NqcO/ePfncIp5YbzZP7GL4PQoQngnwZPJmCoN4GjCt5xnS7I0IGCFOxkNZJVbKBVtbXpZCLirgNHg40zwfSkkhWMMiFaMZqZHz+WnmJTOoEJP/uKI1Z5qjEN0Ki32muB+6VGpgynPdJ4LeGJ5oms018zmKpbyKKXJb3pOhg1ABodFCXsJepLGEcwLWo6xzJscU3RTXQJYRYhpKINSVe4GRzy8uCUEhb/F608rlOU2IgW4fHHA2b2rSzvtybWcHnbrmXNQtcc9n7iNnhKa8NHdoJgT1ZRqj+L9+/OEHduuLz4XgAQHAn2paKR/3WMb9Yn+wt2gg8G/wsqN6cjxHz05fvUHsayY6CbjgZOBIBwro2eL2dKp7Kkx10vAOMVxe7tKQ8YFbXL/ECZwcdvcPNcVf31jX1JrrKDEgRLl4MpJLDtzytdUVCYBx9sJ3RiCM3AlV7kiJ0+fXMQNSyo8bNWQyGWs0auLcbm1tag1x1qE4j6AUz5aBKffLHSkchSFXHMUzage3tqSBM27X7JP3/k6T24IhljeyxP/1v/y+itul81dtiuqYyOVjdTo5eEXYFWk8Yc93ntnewb5tbZ8TjAC4Ct2Qr+5/paobQ+wI/xI/gA5qEFaKAgcul+ec26fPnumDHB4d66JlF5EwW5xfUHeH62DUzwgdmJIXUSqRvASDMJ9L2RyeWSjSYqKcRHURG4Gh4LJL8yXbWKpaKZuyBN28wKECssxG5zrGmZRl5ysGWVf8Lzz2+iOr5AriwxCWDo7rJ8XtSLCapCVRUMzmrN7u2IjhnD4z07+Q6CF2lcmFhEAYRE8oki7bD2adDZJOTDSxXVrIWjYxEBw5ARkdG5JSyTK5lNFun1FwJlzpU9MBjlw9r6mmAw5rDYWjeM0OVU0kmIzw9zNqf0k67/CXRpYrZWxpZU7vo65nECNweHLCJiOUYxMqbDttLClq1hsA4c3Ldsi5hxN9bjanLItCyugll9sOiAerxe4Tb1eMcLgrKWY2ObZqKW3FHN0ln3babOxm8JOJNdtM4tmYWSMeCo41mWktRoEUilt8kYCnK22V6mKYAMiCAH+1rFUWFq3DRL7b1/OrNZvqELPZPTD5pMcdF+AX0oHnkkYKgCQuSpQT3pEbD4AEpTTRcxVo3pPrx1A7bQsLiK3RLCnZxcuv2NLqunN8Bevx5Md5BA5PjQIk3E+K2/v372vzc8BFlVTEZTC6hnMbJ7dxChT5klFlO0JClJiGAHlwsKvpLZ62mtwORvbs6XP7yU9+Ihn+3//R79lcteyiJCFxd1i5J9CCygY1RDh9zfoRxoo26DRU3M7GU3u+s2cHx03FlkQ6bzv7+zqYKG7feet1S04n1qzXrd8fKihurC9bOZeyjLw+pxL8OmpgZA/vKGeL1TlZEUAZaDYatoqYR8UFCaBMzC/ir+hwGmKQlAyDRRONMhAjdORJRkgoWFtAK6NaLAc6k2AlR0EjwAsi94zW1IDpL1DMkCSyPkhssIFgyrG6sqQOqSbo+YI1Oj379Iu7tn/csuEkZVP473iq6jMGi4hQtHpzwptK7JdYqDgNzZEOjiQI/nfBQsftE7z7yyRUxWhQY9X0KxTOzsv24lWvr/3nxYeaIZ53Kr7FqaY4+GpueKFzcoCeRR0ESysacJrShUSOF3T4qU8Z4vpU4TN26CPPQLDI0CRy3ph7ohMrgNIxpeE5k3TVGy3FHHVywz1JyioDnn30/nPhDJ+6+FpykSgQPzS9PDYooQqfT37pgV6h7wVPdoeLTwVLnl+o2MUL5+yN16/b5SsISnlxGyfDuu5QiMTJEe/16aefCRaHMAoJ7+rquiCt2kP/HUEp7uHf/O2P7fyF82qE8frAJokFoDiY3OLvHD16tT9P1lDgeklQyqxB8+jo2Hr1urWOj31qG7QnBbKMXsahIeF7/XRBnoqfOBeSRqLWonQOTlW8fXWERCYgtZxaFBoegTvuE0TXLnBepzc+heyZRUibNyFdCdRRX2E0rXfgnB1MU7Zb69jzI0TaRra1Mm8r1ZyU6b1J4ddCcs6yGIym1uoN7eX+kSa1mWLZvvaNb9tcdVFiQsNBz7qthj19dN867bqlEzOpP68sLcl/E+Vl4jeUIqYznV5HiI0d0SEyNjc3L0gpjhKKiwgi5mgyRjG7iZpmS0vL9u433rXlxRXpY0SOmmDsKc7Xp0LlELvSnKURGh66MAjsXHv1Nbtw8YI+H3GGRieQ2JBOuyhawC0Knh4EmbQ2w5TILdicUkRci16eiO6sra9bIc+ww6+Pgv35sxc+FMDfFI5euWxZng9nYrDnEsQ6NOw449nJe7WaDVgrNNYS5B28BpoWcGAd6cfrSo/jpLnDmeiULg5ePjqTQfHJ4VaWihKiocin0YTvMbHbbQlPReaiGrnejyJ2OLR//sXPtSbX1lbs2quvuq7FcGgvnr9QcQsnHiVXkvlM2q2APC6ExqH2jPPPKW4pljhPeE340jzjjz/62H7je98ThS9qIzhiyrnXfoSeQqWZ2DIFprg9Oj52DYjAkdYgYDLR+9Do39nZVTM1FkI8J/asRNUC1UIrf0zukRFycWmhquY/4pZz1Xntp3anr8KSxpBT4p0+xlnBNUocKDwP4iZ5HEMmbgfniOs/uM9uRO7xMjxLuN96nmZCPnCtcG+170OpIuqKmlog2GbSWSAP6SFARkM9QMwlXMU6EOfcqQkSOQN6P5lo3YLS5F9L5YpUexmyoKju6ZVTsRwOm1F+IKg5CMeAfHJUj68znfdMWkFd6hx0i1MGLBR9C0tLfsYlp6JfffAv72uaORgCIY/Ni9Csc+UiNbk451ivTJJZi9Co2Fc+PDid8HId5BZSac5mVGdheehTT1eEjyiCs/DlOLmNazW+ZnjxE50M1Q+B/sJggLySOgNOMggNdEVoCnCtXDNfjkQzQcyBxmOBBXcZ4V8afCjTgwAAkYRFF2etN7YDauLkPPFBJ8++3W7pLOMc4zOTx9LEIC8jjtLUcG9hHxpq/5GZqNno9QzPNk/TRsXt39u4vmPZ6UDoncT/+e9+pOJ29eKrNkq6z626pMKwefBxIZKkvdh5bi92Xto2nRSgAL2+krnHj5/YhQvnxVfQwRMVNgMs1W928MgLG5XN+ujxEz1cYBgsLkHkDM+mvBJMDk6N8qdjn66MxhqZ+welo+JG4ogx5VBJDFMC7G+63YEV8mlbXSzbQilr88W8OowjhKkGwwCtIIE1G2dTVlhesBlYSG4ekJ1WV0IJWRKQZMp2Dw6t1enDXtdBKohrKmOZQtHqnZ5ErhDwla1ImApo9A90Ik4RKIo5vKUWmLBypayEHW/bcmFq1VLC0gm8blH7cthApVyydIZpD0WTB5ZoC6ATXDWg2wDRYSZRZUFpiisFZU8oo82IghY+tEkCgxtcp3Ipy5VzgpjABXTfSJ+k0PmjEzfoA/3NWL02tqdPD204hP/KYQOPyIMTn13+kzqssDbxjnGcKHLoiJ8blNbIrUks1dSwqeVU5CetkOUJO7yMwpCHzXvg3QtSfGZwFjPWgC8LnLVUVhIHz1ZT20TC5gp5SyUo+imoTTw0upXZfFES55WFJetjmTSe2svdPdvZ21WDBa43MBWun83pCT3dS/cDBHLE/WOtCvrDpJYDn2Sbp6YJkYuoTKYDs+TI8sWsra6vWoZmydyyLa1uW3EOnzb3/PMOPcm8Vxf+vNxChEALdP/Rw0dKZvyAQ2lwqsCAvyJibrHZoYMwHHAOQQ3FRphYe47I6TCzw8M929vbsbV1BDEqWtP37t63T29+quf4+7//e672OPLJrWRfWMIh2RL/hcQVP7hWU/6Sg3bduq1jGwFLHk+t1e5ZZzixaSIjNMWde/et22kLUfGdd98WXWCEUnrorCO6lU1OlViyfgcTxC+C5ZLWLTYTNFzG1m42bWUFSFVZSTHwY+C93PuYsFMAcz+AELLv6JbSDOFzEbuYZAIJ46CWSuJsKnXGU/GswJlHsb0/0CGlqQSK6qjvJhMSYeCQ3d/fEzQQD2z2DVy8VK5gu0c1+/DmLWv3pjZJ0jHHZ9KbJf68PTlQMa1H5kWX1pcEeE5t2TjAOBhI2KX4G3QKHOLpk3v3Zw4cXRXJwKdHEtbxJkpMGOPacJqD7J4Uq+m4IzTh9mmRphKhk1qnwd4lQp/0uqLghoRBibV345VERD5oaHaSxLOYgG3KI1jK6xQgqGA7dxaKyZTpt03s1VevCvIEBPzJk2e2s7fvVjvJlCfL+rwT7Ueuj9cX/1OTLyZCFDnEN1dw5/kx1SQOiwdJAeUG76FjHwSXwmRR4mAVRMhSUmi9cZ3i9qIUVUnW1CQFqRLUgU9RDliETe3jjz9xdefJxL72tbdse/tcsHHi/U6T5zjZoUH44x//Fzt34bzE50isQDghvvbhhx+KcwvkUc8/WKfo7D0p0D2BYInhcVvf37chPou1mpJePrsnx5FN+Os2J2cTpJOGdZimKTliDwb6kReRsSHnnwW+Z5woxD8DhOsEHutT6sDrDgWJ38egJh6LW1aVJmXuy8o7gJCZpHK23+jZswOarUM7t7FkGwslS0hJHcQXZ+1YZxPFwniWtFkqa/u1lh00WlZZXLW3v/ldaSzUjg5VFHeaNXv68L712nWdweurK/I+5X2hMrCeOE/gqJUrJeUlH39207ByYerAdQGvxEVA0+qAQBFUN0C28Ti+ceMNh6Ur34rCciB3U9Zqt+2Tm5/ITSKVSanYIglXsZtM2Zuvv6FnT2OFph6J4M3PPlNiSowDDcQEhYke8Y+45ZNQF5RSMydQg1xPIWhkmCmhXV1ZCY07j0EgzFqNpt27/5VUhnlu5ULBcuxtiqwAcYzTYJpinPs0coYgDvb2yFzgOmmPu46AxzHWBOtIglgaLoT9F4AFxHLB+ymEo44JgoBF6EtVTZdff+OGilvlP0x2zrgE+LQoih9iuzKwjz/9WD/D1AnYP7GGvfnk0SOdpzQfet2+ZYnfFHGhCR+bel7r+j0EUUXzCSoMzbXHTx6ruEX1+tvf+rZEcrT+Q+PQI34olE8ahSarMCbvDx8/lq8ojVhi3VkEDWcWyb6S/25HZ5E3mDzux0aFTyRpHpI/wbn14pZLyGdxJNiWFg06E8RbL7o9PxdlI6ADFLuFvvGYTs5DvPG8whFiykVFr3flcH0+4jpNP/apLCcH0iZwIcCJ/i5yFHUFn8ESGlRwD9lnNI3EFRcCwdtwThUJTTcNcJiCIswYqA56zEnl9VgzRm/5uM5FTQuq7bEJTOFLnkMOIMV7IR4RrsTD2v1mRU0J7i7E6fMXLtqFSxf9PiUmNup35Zt88+Yn1u/jxhEGRCF/jkMAnglDCfYXz5FmCDBrmlLkJLpvQXeC+85km1yPHAPEGYWwcvKg0RHP3VhrxZzvBG3FMyDnCbUAz4z1gugfP0s9x0SbOkuOEoOBvdx5oQb+/MLSyT7ke5pep9xOkYYS1x55sUKOUIxT3C6jJbEu+LJ0FELTVzVVsBxzJKur+TO15vNTXItTPj+vz8vAFJrY5uaWno03iR0J5agHF/eTgwUCuzhCdOr22T//xMa1XUuOu5akuP2P/z5Mbs9dtXGKLrR3LwQBkmGujFa0gV7shuI2wJK5ETpwX74Ub49KO3bqfSEinhCFIsSIDKbwnrQ9evxYcBceLvtFEB5ttZkw+RqDYzODOFSvZx0mLCQliOXwTvJqQ+ApqYKEY4fJGUp3fG9tsWprS2WzYcdyiZmV8wUb9obWbMGhwe7H+WaDpFl5ddlmWpgUV2lrHDCFIgGi+1qwWqNlPUQGihX92cLHcjy1XKmsBBzoco9CJwRC5wo5L4H7CahDYj/x0E+YOkjYw1RK2BMNrFycWibZt8Ssr2KPYF2Ef5hNWCKN3LcHGU3UwxCYyaFUV1Ev1ALwTqh4JiGwB7Up73qcwNaSNprQXUlYgk5VLm9TiYllrVhGbGeqqXksxidjToystTtjOzrqmE1zlskWT5JGutl8AceED3J8fKhnpzCoqXHg2wYehUMR4VnTJAAqPpMVULWUskKGKNNHl0v8Sn6GBBZ4da8P5KVgGSCu9aa1en1NzynWEUqhi1xEzbpUsBx8Q3Nlz+5o4Pyo8pysJUrVBRVe/fHEDo+P7ejwQGsTCE8uR3EfuGyaQBCIKUaAdvmEDNgjk2U4bKnJ1EqoQ3pnIyhl0JAYWb6csupK1ebXli1TrFq6uGjJXNUsXRakWqIaGjG5UEUcv0ToEgEKjh2QV5Qct7a33b9wPLZPPvlYk1uKW5em8glzDHx6IMFrmucOB1s9K3UdTbyJnd2X4u5RIFLc3r79pXg/HK5wbgW3Gg58LUuJ1eGi4rTEYokgNhgoMWzXDqzbPBakXP6FmbwZcSWZtmc7e/bBhx/r0Jgrl+1b775ta8sLYcLm1knDQddsMlTTCm5+tlCyCfQIweimmgjToJrA/el0xW+lISEYOFBgeNZ0Yekojzl8PLEjMeJzkxgQsAnstVpdtwgupJJB+RsO1HTSxJ8pXxSUYv0Nh4oZxEK6lxzW8O+WV10c7PDwSFxj9iFq7yU8bjNZeYG+/+FNO24NLJEp2Gjq3s1yeuYQIEiryI3CXSEXClMsEgUVs8HmiffXdEKHIRB6BGtczl8cGTVy3F9T/FQVvhQknnhwP0CfRKEogTw1gfNYTVHOvY9m61J+Dwk4BaPbQ83E9aNBJgBwQKorPqmz7GdGLNB1CANfFJQM38dgAzSbyWIC5WrgkvD3G82WYh+NrdloZOVCTsggussc1o1W2x4+eqyYAMwRFWwdeMGfldfT/Qx8ISVfUAuEognnULhu7t1wPPDiVggTnzxIUEe0A9RDXUyKrjWvi0/166+/rj8pRk675xHg7MUez0uw9fHUPvjgoxP+/De/+S27cOGii+H5LDz8bESyOILkP//n/8+2z7PnN9WE5NDH6/aX7//S/vAP/1CcpHhfBek9gaGHqSqweRW3NWscHFiv3rAeCBVgo2cgxdEiRTD6YAWkP4PCp6vnBzXoMPF1UEwoksJUUNDZkPiqWXNmCheTLC9mnHfqPFz/zGowSKAxUGvCqam4CIpCtA5Pqrl2pj3TdM5eHrfs3pOXmvpf3F61zYUyGfWJYAxFNsUc65TQPElkBGPeq7ds9dwle/fbv2ndds+OD/fMcFho1Ww67Fqrfmh7uy9sZWnRLpy/oGdFU4ymD8/GhbAIbRnbPzq023fuqEnBe9SadUH/o7c7kZfn51B3s298/Rt24cIldy7Aa1ZoAp9YUwyTOzx98VwTPKDP5y9c0HNBwJM78I2vf90WFxYDjH+myfGt27fFRYyc3muvXbOlhXlNI4HbxqnVCVIheNvqiCDxzWY1UWJ6osbtmUa1CvrJTIMNrBtZDzloADStaMQF+x63eCJxTlkxV1CyCnd05+BAqLYZ0z947SfFnfOw4/4hgaY5cJIMRzu84CXvomDOR+cMxKMTDuWN69eEaPLi038mnqWKQwF+yl4kof78i8+kdCvP9OVl/R5x86v79/WsUcvF9xPagNvdeG7DV5yYOXXL5FgAh5OChc/+/MULGw779qtf/Uq2X+5scDppi02+WMzwPQro3b09++zzL+zu3XuKZ6wFLFgo/sR5ZbKN8nfQiECLRtcjTRffRydNJAU8P0/ZNghCLYCYEr4AACAASURBVFQrbDxbWVrWcOrFzo4dH9fUYHdkgBfEup5Ia9BQgQGIw4yBIbOOPda7hgoJjNMRHB0gwUYlGa6fwN6LU1O/vplbu/E+Er306S00KzjQ5FY0qUHoCNPBORGEhPTbOofwOp+6iBccbwk94SXvhXO8T0IAUZiFIpn3Iq/h5/ksyhGku+B6F+SZPEMEJSmq3PPeLXv43tzcgm2fu2BXrlxVMQd1DweOX/zze/bll7es22074iicfzGnU+aFuFWxqM9IIRfRd+R2TGXjuoh6EFwT+zFyuSluWbuuTRH1d0Lz+EwcjlDmiJbhfikWhXhO04nhIUU2CA1yC/b04SG2Rx0NOVZXN5Tnwh/2te82n8Qz8ho41kIJgEzj3uF0USjY2sa6ilsNGxJ+Npw0xMMzjPGGNdOoNySQyN6lkOe+cP3kaFDAaAALzh2QjFF/wdWSfejEM8ymUjZsHdvNn/nkNj3umSGM+2d/+gezzWtvW3Xzkg4L4D7enfSCRNy9YFFBcQssGc4tSo8sJgInnAxw2+fPnQ9k/si5DR1XQQM8qEWeFTf/wYOHKm4RdJFvV7CiIHXe2ty0QragZNE3esd6dGP97niRLPVFVNWYMLqwEMkpUMdSNmkX1ldsuVqwHsl2r2vVUllBul5rWC6ds1K+oIeIFdD86oqme242XbFOqyX+HEkjI3pIzUNI6PmC9UcjJbUywIZ/l8hYo9O3IdxXAmuYGCghEJpiZompH84q8khMBUE1TXnm5wpWyU+tUpxZLj2wybiNHIa+XyxkrFTOWxbIsIaF3FOfinh8Dd6TQbiFpJzDR/BYCcI5tEsNNuUGYvDYZJqxyZSpdNGyxQWbpfLW7hFAC/K3QmyHApUpCh3gfJ4pc8VyeaTVvVCiEXJUr2mB0UWT4m2hIOg0E6xm/VjS6MBSvNAiiRlp0sdkQnxeBU+muTMr55K2WM1ZKcMUHmjBWB1yNpjL46OAjT9v2grleas124JQIOCVQciAw3bMs88Iql7IJFVsd3o9wY7TuZwU9qrzS5bM5iWo0KVDOkB2ng1BcZu3TNYn4NEGBr6zdy6BT/rUB/ubBMl9p2XIA1Xp9tEMmmD7g30OCfXY8vMZW9xetuLyoo0yBZtmqzbjv1RJvDHdFu3U/9YXjO/RRfzii1t2eOCm81euXAnG33376OOP7OqVK7axiQ+mgPLOAT5LJIkiG5qge4HkkBpTQNvd3dEhz33u4S350UeaBBBIf/jDH6oL500OL7ycf+mdYkF6tLanNmOC0AD2uKepB5xYCu18oSJ1YGyjPr75mX362Re6VpLGd9/5mm2uLTtwVOq1Y+t1mzYZ9HUoM2krlrlXQPvcy7iPcic0gAB/o/MIPEb89XzWBog0wCXFR63bUyKs7n+AzT15/ESebPBeOLQpkPk37q1gTojaFSiOQpyhQCd4ItxDJxxrkizw/LamwbVGQ1BorpUJsNY2Ag0ckNmc6Ar7R3W7/eCx7RzVbWxpG89oatC+cv7IaRc2+E3KizrarkwlAEMyJ/5i7GBrQurX5nxSb1zRUGCP06GVYAQTzTG+sbTXIm9sZp3+wEYkgnxm4pqm3c4BzmadZxMnADogg/IqsZnJNu/Sk5iRT/E8Lnl5xSGoiT6JuqDPp5NJkosWzcUA++bCSSaYenFA0ujEr5jPwAQIuOPSwoKuX/Zcgoyl1ZBi8kBMhgcEwgU1bUR/mE7Ujo+Doqer5iN8R6OE/yiwiY8qcxWWZ9Yfh0I9KGEy8aOBxcFJcwfVcw52OEDnLp631998Q5wgQbdPPKAjL/3U213CUpayX/ziF/pdOO3vvvtNu3z5ipJnF5SSdHzg2nrCTwH1V//PX9n5ixds+9x24Gi1bOflS/vl++/b97///TAV8oiuIi7yYnXfKTxAAiWtgzbG7p61jo6sTyOZJkoYJkXLGXnPh7XlDVCHfPkkOPBfT85dP4fOxhklHIKJ+xo9gcjp9/16YnEX17umiYFT5oXtqWAPSbGg5HFaF9ECJPkJ9w+epLKCJN+6/1jcuwubK3ZuZd6SCDTR3CXhJ/5x7miSmhH3/9n+sb2stezK9TftyquvW7PesubRgU26LUvbyHKpiQ26TXv25JHWFTy9dMpVkZ2ikjqZ+FOsgXg6rtc1Pd47PLSnz5+FZprbteg8li2Vq/lT8GxuMJUo+DNKZ1UUMN0ll+EuEMe4v7v7+1IjJSbja45n7Y3XXlMSSW7Gz6B5AqSVNcB7AQ28du2ahISY3CJuJL6jdBjIT2Kl5mcOz4FpLVZG0ARcBDNSCzwm8D5MlCneeoOeK62jRk6BH2DlxFMhxmhYEbvzBRUbeBXT/EaLBJeLuHaiCFlcY9weaCMOPXUuM+uSGAVViESca2QfEkd4Dps6Ey/LmtFjo4texeLRi3S3OGN9MgW7fee2285tbaooVWExM/FlmYivrqzZcOCWj37PAn8/QCt9v7svLMUtDYGoXE3DGCFUzlH86HnW0WIt7pc4+YwFs66rVrN79x/YRx99rIkeZwtnE0I96Ei0Wx09Q+6LBJ1wngh0k3/9ep5qeYOLW7EwX7W5clH7fntrWz6+L3d3NeSR3ofyVfa6o4fgyipuh+YC5w4aPLF153v2TLEf9jgFK8WImqlqwHoDgDjHwIUiMULQea6usxPEulDeXljUOafzQTZWfnZE2goFsJ8vft7QoBaVQWigqVOLAntB0/5ASWFK6Qi2YE8azitNhKNtaeC18ncKX85c7jPXoEZvAt4pehxLdu78BStWsD1KWKfVtJ+990/21f07Nhz19Pmi+Fs49vQsYi3F56PpQzFHgQjNBERG5KGqqRiaIaw/PiO/w7mIyBwxmVjBnqHgPs1Tft2L2ZGX3nDw3rPXdfydvAA4MXGCL+gurU7L0bA65+a1/pzn73xf7qH2dSHvOhnZvK6ZvcX5CupiZXXZNrc2lV85lclzW5+e+zWIeqEGSlJ1H6hEni8ICj4rz41hKfHOBaWcly34e1h0MkUR1YkmY1Yq7ZNOzT76p79RcXuqlvynfzDbeu1UUEpJUliY+EaxMIEBkgS82H2pTUEA4OHzBeeADiMdCfgLPJBoLO9yAF5QuTekF7v8DIsGVawHDx7o9/VwSSwCB4SglYfbFjo1FLdw42hFyxZHiZQnU9EGR8T9Yd+KqZltLpRsa6lqhdTM+u2G+LkoJBPEup2elfJlS02T1mq2peIHRAUZe3UvUHFLJe3gCBXXgRa0ukJcG1jyhFl/BLx5JPXTySQtDs8omZbnn+5bINqzYARHmpgVaAiMHTLFxvBpdVqiWAgp0XTOZ1H6QkocOwo8Nws2Vy2puCVTj8kDkE3ot2xhnwaHLkngQjKFmyFeg+/pZKgpqIK+JHTzNhrnbJooWS6/aMXKms2SiEMB3Sho3L+3Dx9zRwuZzgrcYxIxmgFg8ymEOIg4vEguWaD94UCblk6huC+TkfxPd2XKzLSGbj9TZQSzKNwLWhsEEZ5/uZC2pUrOihmzTALBL5JyV+NrE9DxI+0ObDA2K88tWqs7sMNawydNBFDk8ScTmyvkrAIvlqZHNiNIX73Vtkw+J1EKpOrhIfMZBuOhC22gOM39Rlgs7Vwwuv0xWWcVU9yS5ACjnQ56lp6NLI/w13hoxWTK8tgsjfHsy9lsgqDG2MbpkZVWKrawvWHdZNam+aoVFjcsla9K+Myza++MxSTi9NAjkOXloUYgIChyWBLsaAh8+OEH9srVq7axvqnAQxCN3pwO4/Axh3+P13ceW2x0HB4e2PHxgTrPwIYIKL/61YcKgnQTf+d3fmCLiwtK7r1ICSeaOFAhWKo2mNh0MFAzo3W0Z6NB16YExFTG0pm8eM6UEu/98z/bva8eqlNNYvH1t163pfmKsyalFDOxyRAlxoHWh5KaQkUWEppuMSnv91VYAm3m3lD4UBShMEACNeI6KYyJQ31HDrg9Ams7aXu7ewrsrAsCMx36L7+8Ixl6T+4RVMmfNOlY47EpJfl8IDjZrDh3Eq1oNgQT5zBAbRE+MAUwDUHudaPZliAW/O7RLGnNHmuOvcq3aToFf9uQzMUOvP/pUDPBumRh5E9AHJ1QnRBPnDuECBefySeN3FN14EFK4JOYSWtvyP4GziANJe5BFsQGh55PfUkQiF2iCghSPLF2t6MDmGuh4NtSPCgpHmriNuEADKrwum6KbXh1wMm9wRSnPyQPJGqsNZ/YMKFH0bOsQrHeqEmRUQcnvp25vBJvIOgSkZnHh6+oqQb8NCgt/B5m9Myb1ldWbBmLFOJN0D7Af3z38Ni6NKUyOSFuTovbpDj0FD8S9JKfqq8DWWnA0+t21bBYWlwSp2t9c8OuU9xeprh1aKCK+xCHPbn2BIw1xtN4772fqStOMvPOO+/I5xZYqqZGgledehPynOGn/cVf/LkgcOfOg4gyJUNHB66c/tr16zpvOQ+YUPjZ6glcGIZq7YNxorg9Asp4XLN+q2UJEp+gVCwhH6YyJExhenj2WmIhegJ1DD8TE/U4RWDdRf6diqMznqAxbMS4pngUEq2YHfj983jrSBYXmlEiG7QP+DdNIQJyZMzEq96xOw+fWLvXtc2VBbu8tWoZ2cq4cJWmtjoomTxx5qXt0e6B7bd79rVvfs+WVjat2+xYbW/HZv22pacDm41Ah4Du6mlaXylXHKafpLHl4nKIJfLaHGoZIJiJpLzT7z1EHX5XqAjRN9jfYc/K9WHkEzigxhRRKPPOzy+qGabiluvlPiQTEhVCjwQBMtR9ESXrdTq2vblpb7/9lseh/sDu3rtrDx4+0mfkfr3x+hsSe+E8Y8r15MlTTWfifSe34YsGAM+KpPLSxYvBzga1YwSmfJKnlRyeJcUVUOm2JsSO9lDrRjQXml0++VeRQ8wOk1zdJ56ZmqqeJItGEZolapAF5IdTrFzgiv1CsxaECDGQPAAxxrXVNdvb21W82t7asmvXoCyshuv0pl98D8W7MLmFIgYN7u69O0L7UBRjr+PNm4TdvnVLuS3nKfEhKqureFRB5PfCGzE8x6R9/sUXan7I1mY2VWGKh+5nn3+mvCkqWp+iqWIT+1T8j2eBkM+TZ8/VyGZYxNlCvNW0rFq1ZrOlGMwXnFTFFj5XFOcLjaHYKFMhIUScT26rFeD6M9vc2NBZRT5B/iPUX7D6c1E7rCndDzjouemska6KpsdRzO/Us1ew0WDxyPtrYhpE4PiTPRMnuRSoXnRy/Qg2ekOMtQrMnHPA80smrL7XhbYJYnfEaoIEZ6BECkO9ARQ8CkDyeg6RP/V59Ymm50J8XvYgayuiRbQfQpORM00TwwC9lg1NMiP6UbW6YGvrm1ZdmFfBh2XSez/9B3v06IFNp4hb+RkrGkWAGXN/WE/eaEkrj6OZzmegkGPNsK6iTsqJmr9Ulh0OTiyjbiBOcJ+4NprpIFr9Xoepe+AKq5kYHB+8GKWRytR8oHXFYClO2T2fCNN4FY2O3BDPWuvdGz0BlKM4Sr3H/qRhS82ENgD/tnVu2+YXqqrJos6FzqaAFJE2DLlOMmX1ek1wa/J/hjbsId4T5CDOFOfPX3A9nfAVabuKFVr/FLecrzObtOv28U//xka1HctB6+T8/rP/7d/Mtq+/Y3Mb522ShPAdOrbAWxV0koLmkqSAyX76/LlDxCpz+sCffPKJbjIX9sYbbzjOO+LNgwqgQw+8g+ndWe/mAqdRcXt07DjwgMsmsMlOg8I6afJNo2vIg+Gw4NDgP920+Cd8VgLZdGSLpbRd3VqyuUzCEqOBjQddT/aCqi4CSYVMwWw0s2YN0YacYDSznvuizlJm2VLR2hS7g74tr6zacOy83xGLVgKYQOwm1h3AL01bd5Kw3sysz+YWpDFlk2Gwt5BiWlIdMzZtq4txNlOXoChnY1tdLNraEonxQAn+bOaEeqbIFLjJNJ2QsWx0vV/ggjHBklkBiHtC04BkCggvnrbw5yS0Eia+MyOJyVtvnDVLlS1fXLRMds4ms6wlUnAVgF6lFaAJsvhWuU1MT5zCaP5OEkxSi9ccXxzIHH5wYZyzkLaV5UUlJrs7LwQ1GI+xdfICl8XJNIZAwGtmsmlNWudLaavkklbMAtdxKGWcLvEZgCt0+yMrlKoSDts5OLZUOudTsv5A6rvVYt4KLLlg+k6wHdF1KhWDmIac+nRgUiRGviJ/FkrweR0uKo6P8qIgbqK9QFLQt1xmaguVtJXzCSukk1bK5m0yMDs6gHs6s8nIrZBGuOkWkpbBPiaTs2x1xVYvXLXqyoammaMA16SJwz3hK0JU+JODgS4wHWcgwnGP0Sz48KMP7dqr1ySCoUREQfgUXqR/CxN7vfSUQ4iDwjkUXtwe28LSvCgAwIGYMNEt49n/9g9+25YWF7SfBQWSb6VPbL1c9skQf+t32rb38rl1mzVLIeii5gbPDnRA1rqDkf3Tz39uL3f39axIpm5cu2rFHOm3ywLxvGkJIAim/BZ1Xf4qvj4BUYpe1u9iVXBg5WLZFuYXrQSMGO4NjSXg5EwugboGXrQPn9y7kcOAWMWhyuFG8YpXIUmIc5bw2y1aIhmEXiLqJPBxIqeGAwEeGEk1jRXWJmqMJTqbabjpNdklcDAKXQC/LpmSlRhe2WgHcC0kfqxvvudddIpw905WUU2iMEUrYOCiTup0MwkaungMBZlOHe+iyk5FCYonNnCCiohkzc1ZGduyTkeJ+XGrKauOTLlMGHS+68CFw9i7Dk1zriwFJGrW3B8Kd6BtJFxC94TOuThqubzWESqXwLVAnyzMl61UdE4TP0ORAAKj0+64EqoKeJpYfnj25RE49SmpxPTytrC4IPXM+YUF+SmiigmE9gsg9M+e2aCHJziCdEl77epV21xZlT0AxTwFMnufBsOdx0+keo81E+gTYqcUQRHTorsflH1J0oF1y8oFPg+KxHhML6+Is7+4umI33nzTLl66FBQ/JY91YgnEGokqyCr4JjP7+c9/oeKB4hZ/Uw5uF2Vx9WH1tUP2wKsRR//8L/5c4lPAUlU89Hp2sH9gD776SvcBaDRJXyxudSwImuFTfHYmk+fG4aEd7+xap16zfqPpQn2ClAbJTBp3gnI7JFs9sTOeiSfXFZIUb177xC/+FwtivX/Yb7EAjpO6/2ZiFa83KoIKDu4NBoegEQuJa0xnPFlyYTOHz4+TGdtvtO2uitueLS2U7bWL25YjXkg80Ww4GdlwykQ0FCaWsqd7R9aaJu3d3/gtK5Xn7Xj/yIbtps16TRW3+K3bdGjptMMsNflD0yLtk1vUUD0WOjQTxBc5BGuV4vbB46dG21teuljwEHukX+GUBiCXcjOYJWxlZc3t3AIcWIq/Up9N2N279+2gdqzmBkiHhw8eKCEsZDL23e98R9NCip5bX97WgIANBHz+7bfeCgryAzV82b937t7VOeuUFC8wyR94P7RSQN6RZPMfiS/Tvuh6wLPmrKwf11RUyt4rcNmJMWqwUzQw9cLbW1ol2BB6EabJIPEI0bfQ6dBr9vtau150syzDxG8y0VnH/uCaeXZqQBs8S6yXiioMeJ/rN16za9deEdIvTsldpMyHCn5KOWKOvIR88+7dL1UYXb9+Xc1bcb8TCfvi88+1LzfWHJYZ4a3eVTxFnwgxiBprIqHJrabJc3PaCzQ9UTVnms6/sUdlqRJUrJ2m4cJAYde75d1xTVoCDx8+UsEjocmAs+P3adCz//ncUkhHgClwKk9Ee8J+khWk4LzoC8yEPgCizoYAdUPjjOcMrYOY31Wx7HxTFWTBLo3PKQSLhL5OxcfU0JG1m3Om+btg+pYQlJXc0MUBnR6kxlDgAYvHGhoEfD6aDMBkOeckBDmhQdDW77qCtg8AdCbKhs41HPh5zm4amy7YNtK6EP/4jLWaN1+9mJV2xUlh7Y1gR7xwhjp9MKqaQzchR2d9kkPTiDx37pItLC7b4vKK4i/n1M7L5/aP//gT+b9yCygEFUPDxNI1MpxuGZsD0WqIe41FEvckxtOzjUWHNztdI07FlxeXJPTGHmy0WrJi5RpdtNFh6y7G5YJbQn8WC+LWMvggh4eOpaZPmGRzP2kcsTdpsPlw09E6rJ+orRDF0FgrxAumraxNlMfJ34lH0Giqi64RoAI/IHnUDAtWlPw+1CH0XuCaI8T59ttvu4XjDLrcgfY9QlMghEWlCFodOpuC/aSLcqalw2L9ln30jxS3Ly1nA+kuJP7jn/5PmtxWty7alOJWZ5sLm6jTRnasBG9mL14+t+cvn9vFy1c0ySP4YUtAF4ivN998Uwe4q6v6JEbdYzok7gB4ZvqTsN2dHZldayrABBAoYzqtzUhyEycIvJ42oLpJKcFM2ZgoZLKIXEFvagnkwNMzO79atc2FgmUmffFosLRhFE/hR6czOaV4Kqm47TTbmgRkKAq6zgWDXpqrlKw37GmjVQhc6sDOrDvs2UT6ya6M3B/MrN2fWmecsA4Bgs6J4M1AvzywsoHY4IuLS5qCdHrIuHtnx7mbQ5srJezCuXkr5RFFwSOU4hECd1HFLaJ90wQBNXTneX+kyYV0wnOT41QGq/rPBUdJslD7Qw3PJ8y9Hslx0brjpHXgr6aA4WKdgvdZwcqlSoD9UPihYJgRhxkIa6MBLCKhIAR8iUId8QWeLx05lCPp+tKEIOgsVOd02LZbDdvZeWH12pF40XR8IYG7J95Am0O+YZmEVfIJK+cSNs9nFqQ2TEVC4UdS0O3R5MhbIpO353uH+nyC+CFskZzZHAJjFEzaUAQwLyCKFSe/iy8yokAYaK3qIEszjRtamgl5mvXvwjsxsJGg8vrdTtOmk7atrRbs4oVFK5eSEr7JpmkAJO3mpw/s5U7bxhOmf2xwpv2MpzKWzBdsceO8nbt6zRY3ts2YaCqRcV+kqGoZC1x+n2k/BSd7jL1FEIgwJxW3r7yq4jbCQ2NSegL5C0biXvwC7Twtbo+ODq3ZauqAJxDSQXvvvffUkSPgUNzCRWViKRXuoKyqfr662a6kToLTODq0e1/ekoVTMesBp9Xs2gg8aDJjR42mffjxJyrqsFfANuziuQ3rwE9jvaSTtrKC0XxW+8FVu2f27OWeGkisseWlRauWi7LoONzfk0w9lipAWmms1FstP1hJjiSWsBiELlyUgg4jAR3PW3UmgwLy57du2fXrN3SQEH8kVMGeCp50UgFgCmEz8T75+K78zWySQyClSSINHLf/yIqvAyyavTIYYBI/VGOmkEeUKGetTtcPEuDTo5EdN1s2lKdj0qYkDRTCoCNQkQYi1Wx5cg90KEMC7D6VauiF5qHHxr6ulWQDOyXsz1arc7Y+v2BLcIrxOU2YNXs9O+60bZxOWZNCG2GRBFPWlNAyOeCWaiQGa6BUWtQQEh8dhnDMSSySSe3fTrurdbkwv2ADtBF6LatWcnbl0rbgkaNBX8Vtrzu0VqtrrXZHyrM0BphIkpjQCe8jlJJNiQcOhYAGB0VtKgs1I++FRkhe4PPxu89Rcn38yFKzqX39jTeslM3ZpN+zlKCoacuVStboD1TcvjysqdFCs1H7q8BregeIuETMA61TKhVsZW1ZhzCx6ejgQNcLLaU0V7XXbrxuV1955aS4dX7Rqc9tTIh1yE9n9sGvfqV1yr5666235E3NmeATBldMjvuedYYV3l/91V+psN3a3vIiYWYnNCCe/dffecf59zRkQ2EsKF9QrCaZyIEuwOd2b886tZp1a3Xn3NKYCvzo2PWPE7o4VTtpmcd+aojBfP9k8hamEyfXro66c0jjpFCJyRnIcSzCJWJG44YCJxQ90btY0xd15T2PAF+sRmBItjiP28ORvTio2aMXL4Wimivn7JVL562aL5pkejl7ZxPrD/t6HKAAZomUPdk5FEXka9/8jk1nKesgOtfr2KTbsOSoZ4nJwPIZ1F1dnI5GiDiAsv4iFkT1Z7jrY8UArhXOOMXoF3fuWocEk5wBuOdJIehTTcFnNdV09W4shC5fuiTxKimEB8oHU9s79+9LK4KC/+DoUErzCILx8whTtVtt+/TmTeVE3DOUnd9843U1bdiX3C9g/l89eGDdrk95fBLpRRZFJNQW4h6uFzTlmMZAVWESwzlOogkcvllvKA9T0hyKjMjP5PznjGWNa01ShKH4m3BOo/jbSqZj4ZVSgUXC75NDnz5pqjebaaJKUeJTpTDICGJjPAMKBBL2GzeuS+CNPcJ7qLDw0U6AQwbxo7FbHFHc3rnzpe7PjRs3lFCzB1mLFLdyJFjfUDND0z2QGSo0g+d9hNHLwzQhIS8mt/JFla1cTwUvjWIaRlwfsc11IAIXNnhon0BnVeQcS0fg0aPH0teI6v0UCFyDhJbQeUF/BJcPqCQqGL2IjBDvCLM94eCCIkwlbW1lySk1OS9KGRZFughTMvYHuRv5kCZrEid1lA+/Qwzjfb1AQ4wIcTWKSuf6R1gtNkatdssHLYFbDxLGLRZdD4QvTUzHYzkkrK+tOM2Hc7PTEReTC+L+O9/X1YP5HeU+5PGCDFMA+yCJZyHbGAT2godzpFx4U+2Uv+tnuTdT5KF8grQJtAhVUPyKI4vYp1Dy3vnGN2373EUrVSqCipM/Pnpw395775+s1axLvMufR9DaCfomINg0MQ6T7+iyQAxnb539Om0SnirR87t8RhrHq8vLei01O/oD5WwaNDEcDDQFpzeYzib2byxuqdmAIDMtPYEKR42FWIwGYVjPj5JO7wj//3SSPRMfmOLWc9GxaIbEC4rbOcTLtH58D2odiL7gQwqtlVTanj59oryWhu+3v/3twFuf6fo41y9dwo3AlcD1WmeGP2qqJZ0Pz/pODjv20T/92PoHzy07Re9lYon//d/97uzim+/a/NZlKXkGdwg9dPijmtzKZyuh4hahg0uXryhBY7Ey9aB7QPfhG++8owukuCFZF/oldO7IcWP3VJ21RFLFLSqwfJBhr2/Dfl9dHIpbiiLWAfw2gQAAIABJREFUpA7g2NEOGOTDWl3JoW4gm5LAQVo4HdraQtkurC9YITHUeJoER0U2iQswuhFFcMJyqbyN+2Prt3tWqsLDnLd+o60DIF3MW3lp3rrtlu2/dLsQFjTBeTDq2WTqghWzBF3ZrB01+taiUGZvBLl7Agb+rnwIHi78GrDo3X5X/0mwaThyvPioZ+Wi2aXz87YwR9HX1+QL/h9JTrVatAzFrTQHHeLNIUjxy79S2KJCnExlBZOeAcidMfmhsM1bLjtnvT5FoVm3S95cNqrlw3rT9g+ONK0nkSQRh1+LWThqdRTJ+PySvDONqQM7bQID9s1Ko0DGz6mUJjkUtxIZmsG9LeraCTSDfkcF7ovnT63dbsiiB/lupodwqnsd/M+SVilmLD3tWz4ztdWlqjphFDkksZ4AAhdxdMEAK4dC2V7s12QLRJeXozObmDnfNp2wlApGL5JIxLNFSl7Wck4KkjQKCObY0MCZbDBNSs2sPFewTBa4KFDkgpUKcz7VGQ9tb++5TSZ1u3Ztzc6dm7N0duSJTWbOjo6n9v77t+3FLqrakOOB0LgQE9edyuZscX3TLlx91RY3Ni1FR9ezQt8n0bIhwGPYX9zHn/3sZyregIIiUuE8hKlgyVevXLWtza1g+3TqFed8COD/nhxowiLgpsP+4uQWiBmTMb5PZ/inP/2pnikiSz/4nR+Il0EDwgWPdBR45zV0OTUhtJmK2/tf3rJ0cma5jCfOjx89s4PDurjFwMIPsPySXU3KXr36qq2tLNizxw+t025YuVi0119/1eYrRU1uKRLxj755647Vm6gQZuyVy5dte3PNxqOO1Y+PdOCj7If35PMXePa+dChjkkJ5WR64HHbYyHBvG426utbI38dDkTX8xa3bmty6VQxJbd5GQxJDF7U6sa+ZwvOp+GRJUySnSPD8iRt4v3EPgRFysDTrTU1a4PjTHFFjKMt0s6iJCwd7vli2zmBgn395x44bTcsWSzZCGRzrgaBMyaE9GXBPXOAq8vXVdID3Jm6MW5OppxWEQGgOZSYTWwRNMUtYCcjyZCKef7FasRd4dc6mdthEmG0oqGQxn9XBsDBXtuVFRGvg5/aVYBNz0R6o1+oBwuse00AmaYBx34GJE4sT04Fdu3zOtjeXLcGUA41zbNPqLXvxfMeePcOTeMnyxZK4X9xX7marUReFAu+7tY1NvW8WX0B8SqFYwJPuwW2aWD6HZ2DemrWaffXlHWseH9lF7HHg53c7lknQwBpbFsXHbN6Ouz195g7CgDm3MSDeUdSCyhEXd4LIHVx/itsVJQdMiZ88fWzZXMFyxZItLa/YtRtviFNHkh2hbT4ZOEVfELN8YmDi0gnKPegLgoVZPWvapx8Cz8fqVn/CbYrFLUkEr8s6JDHnLZgO/cZv/A9CzogPHuOInr9fA2dEJpG05tHRiaBUt163Mf6sYSri/Htfz7Ehdra4PZm8halQPIvjz5z9vZOiNXBszxa8xG7OaefkBa910RHQyRiGmOSWbRJDDMq+ghKqYHHbNL4P2obkfPfwyF4eHlsL/2m8Zkt521hdtjm41aCW+F8qKb6gD4BSUsg/bHYtW120S9deFz1g2GlbB32JZt3yKU5P+NZOxXKFVZ8a505EaHzSQ8LM2hANAtoA72VmT56/sCcUKDSMEMkk+Q42LPyeirng8851E2+AGl6+eMEVvqc8/6KgzhS3uAIgXIV1Bgk16As4pgiT8eDxihwQoxOmoveyvFXHmoxStDx49FBqzprwneH0cY+ZAsEd56y4f+++vFJZB8CxKXAp2kjAnz55oteLlo6xicr18jwpbnltYrHUZYUCcc4la1nDAcEC/Z5yH2p1tzchDxJMNaBV+DdZLxWLJ1MtNfZOfLinykugrrEHt7Y2bOucF7fiNktQSqvRuaSBu815gYAPNiYUnBSeFLda09Op3b59Wwn71sam4ob72Achv1Dgar8GwVV+jeKWCRNnJl/kvr/8l/dFfeI1eA+mk7p2epbBo9QHNY6k4nv7+4cSk7p//ys1wPhdNWewr0wmFDuE9AEZSFMzCEbFpgBnQCwkVKyHPAzUA/8tzVcFT1bTGPqJhJdSKsCFogmq2OR9ek6hsOWZxAk+8RGHFHIHGuB+H051IPj/FFromDiKkKHLicydc+AjJSG4OhD3l5YWlDuKUpNK6/P79Nn3fOQ+s35ZE6w3imHd02Dvo3o0IBKIh/F9IlXCmyZBTDM0S5zi4JZGkeYYLYHYoJp8Q48YTCyXL9m3v/1dO3/+kvYlk3ua5ais3/z0Q2u1Gl7vhAGAUFhn0Dhnp+sxhp5t+EUETCx0aZS6RM4pZQUUyfxcVWuSPIcYKFRi5NeCFg3/X4OzTEZnPTkPOcRcZU5T0b1dnEFCbRZUq/UsT1xu/D6JqiRkmPOXhYfQ2ZLQQGRjkwat+2cj6Lu6tirObZH1HrQ3YlEqQVYyg4AqoLh9/PiREKKPHj2y7373uyqO+cLFgqL94kV8bmkMedyKE/94Wvo9TqqGQkTqk5/9nQ0On1lm0lP9lPgP//YHs1e+8T2b27xooxnj8yAjTmAKSRMvRkf/5e4Le/7iuV24dEmHCUk2aleIeyBc8K1vflPqcxQM3GSShvC4DRSOwwscjsEBxo3efbkrjzmEYuDF0uVfnOcBAlkd25jAF2AD6v5k4F/27ODwyH1VlWi6ajKI0kvn1mx1Lq8PyCEFbxORKQ5Wgq6KwtHMUtO0jToj67R6VlpesvXtLRU8TLNKC1UrLVSs12zY7sMnChRz8wtuRo8K2IwkiEVllsiU7aDWs6PO0HrThKWANJLs9no2HXkCDCSJIkWKtCMXMNKhKl4sVjJ9W6hmbGujZNUKPJahTUfOaSXJqswzXaVIG3gSIIEDbJIGmjARSEj8EkkEwbC7KFoyXbE+wrPTnJVLSxJf6nRRHYbLhN9rXnxANkmxUJKcPYmcfMwQj2i1rVgq29raRihk+9Zs1rwDmUjaweGhjLlJ5OHPSdo/TK3YqEy7S+WSniOJTb/XtqOjPasfH2qKA/ywSEdwPFThm8sgJlW0xKhj5WLK5ko5oQXoCKlbnMrocHWYWNYazY6Uq48aPesNfEJLEgRGYL6Us3I+o7+jrKvmQoHpN+IvdLSY/nkyQCAcjdxm4qhet1wxa9vnNxSo2k14V/joVjSNA6bW7eCHeGivvrpmi8sZS6SGlsGLK1Gxmzef2he3d6zTz1gig5E1Xrt+cHKIZAsFW1rdsAuvXLXVzS3tLw4r9wdWKnjKVQuTRQIUk1sOFhIOilsmltzTX/3qX+zK5Ssqbploe8fVu9fRqw04KJcg6OXM+Z0cTnSR2X/AiDDf5hDgwHv//V/q4Cfg/PYPfqAEB0EpwQMFvAiFbRBuILmhuG3Xj+0ZvBP41LCNhwP78EPsLPbFc2PKSaHCAUOBdOnCRZufw9PsuXXaTavOVezrb96wUiEjvgTTtKNaw27fe2itDkgAittLtrW+YjbtWaNeU1K4sIhtRdEePHxsj58+01pkn29trisA84brK0u6dmDYcClJaPzQpthqSNTuytWrIZY4X57pYxSSoEhF3INrQmALASkV6UGeHs4k9gWPnz7WoYwSLsUt9hkP7z+wXrd7AtUDYUCAJwZoEgmsZzixVrdn7XZXBSpTn0MmuWQwmpIwTXUxGgV2GnVDpsA5K9NMG4w0KZjBeyygxjx17jHCeig3A70dT6zIJEJogKyVqnPWGQ2s3sHjuW0Dvl+s2PLivGVTMxW3FKpM4XYP9vV9uMJSeQZRaUlBwJlUHEkAimIKWGRetmzL1bJdu3JOwnCdRk0JFocX97Rea9qDhwh7LUhgptX2e8vhyueiicS0YHP7nK2ub1i+VLZGbyABP+ktTLEMcvEQ3g+qwM6zZ3a0t2cLpZK163XtfdAhNE6Zthar89YejW0XUY5UWkqRy4sLlpW/70wcc7zMEazDSiUF/Hp11Srzc5qY3HtwXzoTXAvXdOONr+nwpbj1A5yC7RSu6wkM+9GT488//8LFOuYqmkpzaKu4VZHk0zp9BQgnychf/uVfSlQDhfQIx/voow81xSAR/t3f/V1bXFo8mfLoJULzQ8mqbLPMOqjKHx1Zt1azHtYwqHoGuw8l2IGDGROsmOREzltM6D0fOuVLnkDooogL+4FJrLijocAO3G1XQ/a45GIxDqXjNaLYkk/JEopDWk/A7Ci+xZMLXFRBTMf26PEjO8DKBEQN089yxebmyhITQyM6F/hiPEfB+PV+M03t08WKlRaXrbK0LC9MhPCY3M7g0U+GmtqyJuQfLzG1mfsxY0sBRJbECQXkkatq84/wbonnWJH1pzM1q9CDmGli6U0gfheoO7kRqsCeAwyVeHL2bqyu2uL8vBXQhaCBmUjaM1Rt63iwm6ZaYEVIqtn77777LSWMH3/86Qkv7vXr1wVB9en6WOJGFGAgSxRHwpRLCWN4RvD/mAox1YmQVzYXEx9ZgQSvUlEkQiGgopF9osIwTFWSCcE1KQrHoE6Csi7ifpFHqOUZBhZAqd0HOVqh0STI6HVByCzOA7tunky3pIOBKwT896Vl2f9sb2/Z+sa6La+iehx4fkK+hEnwmYkwuQPWI/fu3VNzALQOOZmjXNJ28+andm77nG1tbet9OBOhmHCbnM/uubEXdS6wKJ/O7W2dKQ5XHtt77/3UypWqckDOa/mwoxB/ohLjZ70K1OAxjXftrVtfSmQVSpBPSV1LhXd0uzS3LRP1LKAefMu7xoLiJ9PIUNioWR70PKDLkFczEIn2YdxHimbXUxirCOJsYqjC5+TvJ/DjUAzxs1KPD17yvDc2Prw3n5f3d0VsH0qwbsl9JPok3Q+fCOoeBoSVittG0+ls+bygqkwmaYLzWdRAD7Bm9gb3g7geC9E4Ef61xhsIiTAp5dqImTQUPN86RZKQo3mKFibKojw4pFucXf07Qll5+853fsO2ts6p6fzkyWOdVZlM0u7d+UJaEUy7uec+xPNCPq4ZTW2D4F4svE+HdqdiULEYJ085+dKSIw9l0FLUmUfMJNdB94L8Vg2c0ECKSBwfcIAs9FyHRpU44Y3GCXpEHzIU+xFm7q/l027WBWdYXGcqmtMuHrW0jN+vw60RJIVaQXFLM4ucFps93ysuCCVR4YBQYg08evQwiGo9sXfffVeDUZ4l9K5Wqym1ZPRM+IoQd+6ZF/0MHhjkUQ+ZZcZ9++wX/2Ctlw8sPaHwGVniP/zPvzN75Z3vWmXjgo3hXTKNFFSS/7wDRLGezqBi9cye77yUWhidSg57AgW8PQQL3vn6O3Zua1sP2LHbQcFTPBL4sYGvFzy4SK6PD4/tGNx5B3uZiWVTCZufmxPUk6kTFiOhp61iQSqJlrDjekPdQoQPnMQ9sM2Vil3cWhE0OT0ZWHJCQPFOl+O/mSjhnQjRy2zQxCNuYJWNNVu5sKWHyTUVqyXLlQs263bs4NFjic4wISKwMJWaMbmF/wlZLV2yw8bAdo7a1p8mLQXnrlDUhgeG6AkHDVyHB+gzqeMEd0fmE+KXLsxnrFqeWSFHVxePPjpDPS2axWWmo3ADmDD6JJ3OBJMbCkAO0PGUewMWv2DpzIJlsgt2dAxXGehGSnBQFIOH+ECm6eTQGS27/HYS4ZacFiBqf+DyCUhM6AnaBNNGvS5FPwIez10QFojp6bREGo6PjmUFxQbh55mEVwmmyoR9eplMTq3XQYX6wA4P9pS4TLFfaLesXMzaUrVgs1Hb5spZy6OYzDQ+7R1AEkOCIesKaGejhadpwfpjIDaIxyRtAud2NrYFRLiKwFuBfQBhHxnS7Si6kWggDDUa8loTwUVZm/jxIRK2srpkKyvzspxpN7DNMCuU5yyXxyIobcV80gb9Y1tdKxj7LpGaSDG70Zraz39x217sdG2WrNgsiXiZd2Z1IKZSViyXbXF1zS69+optntv2rmZIDOD8uWhTVCllIgeHImMffPCBghFdcQSlvMM9k78aglIEAUHUwyEQp5KCRQdOr14Ymy8Oi4yLKxwcHqhDxkEfuRqffPKpDhn29fe+9z0d3FIkj51EDy0nUnE8Q0rXdqNuO8+e2GTQIxS5ufkHn9jBYcMSCLGguF0oaErearbEkaJhRsdzOMIaqGRvv35dewEaAQnQzsGRPXq+Y8Ox8z8ubW/Z5sqipRNAWxtCG8xVF60/nEioamfX/dG4xO2tDYkMkUxub65bKZ+zly89eWMazUFBbOMgZeLLfSUxIUpwsPU6XRsNxlY7rtvR/qGQDBKhymbt3PlzMiyHp8JePiKGNWr2fOeFkoHXb9yQ8EOv1bH7d+/ZsBcEocRtcVsfOtzNdkcTGlc6Jj4w7U9bvd2xZ/t71kK0BgsgdfiTLuwXrA2Y4KwtLdnm8opNhiMJzxzig8l0cDpRYoldRyEBHzxr08HwBJIM5JaiDQEuuuzcM/grGNTnUf8dAukdCw6NwMfe4YEdNZuWzZdsZXXd5uaBK6KAObFas2ZPnj/VYQQvlaR7rpi3K+e3rFrMWr9dt54E/YZq8NEkQgCOQoPpBpDsGgIiIF0QEAN+Npno9UBTrK6v29b58zaYmiDq+NUCiWNLkQBpyjebWY2JbLNhK/OL1m+3pdZNY4wkERGoTKFgB42m7R0dKRZcvXTJSrmcZZNMBiio+vbo6UurtbpSVqYZW11YsM3zW5r+PXn6xOYXFy1XBIEzb6++dkPFNxNgCUmFjv2pOrSOXX2fvXv71pe63kuXLugQ5/757zqkyQFOTBD8jCQRobgFlhy9OHmdn//854rZCDn+6Pd+T81Ft7A4FVj0xD7408ODqzesvrdvvXrdRp229YENKiEKU4FQ3CpxCCgp3kvxPahmxwkR8URTn8C3daGRqEbqGgqRt6tYFgoZndEhs4kFMj8Xu/ExeSJGnUw5AheSvABoMBognudN7fj4SH7zCegocARTaXFauf8kta7f4YWIRKmmcPJBo2HNtg6URjz4QX9grToWZkeWRBMCVdjguYpfJp/Pp+8UCu6LKeExwfFdQZ2znW6oYgcWd0xvX+zYsxe7NqR4oTBBbV/qvhsSUnz+8oWg+RE66decsLfffFMWN8QH9uTj5y/suNHS60s8Bg7bGPpWSn7JqWTWvvjitgqSfC5r11+7JkE1cU5nU3u589K+vHfXGwZBnCfCHD3hdsjnXNkTX84D/743Hfzzx6LObfEiMgB+pLyiw/SHQgTlYCzVoJmJAgZkMNjLOP+c/MP9TZk8QdMiJpDr8PlknThD+GhTnpq4LoinqYaeiz8ygYLzt7WxpWnRuQvn1MiMfs8UV0rYI9afFAyeX97FGTnb2IOOvPCYSwHw6SefSFAKReH42SlunYLmEyuv8Zi6+t754MMPBWV2vqA3Q37yDz+xhSUUrjvSyKCh5U2QgH4KfEZeL6o47+7u2eef35J6LPk003JiV1S4PhF0O1OYaTIYFGgdcukUPf5TM4FO/mxq+VzGysWCYMn9flf3mX3K9BuEE9fJ+1F8iZrBvgp2SzTS1coMQkA8D4KVxH+AGQfoKX9i4ab1nHJLPgYk/HuhVHSLOhdjDkA1v580PtD14Jq4Hp4FgxNiJfm+T7A9f+b6ZEdEbsxaCSiEiCTkMxPHvVkW9AAiJeBkDYdpc8i1iBt81mhF5qrCES3qvH9vFuTt+9//bVtd25D+BMrl3M9iMWd379yyZrOu4lbT46BF4X66noMp1w8N8RBiT2xyHLTnDR7RVIKyswalrD0JRjKUyQvhxp6lwUb8YTilZx6ExbQ2T1Av7jDB+3Gf2eey1BTn39Wv/3+u3uvJ1u267ps75967czjdffI5NycAJCG6rJKDQJCmRL7o0UXbZVX5RX+Cy7Kr7HL5wf4rTJqSyAeVCpJFmgG4BHATbjw5ds5h57xdvzHX6m6iURcnde+9v+9ba645xxxzDF273BZ8zcR80edx3ac4rkGuTbO9qbQtrSwJ+HIbKgeZAZmiZy0AggcGd97x15efiOoX1hkjAjASmTFn3I49zXo7ODgUwAPdnzyNfUa9oWYR4FzQXaDByodk76aGHfvqZ39p9Z1nlgtOK4n/8Y/+8WT93e/LCmiSBBUBdfENAtIiFEOt/7Tt7G7Zzt6OrV6/rsOZRO/Vq1dC16BT8AFvrF/Xm9Mt5UsPHJVAzZM5FUOt9okbV6P+2Dg9k00FCRBzsxIXCZx8dYJkE6LWpHeWebjjkdSTCcISgSmkbG2pZrNTOUuOelKyhQ7HTQSxhMoky4tUxoadodkgYZ0zZsCGVl1bsZn1FdGIDg+PLYGw0eyUFRNjO93YtNPjY82ACPVMUvQPhKqi2tsdpuyoMbDdk5b1RszLpbyTJ4qGI53udet2RSoLgpUKiX4xn7NKMWvVcsqmKgkrZokAXQVyOhUUweWpkhUKSRjPYjlp0o85q2jPgoHBGFGbsg1HZcvl5+30HNrCyFrtoTVbXVGzmFFm8SwtryjxlxUGyrgnp0KwoQiADpOAo3pGcSqKEbOm7bZtbW7rWdOVZeHRSWSTYG8B8ibRCHmJeacNEITiAtQ7C4KUzajbvL+3a8dHB+qq108PbdBtWa1SsnIhacPemS3MTFmS55eAr++dZAkTJNOiRJZKU5q7naSylkoX7fwcdV7oayNLjAfq3JYKKctnyWFc5IHgAbqeThdsPElaqzmwep3C172JoSNWqlM2vzBjqeRYtEbQ53QqZ2khijmBNcUi9IqeFYuoZCKi0bep6py92jyxr7/dsLM61UdBs1bM7YDoKFiCklambGZxwW7du2uLK8sK9uwzHVDppJIRza8EWp/Ti5L2q199pfvJnAP3PXZWKG7v37urgBJ12qIM/a/P3vIzbvPlBwVrh+KWA1RU2wBKwMSAhvTdt9/ZR9/7SGImBMhIuYyooDqXoVuHCFQblsPWhgSMbDKQ4uEnn/5K4BFgCsUgQA1JzM72rorbft/VyUmWpiveucWbGNYCNPJXW7v2cnvPegOfYb+2MG931q9ZpZC2euPc2RQIxGzv2rMXr603cDsU9hmdYEAVDvXbN9ZteXHOdrYpbvu6hwr0/YGBmOObeuv2LXVTCdbqYre7tr93YFsbWzoMXG0QWn/banMz9tbbbwvkOT4906zU0cmR7MEoXNeurdk0M0l4uZ0Q2+iaB3uV4I/JHD4FKfO4MBJWllZsYWbO8jBTOl17urVhp8zM5bPWp1CBPkWXSurNzDUmbH66ZlWKYx1AWdva37dxNoPOuubhScxKuaxEhZr1hluCqTPoVjMUSTxXEtGpCqj+RNYGaRtZGl/wArTfgiyDGGHI5IsCE+g4k8DgB5zJZ217b1ee5dh+FXJpfa4bqytm/a4KZQAs1pDPAbp/JM+A5AgWDqqwrTY0cPdS9E6OP0v2w+LSktXmF23v8FjCfsViWRRhifwF9eyDvT3FzGuLiwJEUZWdAINOEpqVpSMwSqZsY2dHsXlpbs5yqaSVcliIwYoo2PFZw46xB6MT3h+Igry6ft3anZadnp0JrZ5fWtK5t7K2bnfu3RdISLLlIkfeLWKdAJwAbJEwEA+fPHmmgv2dd95WJ4c1hlhGqNUu5iyVEYjeWbF//a//9UVxG7JqzcQjCkMH6sc//rFUYn1m1ZVBuWOxQOBZc3b3mEff27fWyYn1EWZst2QPpdRJZ5F/9qsFbIwxcZ4tAmWiPgaRM77fi1tP+oXSh4LCk7RLqpsE+sJ84NXXinEqFg3SNog2Y1qvLvJC9wTQQb6TALsUoVJ+x2cRAT8v8JW3AKaqY4AQlXf6yPMPjo6lWp4tT9k4nbLp2XnZik3IMbgm4g50zKDUDnAVYzCMLwpm1jCFJur66rxJN8KLAbySOSuS2az2y7OXr63V64uNEWcir6+uacZ1c2vLHj99KgaC2Db6NWnvvPmmilvuKUyXlxvbtrW3L2sgB/PxA3Tg4e233tEaevjosUa6oAa+ee+eLc7NK+/hLH/87KntHuwHPSSfKadIoAglseQ858/EY67VPSZhUkDH9u5lJJY6gGIqQrgPDgDSQOBM4Tm4DRHOE1TB7HWxkgLIQXdUoxRByZeHSxEPcAxwfnR4qNfntRF24v0QUCMmIx4FoEeij+UXoBsxhPV//dZNW1icc0ssV0T1QjSsHTU0gg4B6sYvXjwX44KZW3WmJwnlKF99+aXOUvzkORcF7AjEobi/ZCF6s8v32S8/+US05BkAhVDY/Mf/9z/a/OKihLwQlKLwdrEmt0nyPeL7LYo/MXP75ZdfqbiFRSKxy2AfFfeX9mcA0aIIEs9OAFLYa3EuUaCOsB2K25zGN/p9GHOu9cDn4NpXlpdUWMIuIl5w9sPU8t/nXGguxAb2Pd/HM4DVwprnDHXNm4kAVYnbOap1KXwVuv/c5zh/HwX3eE3OaDEYikUVsweHh56rC+h05fC4f5z5gS2n06d9vWT1eXle3LPIDBHNOYBrAtICEKAYEv4X1y6sEp6F1HcDKwFQH4CVz8Ia/Yf/8B+JbcTne/rkifQaqtWyPXn8yJpNaNWhmRAE5Py5uBiZ9xs9tscOvFOOKYA9rrFGBAaFuHoBWIpEy3niAnfUPCo8ByO/36L2+6x0BBRjjHXk1ONYVMTn56KGSCxYY3HrzITgsBHWZ2T08Bo8P/YEI1V8Xu4xZxX7fn5+VgKI7j/stY8zPdzJhfNQe0egRtpevXwV1MXrApq8c5uVyBazuOwrPrOfS4oaFwW4G79wf6k5EpYaOC25c/DaCjYQezDxP/03P5qsvvM9m75220b4c+Jzo7TATc/jDzMTSXGL79rK6qoOeBY+/Gg6MZiIv/vOu5r3ED2DA1fIsCdUJLC6bdGuwBJKHg/3D6zXamsoGH9LLESgJfLNUEcnI+Zk+4GaAIXABRoImvLemoDU9mxmumQ3rs1aERuXcddSk4EOKW16fAx70PgKKjY69a6lJ1lrn3aSrIAwAAAgAElEQVSt0xrYzI01K83P21mjZSdH5+owT89VbK6at97pke1vvhYdAK+1YRLFYlruiFll7bQxsP3zrh2c96yH6IUOZkewtXBB0QNdAQpD7K6xkdSZLRQknpRNDW22lrNKOWPDfkcG281WX8qiXMRUNWcrK1WrVjkooWr3w3v43G93QHFLAT5j40nJ9g7qdlaHJjIWcpbKpKxam0K+1mZqs7JF4kCkaEC0Bv86AixdPZ7v4sqSEG+uod1q6RAi4DLsD+Kqxbwwq80FPYK5Dbremodo++E4j6ocPqRsyITTKgg8iFZAV04nx7a39cpajVPRkFPWs1HvTH6FmRSJCTYoXRUMJNN0Jw/26bxgBdK1bKFsqUzRzs+aKm6ZuiUpL+WTVi4mbHamYAuLyKYPJKMuu5QMQT5hG6+PbHf31EZjPAt5lknN+RGsmIHGUmokOwD+LaWCfyxrE2YHCfwUpKbOF3Tw7d1z2z1oWKeH8JjPWMkmqU9yldVsIclyZWbGbt27Y8urqwJp4tyI4l6gUjk87rMmUHiZE6IQAdnyGVgC2sh+/guK2/vq7AgVDTMoV+ku3uX1Ijp2h0ge2OGgYzwPQArvoEyU3LBH8UbEdmF1bc1HBKJqntA+R/XkOyplXsTq6lJL7rTqNho4UPLJJ7+ydmegUYL5hXnNJVF0bb7e1JzX+emx5q74PJjMv//2W1K5HeqZZ+z5yw178mJDqthOL56xN+/eskq5YMcnR5bJFVXYbuzsWb3ZsVSGWeSJAKOpUlGKvdSSS3OzdvfOTQmcQNPGosGT94Tt7OxJjAVBEg5MEiniBHT2l89f2MHegSzJKGJ4nlBUOWzvv+PF7YMHj20TX0vN9zl4IJn9TNZKuYIrTTKzx+Gqmf2B5Yt5ob8cFHE+aGl+wdJ0cMcktQU773fsoFG3IXN8UMTSOa1v6LasZc6xZURCDJsfDoCk7R0f2TjM3ZK4kojQmcBHluRRSDkAE59lPLRqBU9Yt1+j0wwgAZ28VilbFjQ2m9X9SmGVI+2AhGYWKaS5UMYOpufnLJnOCG3HDqHXbtpMbcrWlpcsReKPN3lIRAA3oMEzl4adCQdku9NVsgBLqNtj5AEwzRWrJeR0dGjpbMrWb95W5w3kmUIHZVo6dpwDJMAbrzdUQKMmCQW638VqaChUlz3MPc0USipuiVFSg02YLULhhDnArDd+k42mbe4e2MHZuaVyeXWq6Wwg3LOwMGc37962ClYO11bt9r17sheLipZxL0cbJyjYfLVaHXvy5Kkd7B/Yb/7Wb2gGnISZNeVJiBd0KvAAQhIJdYL+5E/+RIrMvr+dz/Xxxx8rkf7i8y/sd3/vdzVOEteQCk8Vqj7566qSSXXsT3ewAqK4balzS9GnAjTUpUpgQ5fiojsVCgT+7Im404gVT/5esng5r8tn4Xui6J0L/DgbQgBbmJt04SgHei+oZppZxL/TKclRGdlTNrorPnfMmhRdOVh8QYX0ztBI60HdY9kHeVcfMIa/R6vjvNWxNteRARh1yy7IIpViQYUtgBTgmCjJ8n0MoyP4XQa1VnVAQx/PqXxO1VOxBmMCZlMiaU9evrLdwyMVffw7r33n1m2J6VFQfPHllwJ2VBiPBra8uGD3794V+0HFcyolQOfh06eyr4qfRxY/o6FYO5lsXqKc7PWZ6Zq9ef++FSlK0jQjdu3xs2ey6AHY5QwASAMcefvtd7Rn6Z5QdJKUQpdHfXx7Z9tjRHjWcYbVz4qS4idg/+bGhp2eHLuAHT69w6FGXLAKc9r2QJ0fMj+tiXAPLkWfeM5QuXN2enZu2zgqDHraF9fW1kKucH4BolLUU+TWKowJOdi7tLJiN27dtNm5GVd7FRB7xfMz+PHynDjDKW5fvniuM4/CE7aMLPSyWfviiy+UUKMeHWnzGu/hoA9rMGSxQZ02JScD1JJJzL0wCHt0bl7X9MYb99xOb+AKx/F7PGG/BIWOjo7tiy9+9feK21gIx59hT8S/Yy9KKVhFrc9X+iyu7ykxAdjfPJuMiwNS3LJ2OM+5H2ggsGZgtyF+KNs2Yj57OMQPxZFAx5aAk1S2Rw6MGsVtXzlgZGu4MjgACKNT0Y4miAhlHCBm7auLF/Ifilv+zllNKPoeeveZLi30cPK/K7oAUYQsqrZHECJSeuPajYUt9yz+Hc/SlXfdMkr5OM2yoABPMyeKmmGh6d7d3vX/rR/+tujJjJjAcCRfnJ6uqtDlXJPVV+iURjskNRvQXghCphGAu1yjkb7sQKB/Jr7/ijiatBt8bIeylrVPEUysjDPPscsfi1vP1xC+c2s+FfahWeJq0r4WIyMgil3FP0dgJRbMVwEOr2E8v+VXzmrtmxvr8l5nbUhckXxWUwuXxa07j0zU6X3x/IUANq6L8Rsab7w/as4Ut6IlUzMEBX+enXeXuR5FFe/mAsSMu/blx39pzZ3nlh11NT6a+Jf/7Y8n197+UIJSw0RWdiEsUGAfOly6AfKIA9XbtoPjI1u+tqKAxM2CQtFutu27b7+VtDq0jstNHFQTBFhIcvnCdoUbBJ0PeflBp2NdKDqDrjq3QmYHPvRuWLUMeqIAaGheT8/l9eUTmYSm07Ol+ZqtLU1bluITQaYhYgquJgzCzwIF7eszd9oaWmrsxW2vO7IpxH0qU3Z61rZ+R9i3JbJjm5stWCkztP1XLyxN0lzK2SRP68tViekCnjT6tnXUtINm33qTlIs0InpBMU1LncMxoCcsWhUE2qwULijHZqxSzlk+Q/cqZ9lMUjTtoyMvvLDmYYh/NOnYVDVpt2/N2fRMxjIpJM5JBnM2nOTstM68yqJlcwvWaE6s2RlqVoeEcv3GugIhC+7w6NSySC9T8vVQYq0okO3tHwikQPFwZfWazS0uKBDyj8dHxz7PifLm2anEJdjsy9eWdKBQDFBwvXzxQklvFD5g0UJ3YiGDtnJf2FSovC0vLcoG5uRo185O9mzYbVhq1DEbNZ1ankWpre9G4AGR6nX61mwyx5G0eqNj6RwBNmW97kAUYOwfoFVm02OrTiVsZaVsS9cqls0TcDn06KFlbNBL2YPvNm1r69wmibzmVUm0r60sy7YEcKHXabpQRt+VlOV9moKuCBUboamU6IAnp3U7O29bvTmw4Rh6uNteRboH65iAia1JGqXV2ozdfetNW+LwZq5LNB6fVYuUlkinwwoLqhgIFwFkcWFBQg4OP03s47/7md2/94ZoVCR0EWGLyam2ShB/uvp3BAjo7RS3BECeZQSdmKnhPZ8/eyGayfUb19Xl07wVtjVS5nVwSfQSAn8qYd1Ww86ODtWJ73Tw5Kvbo0dPrdtzj2cOTtYBBy+sjvW1dYlCtVsNy6koHdvt2ze8yBgOLJPM2ObWnj149MyGw4k6hIuLM/oePs/27p412l178uyl1JSxHHIIdCIWwAJzseOhtZvnKt7W1tyLUF0z6Lio+5JUnZ4LjIGN0EFoJ5nUgQ+VeH9nT3PlWGqJApVOqYPSHfZFlaXjj6AegjgUkHrmwZpHqpUgrWlouBnN+kND7TCuAOUMz9iMI81cO2jnhHlAupf49xURQGpJbAo11WIaqysALdRZoe2eq4CvZPOWS6acNl0oyMLsvNV0tWYEZZJJCUXtHR6J+su1ywInZTZVytsUMUoJj3diQPUpeglx5YILa7W6HXWj0rmCEhfivsTjUikVeoXSlCzDOB8AOECwr6+uaFayCaUyJJvFclH3mGderZR1n2Er7B8cWBaKqDrvKIwnpAPAfWlqzr8vBgHPi3lYil8sohKcCTlmBRET21a8YvSDIqFAQT7qicZFNxD6Vqs3sNdbdG4T6s5kmB0DpKWTzf9NxgIf9o6P7eC8br0RXQGow2O9DqJ58yvLVqhUVNjeuntHa8KpeY6GO5rMJXu3gSKJue5HD5/Yq9ev7Uf/+L+0mVkE3BLqugkoCkJtQVNOZRMg1h//8R9fFLf+mhP75S9/qflSRhV+7/d+V4l1VA2VyGGgo8a9D8ALJf0YBUpm+ZptAVGyY1PxGuw2NA/nBXQsuL2kDHpXITEn6ZL4yhXKpydRWH4EQZ/QnZDIUEgiObvlIBDmBqMNzaWi6aX/qXQBAv030vUCh85BABguwYmBtSBbFdkMuvJyTLQ9gUQLIi3mDOsF1fZTEqoEau5NG3W7VikVbGF+TtcqISSxxpyqB2MndqFJUCOdj84fMVFUQjpLSkZHWp9i+pTLmu9+/PyFzjt+FkbOW/fu2Z1bt7TPHjx+bBubW6Ze12Rs77z9ptHZhWLKZydvOTw5tUfPXkjN3Ge0/TmxzhkZIZYATCOwwxz5m2+8ISYHe//15qb0UABRVfAwb9nr2Z1bN+3uvfu2sbkp0IUi58b1de0J2Cs7AN3HR3pt0R2jFcdo5DPgK9esBLV6a0v7DoqoxH9G2GXNilJMwikBzzC3HMFazgsVYT42p8IFzRAo5rs0Shp1F4u6dk3sLLQOoHMTwwHKiBurvH+xqPyKDjSdW8Q6lUgHCmRMyjUDGVTvmQVEyXhz87WrRN+5c+GjCWMEwIgknRxWeynMrpKzuaiggzScvQAsxPXPPv9c3d5Y3LJWsMcslMoCFHkPxn58Hft64cuLCKfpKhc+PtGeZuaWnDrOnUdQKQqBCVgKn01q9mFfeqzxz8wakVhSGBdw3RNXHWdUQzPG0szJqqNLpx6rNeK2U8fp9EUbmpCXqEB0YVZ+jXtdlkU0olQcOsgRgfr4edQiC84rfA7NcUYxPTMBjZqPTac0q4xFqGjSmayPlOVgzTk4FruH0f4m+mnH5x3zmNghjgVuLLSJX6IIB/HIaCPkP+edRa6Dz+uWe4AzCTW23n33PY3bffXlV7I/BaSC9fbo4UPNLcNS5DlLtZvcPIxGeA3lis6iywdbm6sded8NUbnZAQU+c1x7l53YACRKbMwF2/g+Bztc6DV+kTuL+RJGVjTapGLXv4NfoRjHn4/5I79G3QQ+o+f+DqzITkx/5x1o1gJnH8KG3/voA9HwKW7FrBHI6qxLQCdYVORB0lJIpe3xo0fOhKvV1LgB8OA1YS4AJjOSg2gkhTtfXB9fKm5dykaNxHwmY9lx3z7/2/+gmdscLjnjgSX+l//u9ybLb35gleV1GyfzwReVgoKZDUeXNLCbSdjewa7t7u9p4D4PhWA4kroexcw3X3+jjYwSJF9+wDj/WzdcbSOKDBaOz+lAMT09Orb9nV3rd9pWK2M0PbB+B59EUCZ6YGN145LemnK1vwxJjlPWoK4yp7u6Mq/iEDGmJB6xYxAl99TCDgBaQTFftE69Y+PO2Ma9hHXOCb5Jy83MWj+VtVYH5JZZyZT1Ry0rlM0WF4p2vvPaRthVFApmBbNEHp5+ynr9iTV6E9s4bNgRXdZERoem5PEl9x7U+njII2TMXVxE9F3NK4y1IYqFjJUKac2KkvCfHjPgTxLH4D7tf2hIHan0rqwU7d7dRYPpwewNdj+tXsra/bzlCyuWSM7a2fnAJsmM5vnYlOVKSdRcvqAfN86bQR3UbUOa9boCIglVdXrGmEmjK8XO6XRaehYUeXRZoLJyAFEQIQQAQocdC4GWIMlBB72IIMBBTyEDrsEBxTWBxjFvR0epUsrZeNC2VuPIDnc2LDVuWXrcseWFqqja0MXouEhZegAlpkvdY/3BxJptBCvooDuyKqQbcUqSxgz+aSObnU/a4krOCgj7CYXP2XCQsGEvbc8eH9rODsVMScXxyrVlm8UDLpexQR+ajs+L0HXBtFqiH1meuRcM/B22Jtvb+3Zycq5uLdemboCSCUfsmOnideg2J7I5q84u2L1337XFtVXrg8CzTgg40SojtFK8+5G1/Z19KaNyEJF8ANCIKphM2Md/97HdvR1pyV5MEYQITDGox0AXQ14MVviSIbDEV6Sr8LPQ1JiB2N3ZF73s9p3bli/kAo3RE+GoCevFLV1F7DTO7OQAcThEqs7t/Kyuwr/bHdrZGabsHR2sfHa8e5n1YV+jdJccT+zFyw2bW6jZyrVF+bLmUznb3z6Q4jLK2Kls2mrz03br7k2J/bx8vamO7eHJuajJgDIcWsxRLs1N2zSUWTrKrabt7e3q50U5W18TMswMOfeX/Ujhw4FPQYgNDJ2TMUrFHC6WtFKB/dNzZXYOcgSv8nnZ7iBbj7p7rTKlvRw7YSDxsdPBHpMhOjNEzK83GkpOUeuFpgeirgYQXSsdvJ6Id8YDFcMIq6TxZZWVN5yasZSfeb9KoSiAAQo9wjDFSsVOzk5FwZTnbyqptYfiNNZMgDRQvxFcqxYRXitIhGfE/ur0nOEA8p7NaGaXmEvCyxqlQADhmapVdQ1YjNCVL1c4nBaUDGxtvtTPkGiTMDGzjEgQB1ymkFP8pouRUhIGI6WsRJGzvd5oWac7Uuzi2ag7NkG5dmJrq8zf+MxQvdWWCBbPndGE4xPYJPjwdq1SKdl7775lK0vzls8CqORUxLVaXTutN+yzX30rvQbUilnIXDfXWirkrJDBzzBp2ULGhhQ/bWaaxhK4oEgqlMtWnpm1afncvqOOkdsv+ExVTCyuovLsr9PTuj17+lw2Hz/6nf8izLgDXOII4J6CvnDiTJ9JMOf//uM/FsOBTlIsKFF0ZQ9R5P7oRz8SNVMFV0hyoz+mJ05+jwEvTvf2rY5/IEJlQd+CuVvRhflf2NQx4brsQl/O4arY/bUOricbl53bSG9TdwW6r4BJzwMoGPlzLMZjohpj0tW5MQFowZ9dxXOcgwtnK8BsfG/2lpL+kDjH7rA6FbKzglWRtkQ2a/UWgNFAXTXOMbq1M9Wq7O+IwUo8uS9hr2ndM4KEl2Mmq+4Sn5fkLBa90Y4LiibxHysvtDew2nqxuanZQxJLRK6Yk3/j/j3dgyfPntkh7Bn5gZq98cZ9W5yb1XiN0zuTtn90LLYBwA9AuVgh2YyAOjqwB4dHKqIA6Bbm5u2dt99S4f/61WuBRojLeRccoBaLo4whOoW4G1R5Yj2z8Ourq6L4kvSz3ymwKJo7gUWDqGMhV7C33nxLNmt8UYDx83xfnPNEgHBhYVFUZEY79Oxjt18Flp9TnlyrsvMOfTIlBsf+4b4KQ9Y/HW91FEm2meHttCS6hUoyglOA6nSRb96+ZaVyUaNqkUId14Y74XmBxjkHC2pra0NMIopY8hjWF24Wn37yqVgSa9KZCPY60cv1SpdV3dPJSBoen3zyiQr+q8Ut3XCyPwBA3gNA1QXKfLwnrnf2uxfMKYHBdIHxuUUtGLaICxZeggHe7fWOWyxiVUAF8DDeU4mmXthwprz7xX7BazmLUrUX1xQLrKUuzaXggRzzBWnZqMgLrK0wjsDtdFovtXKIeSqiTSAvYJ+D9JdFuBdul8WQS5B4scf3ItIYxaHIWTk7odRzDhIHojimzyeH174iSBfvS7z+q/HkanEri55AFY7FsCz1howvJl08S0JQPuqoszZ2HVMpFVusN2a2cUHAqoa9gP4BACYNuJibaV0r//U4RVc3fq7YvQ1dCveeVnB172mBPpot9fXh98uLe+5lpLXH+WXukWqlMAoSzyH3efaC2YEB7/RH1l1sosT7erVLG8GACKpEEbBIf46dXN1zQzA1Yx9+8IF98MH7iqUSWASIByAs0NRIiMXINWmOP5HUXoSCHMcL0OLgdYkpMEG5vzArYtfd40g41yRWz1oAqE9betC1L372H6y998oKEzR48Ln9ox9Prr//Aysvr9somVOxpJs/obhSJSYKUC6Xsf2jPdva3rTlZcx1mV0k+W+pA/Tdtw+kOEr31lviLr9/8QACXKCDnDkB5ju2d3Tonx0fKyktQ/3sd4XQ0b0l7OFbms/g1+eG9DxeJZhQkRi0xnuykLWlhVlRWbHRyWex1+kqUYuebOWpipXyJWucnNukO7FBa2StM5LKvJUXF62dSFujM7ZeOyELn7H1LVsa2eJCyeq7r613cqZEcpAZWqaU02F5et6y5jBpO6dtO24NzHJFL94Z4M5B74CK4sppMcAqwFEA+/CsFfIZzXsVsikr5jLG7Fj9rKHZYgpoaEdSt0OJc9Sycmlo77x1zWZnoZCDomTsrGU2SkxbOrNgu3vMkTqND5qkew57AEUMivkvEj2emyiCKlxJ6ClWZ3Q454uI7TCnhI1PV+qNzAfXmw0VAK4MivJlSspoBHYOCdBsurygvhyeFG7w8unqnp+cai15twJvv4oV8xkb9hpWP9mz08NtSw5blk8ObH66JM9Cnn9OhtV0aibW7qDKh6DT0JrtvnV6A4nFcH0DvCsH7huM6FM+17NCuW03b1WsNCVZMUsksjboJmzQSdnRwdC2tvBhBZnPiGJSymeFwqOUSwLOvC9JA51FDtILU+8UyXfB+r2J7e4wN+6dbSif1ekpnwFRN43C7kyFER0mfG2n5hft/nsf2PL1dc1ScoCTCSiYiPbnMxj8PHvsxbPnssziL+/euSsxjfheP/34Z3b75i0VbTG4RdQtBnUF1EBpiX/H/crmMnZ4cKDX5XNH5A8EEtGNXhdxrXmhkypuA8XP8UX/P8IMsSGbTEgSf+Plc2ucHWtm5/TkXF1RFIBJKPmZdDattUDCwUzs/HTVplhrw5F99/CJ1WbLtryyoI5kKZO3w819axwBvCQl0JadKtjC6ooE5TZ29+zV7p51CQbBJJ5uyBT+h9WKpSVOB/Uqa5vbm9bsIC1/XR1jKP9Q6Pn8dC049HyGZKRDS8DaoK85YES85ucWtAZfbWyog5KtVKw1YKa9Ze1G3VYW5222WrU03c6yi8Y9ffZSidvSYqC1tjrqLuP7CxWHjsPy4qLos+dnRzbBpxrRhETaqrUZefY2em3rSX06YZVc0RZn55R4HiPAx4wSYxZhpi2HHVe5fGEXVG+3rT3oWqaQsXYXWj4Ml4RVy2XDynmqlLFiNiWRKp9no6sw0XpnnpmiEI9Uni9CNYATnAnQcGfmZtXBJqllZrhUrklEhg7F6emRYjLUQhK2Tge1bpBbwcRWqVUFgtEhA8RcXpqz6lTZGufnAh3kQJZ2pVit02RCKuqry/PyEaSbdVZv2vb+oXy6h5a2Lp7VQ8C3pl1bWbAf/vAHdv3akkY3oFnj3U2ngALh8bNX9vTlazs7x+fRRYeYTZbSBMVxIW3Li8TStGa9++OUHRyd2ebuvqXyRavNL0hZ/6OPPrQbN6+LjeR+jpeUw5hsqhNgMF/O7Pnzl/bkySP73d/7sahsYk+k0QBw5JxudSweOTNq0zP2//zJnwgwJqlSQjOZ2M72jgqtzz77LKiZL13QklXgKTlytU+vbxnTGUkt+WRvTz63IwRl1HUk3niyRHf77yUs4by+mvAoqQ92EbyXJ2AuuBK/9MxE6/VZVBIfT3x9hjCqrF6lOMd7F98/dnwcvvaCWv6vVzzPRZ28IoBF0ccaYH1cClw5y0SJtjxvYTR1ZWl1cnamzwSgMVUquaAi3ZU4H0qnQq0BT8C9g+NdiEi5jXNsALsSeVRQJI/oWKPXtXq3ayeNukQLZZkzGFilULAP339fZytJcaPttoAoj967e9sKKLX3+lI3priFcYEQZC8oonJO07lnjpKkDxst4hb5EFRbZm6J5w8ePtCcOPkIHTHej+7nteUlu7G+ppiKDSMxGqB5aWFRAk502znL0TN5/PSJurcIAdLAWJhftBvXbyimerceZdNDe/rsqe49Y2rMxwOywdqguIXKHdeKd9VdpCyO0Og8IU9MpgSYYTUppor8xFMucKWOc1fKv3x2kmcKcgqL1WvX7PqNG5bJZazP7LtYcl5YaT/x7InZOpOTUsbf2t7wIhb2hsApmFhZ+/nPf65ilL+PM7c6P5W/+Tq47Ix5Qv93P/+5ilsaAxHkoThljeH5Sic4FrdRUC0W+7FwJNciH/vqq6+lYQNgSt4Qi6CrFNFfL24jXdU7j2HmkqsWVR52IWCIqxUTy6UCHAAHB2jwcO65Gm24Pgr3CxqsRux8npa7yTmsZR5mfd3Wywt23fMwC8m9p3spX/ILq5qkRDxjh9BBgomaJBLwkq9wVnuTJolsGykY1em7dIHgPl+qenvnW+8X1JH5PX8X10Dsakffeu+GehEpjZPQXGBfs6aj5gPXwjMWGGduT0dxy1w0wBiALs+dkRgaLz6LWtXYEQ0c6o+jA+aH+zqXxaKL8VPaFz7G5ICHi0ZG1omEfAHTZYvmnVIv3skVATN9dftruOiU5/nemXWVbe/i65mEcbKwPUJH2GOzO9s488aFdwPwFGIv38P6icJSkX3A+znwkNSI0p27d+zdd94RI4s1JIAOvZCsj5OKuQMzDeeQTEZOOxSyALiLi0u6B8Rh/o78EYoz3xvXpvaN1JKDcwdRl64ygN9kaN/+8q/s9PUjdW4Zu0r8z3/0O5PbP/htKy6sWn/CwL8fVpJ/gl5Jsi0j6aTtH++rC0LnljkWbiKbEqW3hw8f2a1bt+0tiluhC5HvHTLhcIe9cEZ1MCOBoudPn2ruNgtywsOYDDUDk6Yjm+S/iehz1XJRD4jDiUDOLCmLF0QEb0YKkzFzqKOeOoIk2Bp4xgYjk9GhCtJZPzq3rGVs1B5a/aRpqVTW5m5et3GxbAenbTs9aVk2yc03q87mrVic2PHGK+sdnVoVFCE9sVTRO7Qoa9Z7Ezto9O20PbBUAcl3FpnPjLmQkZjhWqhsUKm/qftMgQ9FGUPykhJ6AvjR/qHVzxvqoFNkgmYo2aZblMDrsmtvv7loS0slm4w6Ugw+PBlaZ1CzTjdnx6c9m1tclVofNESSYYIXxaZUCTtdazXbOjRo/0NVKTOTi0VIEZrPkp3Wz1XMsrD4zHOzc1ZvNjWjQ8LqFAk2nYsqzM7MWrGILcu0igM12JMoWp9p40Hp293e0mwciXttdl7dZERxWudHtr/9yka9puUSfRW3M9WCzc1MiaLNVoOqyH9QEenstNs9q43jcdwAACAASURBVNcpmBCL8dkO7uugN7JCFgo0CDe+sB178615KxRJ5PBeTqq4tXHJ2q2svXh5bPX6yCrVGVtaXlAHR2rW2JHIYJvid6COf1Qo5qqTKTpQCNGkbA+F3vOGiuJiIWdTlYIHoJHTmJhnoSM1go6RL1ltccXuv/u+La6vW4dDWwkmQ/c+ox7pH+wa6B1PHz/THCxr/Y033hSQwJ6EBfCzn/1UAYDDWMlGVCYNyncKSqGrcpE4h8DFfuAQZp/TzdNeSqd1qCJaw+8pwACr3EA9oKYhkVUA1SwZs9MTOzk8tCfQc7B6gmK2vad5VooggBzQO5IY1t4QFcjkxOZnarZQm7JSxrvNaTZ+cmLYFtRQxN49tv5Z23KpjGhrfRQq8znrTSaam9tBCA0KVRaLDj8AmCVHrZd5T5IhkL+DowOpcs7OzMmqDDCH2XHWMfQsgBp1NDN09vuaI2P+HyucWnX6QkDp5eZrO2t1bGZp2YaJlO4V171QrdhMpWhTxZytLNPBHMnTl7lQDikE25qtnjqS3aEJIGJuch6VyOa5teqntjA/o/iGTU42V1SXsd5tWZ8EIZWy2fKUVUuVCwaGrLqwt5Iq5kggFrPtQo8JXumUndbPbDDqaxa50xlaMV/WQTAZ9qyUS8sHtiiV9LQKftgwFGskuBxYFBTEBvQQ8LeGWj4zNyOlZdb2WR1Kd9fqza6K9qUl797SlUYvYf/g0MrlqjpZHWjTxZJNTddsc3PbWswaTsxWFufsxuqynR4fqrMJAJDOl6SAzWFIl3l5riZWi4zZUfMcj2334MT2j89tmEjL7xqQCNuT62vL9v2P3rNqOWeNsxN1e2CWALylM3lrdnp2cHxuW3skoM5IIeFC1+H8+NCmCin5pC/M1jRfjBp7eXbBPv7sa+uMzKpz82Iz/OD7H9rq6oqSHmLE1a5t3GueoCTt8OBYgosPHnxn/+Sf/r6SOWKrutOhiPeOa/TyM+3zP/3TP/XiNtAkWa8wK2A8oez627/92yomiPGXaD2UXbf+8mwITsnEWmdndgpwCqOAzq0sWEg+vaBD/O5qkRkL9FhAxgIvIvpiloTO6FVkPVIH+Xn2El15vpdigRjDuXj1fSIlTgVsmAmji6TXDLNn7ovqqvkxiY+FtjqtmpPNil1AMaf8JSjXCsAwE8B2cHSkIoqEkc4Q1NYK4kgM5qsYQNvBKZv82btZTjOPWYyKytFQ5yefmTiqz63Pn1FD4CV03YMDKSUzq44AFXsIJgi+w+++/ZZ+5smzp3YsB4KCrV9fV+eVURwSY4QOYR3uHR3aeRORMzrHGYGbfAY+487OrvYhMS4p9e2sxn14S6xKEDRCVVXURdT2yyVbXV6ySjEvJhmxhpEn4jvPhSII8Lsk65qBPcOqo91SnASsWl1dF6AW6bC8MPfx9eaGAFzYfNB95+dmPa7CiBFdOfh/BEs6iXCFzijAkApjAPTBwF5vbglA45o438kvET9jNI14yTwviTFFPu+1vLIi+xHm8lXARyXiCLhE+7RgsUVCvbH5Sgk1RanvVRgeBfurv/pr7TX+LSqF69xX9X3ZxVT+g2hZMmE//8Uv7OaNG7JAih0w9uju/oGKW1dS9k63N6wv5+ujKi9xApYLujV0szjvAUC5p17QhE5tUCh3oTTv1MW1Gfed9mtUzE2nBKrwvPQftGPnqSrWuIevNyrEOqA7GDuVAnQoTnxmUr6/dHlxl1AR6+xDNpcKMAqroAbMcwgXe0Ffjg2Wq4UKn5k/z807MACji7gI4wAtExXGAP6h635VvVt2owHA8HzU64EYrwSgxD5fmLmVMr2KWWd6xO4yMVAFchA74t4IiKAOCXRvYsrS8qK6jBS3NAEobGEA0WWUaBRK7NVpW1pZ1nXBdnj44Durn506jfeKwJ6KTjyf0dQIFHLOA++We5c3WmTFWBeL+MvY5iNCHmud8h5FtCKQEgvbWPBHhfwLMFZrJYgJqvINxXDQf4n3mJ+XndJVEHc8FhAmC9Bs1t56+035OlNnsQYkIBjyxksFareCip7TGxsb9tZbb9vc3LyeCe8BuHN0eCIdAF7fWURBeUEdccZMGQdJu2c2tPHJwB58+rd29OKBOrewPhP/8r/+0eT+D/9Ty84uW28EH91vmHy8EMTQxmYu0Ozw+MAOjw5smZkKZtzwsmq3VWm/fPHaVpaXpSJKwebIXlRMdE+3ADaEm5mUyi5DxdgB2XBoBQo+ZhrHQyHo1ULaUuO+gjHFLZv9nNlc6J6otAXPM6g2nE/MZvX70Gey7jUc1Lo40LgJiI20zhs2la+Y9cd2xixpJmXzt65bdmbWjpsdO9w/ho9t1UrRpufKlhj37WRr29r7J1Ytli1XztsobdYZDuys3bXjZs/Oe2Nr9s0GEwROfNdw6PVCcStaAV1LDkZmR0DGsmnL5JzezPcignN6fGqtgMRC5WPei+IB/0Rmi5PWt3JhbG/cm7P5eaAALAGKtncwtM3tviWSNZuev2al6pyoesyIyScWQSholRzg2ZySazanTN4nE6kzkmyzQMvlKdkUgJzRjZH3WA7Bh7MgHNXWBfKz3FO6NSC1iBY4l8vRHIAFpOF5X7pF3XZT4hV0K+YXl4QE8j3txomdnxxaASpxJmHpCTNQWbt2bVGvd3Z+Zolk1lxnJGudHvTJvndUc8wO++FEwjEcjFXcZtJYpjRseTFr9+/NWC6LqE3LJiOoESlLWcXa3Yw9fbZvp2c9m1tYkgk8c3qdVjMUt33rITdPYMXrjqCToQMFbRTqcYbjwXZ29q3X7miDQW0sl/I6qAAouN8UIBzag3HC0sWyLazdsDvvvGdT8wvWZfOLvkFi6QqfsZPDdTFf+/DBQ9vd2dVhe//+fdG1CM4E5I8//pksbFwt2Ts7EX2NgTDSC5WsXkGeSWZ2d3fUjeb37FeeP4DHX/zFX+j3FLfMUHhQ8+TXKUCXowYSBElA/23Yk8eP7eXTZ6KioojcavdsanpaxS1WR2INsH/7PY0flPIZW5qpyd5nYW7GTs8QmDrRXNVibcZah6dW3zuxtOaY09abjNUxHaSSVpidsf36ue0en0kchm3HumPvQ2vmMyFkhOIiwAwHDcUraD/JEt1Dpwm5XD50OdYpNmTddssGzOLR5aSrqQM2ZQcnx7Z/embF2qyVqtNKDLdfvLS5SsnWFmdseb5mtWpJcYhnmiuU7PjkzE6OT22IxYmlrY3Cem+oAp54hwesDXt27+5NdWQODo5sb/9IRVh72Lf2oGfVStUq2YISRSjMcU/Pzc6qaOOeMgPETZAoRzYrRgXXjFUY7Afm16Dfs2+h+HGPsF+6dWNdidmrzQ17+uKlYiwHLokP8Yq4wP1gPKEmNfFZHcZ08wFfuv2hvdjYtVcbO6IGMlcLfR7wgCL27t17EtRrM98/O4PzuH3zzQNrnNXVGZ6fnrL7t69bcjyUXyf7q1SbtgF7FTER1JKnp2TrBo0dlUVoi4wlvNo9sPZgZNMLS5bMZsREoXN7c3VZ97R5fmz9bkeMFYpF1MrHiZRlixVrdPr2zcMntrt37B1UNBA6DVuaLtp8OWN31lfkv3vSHtjijbv2H3/6c2v0Rja3tCL66A++94GYLoga+kHuCWjcb067c6XVg/0j+dJ++93X9gd/8AdSlWStEt9j8ioLoGBfQQIyMzMrQSnGfEi4Y7INhRB2DEnw+++/r9hLjFX3NMxfudCGz2xJpTqdtNb5uZ0fHlqd7jjF7XAg5VTOF5+z8+5rLFQjKBbPcPYK7xM7IgBb6liGDokAupBgxhjkc4bBgzEk5vF6YxJ6NXGLSWocq4hdjqjI7AIm/nldFMWFJ2NRoetI+NytPpdioo9RUKwhhAjjCsA4FsQArG6LBICf9dEnYQLBrxeoKqp3hxjJ/pDQjYpiv2c+bpQSm2h7f9cagPBQCoOyKfsJ5lkJb+5aVTG1Xm9IWI4zlr2k7oz8ad22qNXt2nmrpW40oncAS+x5ACoKvFevNsSMga5MlxOglxlKcjeYFsRb/FUpbGFfrCwuWj6bMlgeTvN2Rf+YwHMRrEPOe8ARwKvTc7yfuxJvWlxY8g42dH6J4cEI6dvhybHOX0aIuC7ipiwGmTvHiWAw9Jk7kloByKjq+sxqpLkCagFkv3i9qeZFbXpaHWxmiYnjzMbfuL4mlgegCrYofA+FLXRqWGqXFFIvDijgebYCK0QNTdmjx4/t1euXYvFQxMaCCHbHX/zFX+os5e8BNrgW916OBcClGq1otKmkffLpJwKYKXRih5UuNwrW3Ldbt26qseBnp+8xB6K8LGWdAorwM99998CePH0iW00K5Ktzt+xvrolzWcVjoPZGcEfXx1y5L14vYNWRxjUiq26+4ywu7MXPeY4QRNoCQBc7d+wHLDAlChQYIT4H7ywZsUNCcUs3TnEvFEoAKjBffG97wRnjo/aqFIF9HIPr5hnqXgDaZzNyEaCuoLiN94v3Yp8JFESBHiZIULSOirpii4S9H0ceNOMaqPAOzDmTIcbHKMZHPuXPyD+b93Q9l42dyup01dbWVm1nZ1uANRoaa6tQ2wsCpKiJsLdjPUr5eTiwX33+qW28fikAgVjs89Buh+VfXjAILMyQz16uiyhyxaP0wt5/5pIN68J7fG6fS/XCPV6LRP9CtzPmbp4v+z2JXWIH86KgFbnWpdCUz81D2/e5Z/7M/XadiDAHy3jR1JS99967dvfuHTXrHABy4CQ+b++68t7sSTynv7Ht7U373vd+oPOZL+IGxe3hwVHwuXVHFrFqon+19C1Yv4G2nkqruP3m539lZ5tPLDNEu6dvif/9n//TyY2PfsvS0ws2lLiO+0ppkSd8RhQQmA7p8fGRHZ4cyluPIomFQBDY3NiUzynVN4cxFBEWXthpwQbIoSvx/QPSsrm5o589OzmzEchfOmHjXtsKKbOVhWkrZ5gla0p4KJ/JisLTaPd0QEmFTzNxiWBSjDDBSEg9y4OqHpoMYgpSpZ1MbGZ2zkZdqEFlm/SGdnzILF7S5m+tW7pWlU3A2SmejEOrTpWsWMpaYjSys91DO9s6sFI6b9Pzs9YeYxXRs5NW244R6BgmbJjMWxsFEoynR6Cp0Im7vojCAD0HEmg2IioUtmlsKILqaHKSVAfbqVfgCdwrNqFEE+URa+OeLS+U7f6dWauUSaqYo83a4XHCDg7N5pfuWLmK6nPPzutNBf/pmZoS+ePjQ2vWW0oM6RKosEkkhLKU8ng3VnUoIagCWMG9i5Qdzc8Ohio0ZRzd6+hXgg+D5KwHbEHolsN/j7LyBBAQSGb6SDEQqjg8OpZ4D6+Pny7iTYnJwAqZpLr0zODS/VxdW1GxI/ooNPExFIScqFoEEoIsAVQS48GHTrMSsmgYWCbRsVs3anb3VtUySYqVhlRrxyMOVCiTI9vaPhWF+9r6DQVY+sTnJ8ea/5b9zWioQxQ1afIkkoeehMqSUojNZgqaTW2cN4RSUyyQuFDcIlgkT151LFH4TpkxI3Tzjq3euW/FmVnDBRmqHOtBquLaa5H6lLBSqWzffvOtaMkEJ+TSCZxSi1Xn9md2585tUax0aAQK3a/PUFxNKCPNj4KWQxRQgs8YUT+K25/85CcqrEmcsS4BfOE14+vGkCzKI4wE+RUPbGvztX32yWf26uWGnZyc2WAwttn5ec3hMClKl4yCcNBp61nPVUt2bWHWVuanrVzMCzhrNs6lnLw4M2vZUcJ2Xmxa+6xlKUYm6HxyICbGlp4q23m/Z6939m0itWsH5IhT0JGL+GahpA7bA+ofaqeptFXoCIhu78+YayDB5fMvL8zbKkrKA6yMziQS5QJGI81bbu7v2u7xieWmalapMgaRttdPntp0Pmc3lxesXKDQB0HFGgQLr6q6L1vbu9anWEtm7ajetlyhIkGWXvPcBq26FTNJu3kDf3BqjrEdHJ3YmPlcm9hx+Bxluq5h5EHF86Bvt27e0NwucfQ1AFyvaxVsRFIpdVwp0AF6KEoR3zvYP9T8M/OjWA5N16bs1u0bdvvOLYEsf/Ozj5UwiwEgAb6iDp2jg32xEuZnp0UnZ06Ye8dhj+jHwUnDvv7uie4zHfq169cVnwHr8PxFfZ758sXVNTs6O7dffvq5tRody5Ps59J278aaOrhff/2VnTYaVq7N2jiVsfOzhuizKBpbt2WFjBe8UL/wEt86OLYG9Oypmry++Vw3169J4Gzc71irfqYutRK6rIu60eEqTk1L2O1X3zyy11v76uiSDzIK8fbtNatlJlYr4UW6a5tH55arztmzrW0bJTO2fG1d/qJvv/2GVSqAQq5YGYWPYmcxFrfEJBgSTx4/tUePH9kf/iHF7ZwKmVjcKum6UtxyrlLcIihF4kyHKaoQo/hNTCQBcDrXou9NUWiDFY8E7VwxVVYgGfyGG1anC3h4JGugIcJezJwGWlv0ZIzJfuwERwolf46AtRJVCabQBXUhGZ8J8+8hsZGtRbDwiMkloPkFXZROZ5ifowulryB+oi6QRFkuC2M+R+xw8LqaRQs6BTFxjjTD+Blc1M0t1nhvgpWsYuQ/7h0s70JdekNKdTnEOk8C3Q/YVWLdb51zh+vT64ne7bNyFGUMSjXaHWtRWPL+sFLGXlxyNrLQKLJI1gB4sQJit8WOSxoK/3AspgMdWwrcDMJuw4E8XUkcya14P1hUXazEVGRSbAOWuxcv9+hCMXo8lj0QnU8Gu2BDUPETJzQDF+xVRF2lYIlduVRSnVs5TRQKVsgXtQ4FYgzHdnp+LkYMglmsN+4x9wbADfZGMYcLBN6qiAN5Iip1V2iVdF7C3CUnuIqlTNYePX0mdhkzsHx+1jAsKj77OnP3eVeC5j3IS+ikIUYzGAdV5quezb4hvCsvP9OkPX/2zF68fC51fDpDMdkHhP7rv/5bu379hvaVF1dpJfK+NL2zFym1PpaVsU8//1T7E1GcCAxRlH766edaI4DPzCE71dM/iwrVi26ZsxiJa19+/bUo3ttbWwKZKSJVMAdgKHY/VahcAOGXBZ1sbCT2FnxL0beQ2jOCQE5zpVQFtIzAkQSWFH+82KFwlr0Po17yFg1FRWgRayyQPaLCxu8NeicSdlLhSzxwD11YGxcdxDAT73szgG9iR3TUfZczRK8vOrpEatuIlDkVXKMFV+aK4ygEv6qwDYrlF53YME8sKyqBVj4LqwJQccc7fqx3NUXY12EO3LUxXEGZOXUKP90XCrx8VgKbJ9RBh4f6uw8/+J6sKdkDjBIyJ8w5MzPrbKGHD76x7775SuAwY4oSnsMxAcswmCaAQrIldGVm9jUxyhs2LtYUxdqcPh1HNQDvXRhLsTF0sSPAcXm9kbbt3ejYmPB47jOwaD8IwIuCoWqEXM7Fc50Sc0qEIhsRKq1lB9O5X9R+77z9tt29d1d7X93kIaOAppjg7BHAVleEBlD+4vNf2fb2tv3mb/6GwDN+hjgDcwEm2foaCso+NuYgQFR89jqSs5V1mkkmLW/Qkv/G6ptPLdlruhXQ//Uv/tnk2jsfWapGcZuT4IkEFXTwuDIciCMvfnxybOeNMxUzUoSVOMjQtrccyeBhEhgoAlQkh3kedaYCKk1wB3njQjY3tmxra0dFTzaZstWleTvd37FyLmVLs1OWHHZCcYu4CIdGVx0w94RiJtcTa4KzqwG7UqKGxPtD2a9AdyGwoiQqEZGRWQ5hoV7fDva2LJ2d2PTaNRvlsxKaoCiROnTWC0usAlpHdTvePDAms/C4bA28o1KH4gt1bTCxVL5skwQdJDfBprsyVHE7ErrJJnGlQx9Sh0aDwAqBjoF6ui+Ia9El9EPc0RQHXjiJhpbPJG19ddbu3Zq1fA7RrXOzRNbqTWyA5q02s6Y5tBevd6R07TMBM6LXckgx9A7VnBcFqGBTLS4sCg0WLTWVErpNcHGuO5Tl0oUgBAEYBJaZL1Bh5oJA2ihWeS+CVrVcsdPjE4lKgcJQOFHUR1sPFBY5LFngeIPJj3AM9TcrW5Jm40y+vgg8IbeO8I97uSFCBj2NIkZnswoIF1rxzch+GwJ6jHqWNYCAvL11f8mS44bUmCVKCfV+gghNx1rtiVWm5mxt/aaShnazbqdHByoKXEwI4+ysNRttrb9SxT0tWV90I/PZoh3uHwkQ4RCmGwdAMOwN9F4EHGZalLoxF1oo2/KtO7awftMK0zPWpUgXBAsFlO1yObumA6JQsu+++dbBhkxGFGEQYs0IZTL205/+VMUtcz0XHaNfE5iIXZQAEyrYE/jYqy9evrA89x0l61Cx0tH/yb//iU1VajqU33zrTc1yXVXPc/DLP6vbjTC305GNxHdff2evX29qZuLsvCEQo694AkDmdL9RtyMa7/Vri1bOJS05hJFAgEcwjL2S1LzryvyiNY7PbeP5pg16CKMUbJLK2GmvZd3UxEbptO2dnMlbGrBB1mAcFvjclhHxYIyhI5EoOjgkOH7YJ2zC7BfxaTCwWrWi2c5cNm2z0zXtX+jGbvCeFABVqJRt62DXzrtdm5pbsLnFZTumuDo+sZlc3mbLWIkMrAwFQaX8RHRgaPiHJ2f2YmPbWqOkNfp0dKf0OSa9plmvpXuBbgDJAc+80eyIwtsdDW3n4EDIcClbEruFERGOXSj792/fVhLw4sUr6yGMBZCWwGqhbbl0Wj6uUo6enxb7g317ctYQC4JxBgJMoZizW7euy8P1y2+wyXithJQYhBc2VKydzU2rlIoCIKZRnC6XrFGHUeHe5cy9Hp23bffgyJqiNU4pSZmu1uz+3XsSieH77r75lj19+dK+/e6RqMA8A8MWaHHe7txYEwDHnOIombXjessOj06UOF2bn7PcmJEFt4djvRZRt6eIYESF9Tccqav7xp2b6lKyxuonx4qZ5VLBOt2W5oLwIEfufG7pmp23B/bo2SvRqpkdXlqo2Ydv3rGZYs7aDQr2R/Z6/9iGCI1gB1Uq27W16/bhR9+ze/fuKtnx+ScvqyLtzRNgzkxnOWCXR+cWf83f//3ft8XFef0MCbz2kjqsLNEw34e438ys/em/+ldKwDV2EFB4kqCnT55qP7LvSew9ufFxFxV6mk+9FJ1hLWi2+/jI6odH1m00bIhCaqOhzr7msdStuDITdsWzNrJALmiAUncHfafII7mmq4A9BYmbg+MSDYvFi9RCQzctsD6UqAdfUBW3YX5WTAoVkk6Rv1pc6z5r5OPSLzQm6RcdiQu/YY9RolxLVCmlPIC9DfisYl7sLu/RqOsRxHOisJQo4xLbcnqdflXH1r193efTE2YvRMQHDzaFzCm6YCCjBUoVw7wdlFoHNPy6vbh3ZwmECiU8Nx7b0emJ6NQ5FL/RFim7PRYihR6ued+x8gtozHp+Uqems+rrkhiIX/UthI2KBYH1UPa4DrBgifaEbqKKbuJoUCQncY2/jx18Vzp2YRfErOjsAjRzT2C50CGE7u3q+AVnRKAMz3gY5zVXotZTEJoKljiAAjhwPHryTPGamMd1qhkwGNitG9cFrpFLUKg5JbSmwgj7IeYb/Xq8kSE/b3LOsGbiOoI99uLFM1tdWxVwFNcNBd/Pfvax/HWZK6Yw0liWOmOhuA1dr8g2IH/67IvPbHX1mjpXscPHv3/88d8pRyJO0O27ZDNcdm+5p87IcAYfM9iPHz8SoxGxRzr2USnWP7+zr/zaQuEnZkGYh1QFEaiDmonHGjFMg8ta0PN4ndkBPCKPYN+Sk3Xbba1zt5WOqroUFN7lF4AXzn7+HOdyEQqKwHpUz3WRSqem+vN2YEO5bxB/pHbgsgDo+JVrxcOc/BNAJAIL7N/Ybbw6vnCR00ShqZCTaK367XK2AMw71oTGAMlFqRfoyIaiLTARZTEW5n6pJwBE2ZuM9/Gc+Jlrq8t2sL9n+/t7uk/vv/+hlXAcSThrk5qJxl/sMo9HfdvceGmtxrlESh0YpBOad8o2XrrcfwCi0CyMnXEPGWFsLarTC2DxwtNHHB16iWte4yihq391XETFrDrHDkLqvApMP4F1AwdEnA7ttYC63+p2OwtXPtKME8DEC2cFLA/2AWxebMhu3IxUYgdm+OL14+iGrwkPvL/64kuJyH3/+x/pHIvFLfkuomIIKcI6i2erd8fde1rrinDLPDaMhkBLrm8+s3S/KaeMxP/5L/7ZZPWdjyxZXbABNikKki6coM6tdGD9Hu4f7Fmz05K3nuYKuWHDkWY/8Ejkixkh6KxKYifOAxctgZRMXbaJCj8ewNbWtu3u7MkvbapQtH/wGx/Zs4ff2qBdt+lyzlLDrrposhGgWMBnfezoAUViTv5dTo+QJxYoumY08ZDtWhF0b3rGpmo1dVGQlYZCMWGGczC046NdG446lp+p2VGrKZ9bHjIiCHQ6tLB439bAWidNS1tK8yAd6M/MirBQUQnuj62Cd2yx4oqjBOdcxprNc91LFrAQMg3lBxoCBU1QV52fm5FIDHNo+GP6Ie4JCoeUkuXJUP6TK4s1W79G5wdUsynKLrO2k8SctTrMubas3urps6ytrjlFic5VsEpgAxI0Ma8HFVlYWpKiMguargDqZSxc5lkIiyCaQqe5t4H2QSIlClanc4EscRiR4IAQkzw8e/5MwXR+EYlvDr6clLWPDo9E6wDJEnIUTJ7ZIByG9Wbdsohbzc8IPaXYZv2BznhH3ucrOFBlsxQSGAU/QHkOWhS2Derl0N64vWTF7Ngm2EwhKjLieWDpk7JcoWq12rwCKs+GAMScHiwCilv+I4KxlpyeDR05odk+p5JV7OjgWMAOa5TZLZA5L/pCB1bgBO33jE2yBVu6fsuu3bmv7l8PkCaoD2uHxM5FUCRENOPBg4cCf7iHFLcc6OxG3v+nP/1bJb/QFpVshZmFq2ILV5PDOAfD32me9+lTK5ULoiX7zydEV//Lv/z/lFwsLMzrPUHiQGR1XReiEzGB4KBM6mDc3d62Rw8ev3lvLwAAIABJREFU2ssXr6QQy1y0OqoyvA+UGg7zycjWluZtYWbKeo0T6zXrNjM1pfvHmoj/YflQLU3Z4wdP7fy0aakk3qZpO+s1bZhJWiKft7NmR3NtsDm0Z+m2p9MSZuGamtCXwkwEyRUgAhQ3FJ7pYJDsTU9VFEtgJEC3hd7K+ALrmYSLuJUt5q3V61gC43YCcSJlz58+t0IyZfOligp0qJ6wTCaTgaOvqbSVylM2SWft2ca2nXdHBuwCPTlD3Bp0LGd9W6hVNCdM4QaiKXYCc4Ltlh1juZNOWzFTtFwqawmS6F5bYNDN9XU73N+Xl2a2PGWnFPIqgsyqCHXhnTk3azfWV+zs7NDOz09FyT2ud+yk0VYSSYEqpeB8xtqtjrWaHXmBg87QtQU82d/dsR6zdwBx5YqsU4ZDBIJg0SSsDUAwt2TN7sAevdhUjIbq/OYbb9o7b70p/1teEQu5bx48sJPTMyXxrWbD9re3bbpUsBvrq1aA7TIxe7mzZ1v7x9Zs49uYsNmpipXTZjm888IMXb5UMohYODJ2RiNr93tC32+urdig3RFYwbOli8+oQK/XtnKlIJr68dmZFcpVq80t2+MXr+3Vxq6AOijNH737hhVTKQkdPnu9ZcftjkAUsWCmp3WIf//7v2E3b98WpV+dW+kPhK5pFFpS8ul2H3RuHz5g1m/Dfvzj39G+8uLWQSVnXYRTNlDGQP7/zb/5M3WSYGYERqNi3y9+8Qsh3LFrpS5n6NbEoscTP48J3JdRv695+PrRkfWbDRu223qmiE350/YzJ17H1WQy/t4LSQoZty6Tj2YojGJx7EWVd6kuFT790yiChxin2S//iLoXsbBUcTJywRhU+69S6Nx/0gVsOAd0ZrGGQ6Ifac0xFrp9S3BVoChIezFBhq4uqgpf5jQ9R3ERrtjxdvpefD68V+xe61pkCROofGE+TsUmAjt0pHoDZ32wZoOgJIk9iTazrf6cXJtCxTpnvQRXeG3XKKAziphUZ9DTa0rpFrsxzasGL15dg9c0fF6ovKLKh+cAkHdjfV0qzVzxBNElFNqhGzJqI0q6r1+Eo3gNEm3GkkhcKZzlyRy6Md7N8zlamBqI6vHePKtoRSLhmQuxGQfTSdhVANM1DNLc7hjhLCws/WDYPX/5SoroMBewiUQvBPD0zXt3BbBRPPP61emaOtlLS8s6v9AW0P0kwMexmbADVHiFgpAz76uvfqUknLPNtTRMM9uulrym/UbOo8IvqiUL6r7c49wnRj8++/xT7UNZuV1RMobizJ/v378nECpqacQOpIotjQ74KBH/kdR/9eWX9vr1a+VhdPU91/EiUR3PIA7JZ5E41IUVkDdDIpvBqftu/xOBJRV9YVSAa1NXU7lZXnkW+VyArC/HCH3rXoppORLmneyw9wGM+JJTQ/Qklf2QM6P4nwraK1Zj0khRcYtLx4yaU+xN8o5oYxefTWSTRGp2zEHiM9J+DzEgdhid6eIK2SqqGaPIIhjqIB77h/tD84X7yJ5Ci0PPIoh6+mcaak/peefz8jrf3dmShzQ//+67H9js3KI+Nzkxe4rimWYSeRtnD82bQa8jVildWzHeQuee9+QcjZgErAVyLZ+7dW0bYoOzMFxbQN1SAW9eC5HPAyqoTtIIlQtVybopXIsDiP4sL2oyxRoXZQrTGPp3nif3XuOFASQj5nv8825xFEPjujmL2DNvv/W22H4OerqNZ3wufFbA5/jF2CWWWTTcPvzwA+n1aB9mM+rmAnDEmVt9Zr23A2K+l30+GDCOei096tq3v/gba+2+sMyg7bay/8f/8IeTGx/8hqVqS9Y3EPsgV87NTWUc/QRtSSZsZ3dHKnoLi8xD+p3i+0GmNd8xGIiiAYrl6oLeghbSFZtSCvBpLbLtba/Qtze2bGVhzn7jw/fsyYOv7HR/14pps2zCfdm6XYIxARAV46A8nBhbLs0ihQ6TlocoVhWgpcynYFFBR3GO7qW6ii7x7UI/PqyNH2e7U7fWaGBbB4fWbPFzdF+Zgxyp7Q/yiLMQ/rgkZDkSMBJwkhOSPKljoRJ4TV1v/MqYiwJlbTVJTDksOhfIBUikUFsBCI64V6sVidiQbEBX9Fl2R4c7naYsaPgZrDlSNrCp4sSurzF/U5bw0/FJ3xrNtKyMUhlsfGpWnZ5VwD07PdVBxSLMFQsS5jk+OVU3jkCJSiw0CiGx+weixEB1REGVuRxQWLy8+Nxt1JXZTPjzZjMqkFFbxo8VuinUjJXVNXVusCMBCePA5JDkIGBNHB7s2/7errWx2iHxEJCQcm/PTN76wbwbX1M+E/fOQNQoCdi0wRJKCQkFzZUZKVSY8ZUloZ2tlmwybNnCdMFmpgqykspQYBKQmTMtTcmfM51C1Xqoa5uM+jbocE0dzYXiF0jBTzeYjY46NAcp80xSraxMSSQLgRc2mFP83AYo+q/55sZnMUcGIEGpG/fetHx1xjokQgQwnRIEjZhMERRMXp+PHj6SnyBJAZR/iltek89B5zaqO/IS/D17K3ZYRAcMSoIRPY3BheKWuT2EvWRJoyQXwZqGkmdeC4ADo3sKPlc/D8IDOrBikAmAA56MB/v2zZdfqbN0dtrQXCSJCySm6OeZhKKXStj9W9eJNtZvn5v1O7KkKRWKTiPjoN/fc0bA7Lw9efLcWg3WWUG00ka/bYl8xtLFktVbHesh8c/MjJK3oRVSKSuok5SwRq9nPam+e5JF8VvMZa1WLFoRgY3JxErZjLqSk+REowLnjbrt7x2KvsTcLIcyCWNxqiQbmEQuJ7Ek4hZCT7PlstSVAeKwH8KaTMGYmbNc3sq1mu0cn9pxgzlahNHcNzzZb1stn7QaljxSV0eAZ6S5HYRm8KsdybaBeb2cZWBzgNJTvJZLNs8cKfTyvX0VtofNprq3hXxWBeGw1bC7N9btxtqy7W6/toODPVu/fc82j87su2evxBqA4gzYwGvl04jX9aWgSnhH+Aj/S+bQ93Z2pObMzKAU3qUIORB1+azVtOn5Bc36f/v0le0cHFqlWrN/8Fv/QNYkJ0f7KrDw5n3+/JmSNRIq1tqLp0/lTb22siSgrT8a2ydff2vHDRItCv2EfHwXpgpWSE40pwtYR6LC3smWShJmqzNfbHiFowadsiJjFcz7ab6bgz9h1ZozSfaPDm2cSNqNO/et3u7Ztw+eWrvbs5npqs3WpqzXampeGIHAo0ZLAmbVWtUW5+dsbW3dfvCD35RyJgVlFM749Q6i73tPXqGwMU+Hr+p/9p//I8VTElV1bC4od5R+IYGeOLDwZ3/257Z+3cErjV4IRR9rJp7OFUkzYwoUCQKEQmfQZ25jJuMdC6ZazhAEPMYO6Mz6jaZE08YIPqnb64woxS8Vb5cUYiWoITF1/0bf+3FW08/WS/s/rjv6IMZuVsiaL+N1pBmGAjIWkkpkoDcO+joTYiIWKckuphM7EE6lvFrUKukPcYpiUV8Sb/HZQVHlggYG18lYSEzCVBBEqnIIlPw5jmoRVy+uJ8RbPrfirQqPjAozilofq0xohpzvkQ8oBX8AaaXySbGBo4G8dV14kg9JMp3KZjUiBKCGKJ+ofaFLhxaExrKkQM/stp+xRGUAYTQGnBaOZV3WbmGpkc1odjWpNULx66rasdvPdSHixLVQGPB5vVPjNHMJcwZtC81sQlvFsUI0yYRlcln9HN1WzezGTlEQHdO1w5zJ+1yh7mNQckVJXcrko5HtHx4pYZ2dmVE+0gnCX2/cuaUzV1oAhbzGoa6tr9nykgtM9Yc95VSRwhvBCFYzPxPPR868v/6bv9Lc/HvvvafX5LlzTZ988qnEUtlXkYLvHWu39fOOk5+zurfZrDq3xAJy3tjR5Xv+3b/7d/qeN954Q4l/XFuxuPWz1Ltofm5nlNAjFMe4EKJK2L1p70oBN1jA0OGEqoyHuuZafQbWRUu9q6tCTvO3Pi4h2nuwD3TlYvJyz6P5PuIH88EAGbErz3N1YMj/hmfnglOx8xzQmdBdVG8bsT+KW9GOnXKr/fhrFjW+xy41Cjhn+AKogt4qS75gTxQVeqPVVNxvkSqs+5BzCxnpTYQi2u+z+7OqORO7xxdggovIUXBFsSeaMa4/4KwKWG00u/g8FKOA/BS3O7vbakaxh65fv2U3b92WVo0UuTXz6s22ly+e29npsc5YcktGoahn2EceI1GP7ksQMM68+ohLAN1CvPG94iBgjLt0mAulos5S7hud7shoddAt+K4LtHMasQOFPl5GcS+aMMFQBaMzInlzNfgQagoxM4ToUFR7LKOQJ7bwGWAgsW/euH9f9GKdPEEDIqo289k1qxviPvfu88++0LP58EO63/jaA/hmbXtnS3sB0CgKEDol2XNbZx44XV2VEuMQw649+uxn1th+bolO3VKJoSX+t3/+Tyb3fvCfqHMrtWQVfyOB9wxIc7NJG7lQUUpRrZuf1w2jWOTDYQXEFwg1FCr+3WnJvjN0yMQ7FOYO2CgHe/vqFO1t79i9Wzft1tqKHe1u2ObL52aDrmUTYwVkVC07PRBWRxmYFKH5i0or6MpwkrBydcYWllfs+LxhO/v7mq+ViEipbMVSMZiyB5SToqkHsjBS8bh7eCD5flGnA5qI7YUkzqFBIxbVH9lUbdbm5ues18cPcqDk+xzV0lLZpmdmrSGfRg6evrpAuZwvEIIU1GMEYxqNhlRWQWcI0iTbFK/QYaGOyXNSY0BOo6SQzOWdViEq0ahv2UTf1pZJPBc1d3Ny0rZuP61u5GiMgnBFcwAuatWT+mm5UtEhiSk83SgWIRtidp77NKs5F2YJoBOz3ulAIkaAvYiotqOB1euIS+D7igdmxk5R2+0P1c2JmyNTLlmqUNBBhYE89ERRMDJZfRYM1BEyoVOqjUyQTeckCgSYgqIswISSApImLJCwdBr1ZWGCEJGo3azJoHLJMpMxOMrSvYGo0cznjPotY3KRrlgRWmG+KGoxPpZ0cCh4RGUeDDUvjEJ3p9WwXqsu5ep+u6Pilrk/AAuW8MxMzbu0bOx8QUrhiF6EGOFd2oRTw9xHjECfkRUQ1PXa4rJdu3nXcggSDccGuR6VT6F5DN0G5VLWDckG6o7YA1DUAhxBJyYAgyJ+/PHH2m8cnt7t9wCiAfyA8MYD2ZFAT/AIlrzOo0cPrVrDL3Fa65mgy6Hy9VdfXcxZvfvuu0G4yxXUY3JHcNO1aj7OhUPw433y4KE9e/pMlNJ6vX1BzdPNA82H4ptK2u3rKzYCuEkMVeSmJ9Dnii5WkkhIJZQChkNje3vPRoOx5XJFUX7O2nVLFXJWrFTFtkCUhX3L9cE1mcMqQkq0Zofn59bAJkqHux8mOWhtU1OWQnAKASOxBrKWkEx7UjY8e4cn6iYgHAbdrY3q7kzN5qFQZbDAOLLTo1OroOwc6H6wC4iVpWJOFkMkmYA1lelpdUqZt613htYfmSxIMqOeRNSmsmmrFotBtp/1kFIB1iHOQIPkexNZy6XzlkH2Hlp5Pi8LE5TM24O+ff7woR026pYtF1XIFTMpy4xH9uatm7Y0O237u68FOFVmF+z14am92DmQBy4z74szVfv+e+9ZcpSw7e1dKZYCSjFfWykXfK+fHIudQ3IOVX9+dkaxmRin7hSAwtSM1Ts9e7W9Z93+2L7//R/YRx++5+JF7aa9fvFcAIgQ/STzfG6VQAiADo7NQncwtE+++tbO2n2bJL2LTZq2Mle1MqMcyZT2oroHCNrxOaBqyqswYT1GJYgL7C15O06ktAqThudSLOZEpST5WL950/Klqj1++lwsJboXbkE3kr/1wrU1q3eH6oxDr19eXlJSzGE8PV1zyuYVMSk/0y99Pa8Wt8zOM9v0wx/+VqBoerfmMul15kQs8ry4/TPRJFdWV73rGfbun//5nysBZ9/DopJIj2ZJw2woCa3OW+/cqjhJJOz8+NhODw+seXJifajJ7bYNuij6u34BCXJMClWwhiRFnd1Q3EaqoX/2y+Scn7sUZ/G9GIvOWBDExPQCzb8igBfvWyzgL2h9oWC/Ou9LvI6duPjakYInQC8UDgBlek+NRcVRCu+a+L/5Nbq7g8/9XgXwImBxla53ARgGbQzRAKN3byj4OLuc+gejxAsOgN1ojaL1f0EzjXZ9eMGT/DHi0VeBIFCQOM7vAzsApXnYSRfd9tCFEotJ85J9O2vgK+7JLurKC3ML7rPJuhBN1It07oQK5AuxHhdojPoKYmgFarboszARgsgO+8cL4NDFSSa0LymG6UzzynomYWws3msJgvF+CAPSWYKJhVDeEPZFX4KhnHucb2iQ8H21SsWur61KLBBQHWCsOlOzGzdvOrgj8bAANAUP1whSAMrAhuOL9Uhx++//w0/s/ffftQ8/+FBxWoVRFiugX2pPIYjnXS8AnHDOBeAprhF+5b59/sVn0uuIolGxsPy3//bf6j6ikwE4FRN7nzkNXrBXOswUcZ1WW9RkFGTpDO7vo4btnbKLuMLcYwAueKa8XhTc8Y6kq4HHrq5iCkBaEEmKRZIDNpeMKl4n0mGJAxS33vXzuHMxhxpE41Q0K9eJ/+61gLrMFLTB4kzvEfbHVWAg+vtq9K2MgrqDYyjbs9YQ1NKaA7QOc6ax+x33qBdrvseJgVFcifsQi+L4nvo3870liix7KritcF7wfCRadMGeuxSTwmaS96H4X1leVFcWRgH1AQ2IxaVlWVIyg8w5obn8oAGBjkj97MQG/e6V4taBRL+vUbAusmIAEcj7Ecf1hqGvQ2IqI0dd5fMANjQfooctMZFOP796oetCar4e0c+B2ebjCgK+9Pm8iBfte+LAhasuO+jBg5QQHNam2ay0O5ilRsEcEE+6S8mU6h8YRu+8866V0fTRewRrKXJGAVsOHESwgwL6F7/4pXJLb6AAluNaURCzk4YpZxygUfyiSSSmg6wyAy2elmeCXKdvDz/92Bpbzy3Vb1hi3LPE//rf/1eTu9/7bUtP07kFfYM+QjdNHA+nEgf/JEQsKOygnCl5pq2dSKj7ymJ/+eqVWskEHBVjQZr74tMJ9fGuFP9+fnqqzuLu1patryxbxsYSWUFBNDHsWWLk5sp0Gzt4GYa2NLcI5cx0igWIku7E5lfW7Mbte0p2Hz59KmQCKhnIXET8JHiBZ5d8U0c2SSa0UDe2ttSJhUvOsUFflc6goxh4qELFytm1dQacsZ5xhJQbTFHIwqaA04JCTr/XlRQ/4kLMNCGXvzA/L6XW45MTIfksXtB35tearXPb3XqtuUU6OhJ7QGBBnaZL7zA+EscLxcBcrWjzM2V1MQYDrisl+wxsZ/JFktIpHRwUlBQs5akpXRPXjhhLrTZjzVbTlpZXXLWu29Pn50ChC4kCtYTmJ2PNqtFpxf/VpwrooZtlxhMrJTOWRz0YKfRUyo7aDcvPzlh2qmInKP718RCdkkjGNvT1+lkYoPdh/2Q2b+l80cagMngsU0yIwu6ULSwroFemJ31LY8wsSx+fq9YcD4sJy50+SnpQh/NWZeYvn5eCNpYzFFRrbJRK1QqlvCWzXIEnIBrN0BAvnfq+tZvn1m1hUzK2EfdkOLReGy/SU6nGci8o+DlkmY8GDGg2UHSMFAyeEJRUaGZ0TimQEA8rWrZUtbmVNZtfvW7pUtmQEhGuKhTVRaUipYq1xUZnRojilj0VkSz2E8EbXz7+jgNZgTIc0jzzqDB6NWGLyTe7EKSMwtlBF6wfHBEjmD54+FAz4AS0txGUYkZMSZEHKh20moH2g41Dljl6RMqePn4i8ZytrV2pzTrlLJi+k2hAI5mMbXVxVns8mxxaPsV6Yl2HDtBk4mqjzMalMlL5JXTwbNnX5+26Jbj/+aLYFjA1SCKFZqaTtj6/YBXsgRJmWwf7dlBvaC6X7wFMIp5VS0XLEyDp6snfji5r2gaTkR2enloLMC2RUXeQVSKwL4FUvTMKeG1YAhTKRQRcEE7g4UmEjG4K3YShErfqzLSd1pt2cNaQFRC0JUYMmLfNDPtWy+csC9BCR4ku8lRVdhz9Yd+ev3qpZ5NOZm2mNivBtGwiaRXm20Lh3ej27MsnD61rKAfP2aDbZvjcZv9/tt68u9H0uPIM7AsJElySSzLJ3JhZVVJpqSqpZJUsWeO2/3C77Wkff4WZbvfMfIvpcXvmM7StttVu22Ofsezj9liWZFv7Uqp9r8qdZJJMrgAXAAQJzPndeAJA6UzqpDKLSQJ43/d54omIe+Pe2ritzM/bpXrNmoe7li+XbPfo1N65v2bNdtfp3Bddu7VyxV587jN6vYdrG/bRvXvqoNfGqxLlcrbJhauft2Ex5IXY6lzIogyPVdOZdWC6VKqK1XsHTbt+44Y9//zzQsqJb4/XHgqJcYuAvjw6W4i1gZ5XyjY/P6c4/Nb7H9r+Uct6GWjh2LFVrD5WtguuC8EN0ddKVqpURRcfn5wQIkQXHp/wxoHP6YNuJfKckHl8cmFfnJwc6dCcW1y06dk5e7j2WM2YI7yIk/c4xeTMwqJVJqZsbWPbGs2m3XrqKXvmE5+w5avLSuA5wN0l5OP+r8GWCM9EKIZQsCYnJu1zn/+ci3MMlFJDNZN3TGiruRUQReyV5WVburKc1G09IfvTP/1TNbpobC0sLqgR4R1/n79zNgvJqScU6nRnMnbabNrO5qY1dnete3RkHYqgE7QIHOmJ5IP17UCH2/No9mrkdT3R9uvm+4ImSNzRTFZqNMXXo7E22nBzZMcV2qOgGkW1IqkbRWqEXCTESQmuPufQOoNELpIqF4zy/jp7Vwk2SAhxVoHQR0e8zvWfi8KVz8/fgw7Jt4fmQCRVgaRzI6SeLK0Pn0HnXNE8XKIde9Lvr++0RWf30AR3rRBHS2iYkogCBohmzseUomRWyaREb0j0dd9cxTfQNSFTLF6QvQtnr3Hu04CdGJ9wQT2NzbCFfB6XuOJoiSPkskgJwSPpg/iM5Sh67UiMKyrHaFoGIR0JAnWSME5G56aKnIKjtexHPlysJUd9SWgQG2RUykW0YKpUEPLrdMSKwtoNBXsU9NEAYEyK2Lhw+bJEoUimHZUibUqJekLu/Wx34Rt+URS//c7b9s1v/r/24uc/b8995rMD9gH34Mc//oktXV6StY8o4hJicoGhsJQa5LKpuEVQiqYXuVycr/wMoowIM7ng47LO8mjceHHljSHfQ0md9qKn4vv+/fsS22Su8+i4OUBqObMDvR9lGfiz4/zwZyhaKmdWotLzXqEAzM+zDyjMYD06euxnuka8YgaaBkqixgZLM1BhWbEk9wX9fCpeBIopFjpb5OMNsXjtaP55I4975MWtN4OC2q6ifaDozB4d0rcjvkbRpxxEfsX+PTRdIkdS0ZrE5KSArsZ/AhPgBmnm2L1SnW3iTDTyNp4jTAQxLDImkS/mg2MOlpxW9kVoMjDylNS/pbWS/OFhDrUohs/aiSJOjnWms0mNn1TweazxGWHuM0U/+1QqyRKg8/l/hFxl1afXdxeL+Dx8RgE1sDrSmqLO0BwxqGmGnPTcrevS6Fx4FLsytRf/xC4xOxL6yrWhSUNxy/MGxMStBBcatE4WL1+xp556xlZv3R7sJ18f6TxL8/URy4Wun/eUvyJcyniA7w8X7YK5QK1JU4gCPtaGGmQKGeHV7DoV1Cll69n7r/zEGmsfWq5D/n5Gcftb/dsvvGS5qUWpeVLcJhaGBHykNEjiiWH37o6jfbMzqtjVgc1kNCvATV1bX7ebq6sSolGwV2GWlM5866dD1w8ELGoer6/Z7taWPG6PDvaV+OIXid/teaethwH1l+RUssH0l6GYZvhMrrp12jm3heXrdnX1toqFO/cfyBoDyu0EhWfi2ishvehb+/xMwZRDg+9/9GhdyRkD5EILGTBP0ugkc72LrI1P1G1+6YoorHQW6X5wL2IGBYoqP8ccSrPZ0MEC3VO0uExGHVSnkHSFVkMJwHOTzfXkyabt7sDhdzEdkMlATwnOFOIhuw6KWMcaqVoUek2C6V2YvpIzzMNBbkFqNVdx4Z5+Cs4kOeWSkNvqWE3FIPL92PzQtODX+qM1m52q2/zMrA5RUGcdeD0X8OIwFpIPtbDXt/Fc0QqcHxR3xbwdQrPIZ60wMc4JKCR9so7/bdPWNtadzlD0+Wj+TmHbz5esly1I6AUhLKiZErrQjDbFR0+FrZ23rH/etgyz3BQRKM6J4oQvIM9l3MZrE1pmDO/TXOBwhL6D//LkZN1FztRNSvT7NP8gugZzhKIkt2Qlk5Nq9YU1sUE6akoAi9m1sbGyv26xYM3Dhp5nt0OXO4nIKCVwjzgKGRBlvDiLtUlbvHrDLi1d0RxmV0WTF3QUTiqj0n4hSHPg4qnGYUfTiHmGONS4hz/60Y+EdvFbyemIH1wcAKPJ3+jBTDDx4rauQjeQEf7E6J75S7rzHM4UEjx/JaEhCJA+t1N5/LA4ajbtg/c/tPfex85gQ89cSncJNeEzatbtvGvzM3XL9bpm3RMrZXuixkKdQ6GYfU6jZvegaY1j7JhcwZPGEsnSaYfCR1be1sGjVJ0Qml1ZK2XMLk9O2RTd/2LRNvf2bHN/X0JLngH5HDXiZRPVqma5QSDZp2gF0JjaO2yYFbH8Kkm1F79KFE+F9og/lARyxB/CWxn1Tn8taNf4sdKFROkUteipmWkJQ23t7ovmvHrzli0vztshAlVbm1ZS25oEG8ZM1qZmZzXTOX1p2h5uQFHbtfVHG5ZHLfq4ZZdn5my6NmnZXkY2UwjcvXv/jvUKGZuarVuzcaDPgZjU8tycqLrbmxs2VkeEqWPv3H9k7XPvGI8V8/ap26s2OzkhVsnG1hPbOWzYlaXLtkzDMZ+VuAmJCg2k/YOmYiT3Fu9O1mwJLjbGZHSZOegLRTUZ69MzmqchDq4/vK/i9uz0VK9FAn7YPJa1F7sF5BxaMM1KPsP23qGVxyZsfnFJxa3mRZmHB3Ho9eRBzJwfiRXNs2pdphElAAAgAElEQVRSKide3b1zVwe6ZsC6Ts/Eao01jC0OvpOcUcwRTtSnZJP08s9fs4PGiXVpuOScyji/tGQr11ZtrFbXubFwZcnGJiZtPB24IZrEvogEMQpCTy6cRgXKD8uCRtTnP//5QVNINLY0NuANE6el8rMgQX/7t38rwRySYzU7U5H5ta99TQ0txBtJ8NnLoIWRKIPMiXpodLeT+ieU0nbb9p9s28GTbTvZ21dxe3aKR6MrW3I6C3VLe5vXi+Rer03plqjRUdwGuhMFYsSbuK5IvL3QS+yREIiRuIyLzHlxzmce2ob8ImIaoi7cY6GCqQBX8p4cEZwk66w4Yjd73ufwQj3Ym5BqzMXPj1iVjFKQuZZAgIaJuiO8EkKURZCjwhp50Hv7c3QatTcjjk7QxsiouKJoEhsuoXE+t82MsSeh5DP8vQVVkeRf6KezTkL5FuRWVNt0HaJoEnfS/FxW85TQFVGr9XlSEB8V1RQ37ImUsEcBoXUrXRBHXfy6/Xl5OYtAotM7I5n2xi2ppXuecm2ukOtFtxBHMcKhRyc7vVR8xAxuH6TRw5+YZeB+0JLR5zhqNGxxbkGNavQYSLBJdplHh82weHlRRbar9/r/aAro+cjvNS2E1EiiCfT222/b3/ztX9svfeEL9sLzL3iOdE7uUJWgFDO8N65fH1B7Hc1LCH/am9HU5WehJRNLaEZFM4c9861vfVsAyM2bq9qn5CpBa/eRgUTNTs0DR0Zz0p+hob219di2trfs8PBg4DVMc4yLUuEtSrmjq9F4IT7AwJBtS/p6NGiiKURhxAgh/825zi+nzLvImpSbWaNJ1dYxnqBj+z4jP6U5AaoazIgh48FXiwvaDamwipGJVhvxMvYxhZczwNyiR3TmxDyJJttgbhbKb7LggobsBZMX975HnRrN2uOZ8nXuFU3paLLxd8UPnTs0zL0BKHuZxLTwZp5rKmjtmtmjRw+Va5GjOAUccTfG9HxsTQW2Zl19fpcCNH6HZg3bTjEjjYzFXnG2nbdihaILsfU45l7kbk2G8BeflXOZ65G1H7PCABvlotdcyZeZ5pHT0L2BJXXmJHArUVTNYDvDRvPlqcEuunKKyeRbiuES3CyrTsDmknqJaa+JySlbvLJit5562qamZx0gTPE9mj3EOD8Xki2TlPx79r3vfV9NIcYDNN+ruXxnAAIAsm9gGHpTyMc2uB+sW844aik1oHDGuejanddftsNHH1q203Ba8u//+9/qrz73RctNLtg5dhtQjaGCqrVJNySsgHKq2FHiFK9axtDuq0WlzU19tLbm0ufJxFgLJGYUUicwuNg8MDoajx4+sCePH9tps2E55uFIcCtF6wB9t7GJ8Y4SqTUzlurAFXISDKEgoHjodPs2f+WaXbl+U/TPxtGREnc6maB48sYSLQfgA8n+c9HfoMFWxmtKHinwnIKS0dqAEqgOLIhgqWqVsZq+l+QrlCi1ObuYNTtVF2l/rpngARWaw4z5GG4C86/MqPGQscfRQPZFTzOlLM5260jFba+HRIo8a7TYBvMKqRPHIoYGWYOGgeVNKvj5rLIEkHIeQ+clJSbMGLMI+DefjSlZtli0mZk5JaHM27Jg2TgcKHtPnlgVmibXc3amAA1to1QqqJAmYeC+Y0vSO2lbJQNyldTTshlrnnetyTB5qWDlet1OaZZgCXR0LASeRoW619gDMYeaK9pZH3GtsrpAmm+kuI2ZENkWnFuOgrZ7Kr9L0HBpeTuwPBiIp/gJ9UesUqTUnM/byvIVu3nrprrYUWi55RLmuZ6QaFYEeiWBFSsXiYn17bR55Oqzolr1rHmwL5ojHXDW1PFRU7N0rBOuUzRnkoAM1N+aBIVYPyC3zIjOXl6yiZkZO4cVwYdJAk2u6ugzspEgciBS2NLNZV+RHEfAIFhR3ELdiOJWtN/U0IgkO5KyKJqVZCZBKQ56kgUCyPBw6mv8gABGcUtRXSgMaVEKnv4ingBAZ9RBxAjBhT14uGb37t63Bw/WbGtzS2if7AH6faFlFRgOZ6gjF+3spGn5XkeoPOj8javLooSx35mlxabl8fauySPeskLNmYnF4N0pVI6q+twXFhsZyzMHajmbrY7LNuLk7Mx2m82BvD5z2xwiUsIul1LhfiFBLGjR2D6RCFahR1Ec5Qt22G7bibxEXVwPVALUVhYzOebSK/q7EGzmjXo9azQb1jw+ss88/5wUh+/ev69xifn5RXvhuedscqxip4d79uTRI+sen1j3pK0DI18Zs2K1aqtP3bKllSXL5HNSQv3n73xXytkXra49e+sZm52YtlK2YKdnXdtpHtq9jQdWniTmFOxwH1G4ntRRV5aWJLC1t7/rs/Cttt17vKW5X0T15qcm7ZOrN+y4eWgP1tbs8PhYc8J0aSmKKTiJYacgrJmc7TWaKqRoUjDTyl4Yr1Y0g0vSS6JE4tzqnFm5VrNPfPJZCYZsPd6wR/fuqWEpwSCoZ6dta3ddGA5ElQK3NjZmJ6ctW1vftssrV21peVmvee/uHRe141Bm5pz5u4IXj8zDqlBlfVVKEqRAhRFhOipnYqwSy/Ouzc5O27OfeNpu3rxhbQTCsjmNrrz77gf27nsfaWQkm71wb9zpWXlgX125btdu3FThDsOkNFbzYkyIiWcgsc+iY+6JlCdcHNR/8zd/qw71l7700mAPD1TKfUN5UpIKZQ79v/u7vxPljUKW+E5Bw+v/8R//sZICXo/uNgwWp4jG1nQFefaE28kl1VQaUPsHdrC9bY3dHes0m9bvdjTziegh10Fy6yiboyWDWS8VY54sOcLpCTpn5qDLPzKPGIV2xJsQg1FDPBW5oq8ldIlcQvk6+zm9hwqrVLTzd5DhsPWI4pTPLNQpGsBcdbIW8gTVY6JTFh3ZC0TXrYI+rsgc6C0/F0VexFwVeEm1WvOnMb+Yxj1UBKSC2UWafMZNokxpRozz3Ee2HFkTPTKJXum+ywoIEZuOGsBY/AR1WI0GVGplu+NEdaGnJLESrvL1w3hVgAqp3B6ghhLO6fjnYaxHCLGKA1eV5TNx7sc8eBQwUWgHIhfPUWkin5uZ1ETv9kaIFyt8LlfTdaQeGrBTxGkKZITUnrQR6PQ4gMgd1wtihmL51SvOklByXXLvddgKS4hkLcxr/4Y1DU1rp1L7OtIUe2pccF/Yb5yl3/ibv7YXX/y8ffazn1Xexht6cfsjvT7aFnzWEJTyxHpIJU3bTP/+6muvSNiKZlQUvTwnKJfor8CwQJXZ1YOHqr+xL2KfqMDIA3Q8sbt3PrK19UdytKBxfkoDKolFeveLAmhIYxW9VmJdIP+F5EvvYwKxf0D6nVGAar4rmUdBQcHrSJsj1YGwqaggX9PcNTY32dT8MsVoV0z2gsO9d4Oj5fHMCy0HtPTfipc0k6PB4/Ex6MZqfuOuQOGU5tjdaWQoCqUxC5BWWAiJYUETh5EPvavoxj3P+TWT7J/FNQ682Se9Gc2jeyNATYEUx3XtNHhUHzj6zHNhHyBGxhjQ0uXLej9eGxCAe6p5VwE2LgLl54E3wWFCMoanBiKzvKkoF9iln3XmSMQ7naOaf/Z5Zda+WKfUZcmBw0XSGJc8S5ZvjpbHSBqbTHTj1PQRMh2MEYnJebyQwFboLGScvRMCc/r3Auh120dXUD6HDaURr7y0QRgNq8/M2eXlq2KcDZsMHpeiySWgKsX9eEb/+M1/VFOIhi8NWo87WdvZ3RVzIVTIFd/FjExiYBqh8fNNa0q05HO798bP7fDRB5ZpN6RNlPmP//O/7t9+/suWry9Yp+8ICRkBRaBP23oRyQdjs2ErwweigFL3IptVAs5FoPJGYFhcWhocigOFM8JDsrYh8XdO+rk93li3zfU1azebQnQyWHnkmN9wH0qCDwtcnT7JwOfVuQe55aEzz5jJlWx8atbG6jM2NlG3ifqkvfXW26LJ0PXX4Z4emht9e5eQ4nZialqKf092d32Day+4jL/TRjKiHWMD0YY6RPcCvj3dPgRwUGRFae60JUQQ+qij1p4AEHjpDlFA0IXjlwfOoh01jyTKREJ23kWplFncluWyPcnfq1jJI2SEyJVLpVPsT4+PWY1ul4osHwbnYNB9gmZJ1zXNdXAP5J0loR4KKgr3M7t2Y9VqE3X3iVLg60l59cnjLSvls/IDpdiFTkFHKCgQfC4SespZaLslxKCSPxf2BW3mmOmq0F2qjluOzuoFs80dzVCCyIG2oXqLrUs/V5RqcKGEYq8rZQoxEM3GqbK9C94zY+cdaIkdZxJIqCz5lHKPUL9L3VCEidj4HAoIY0GNpMsLDce/x+nxFLOBcPhhQUdeMLTsEg539/V8YCqMY/WCwNfxkR1jf9BpSwFvf3fXZ42g6iQSJCraoDvXsf2ZZyauYpjU48eahUpCBy3NO3ky5PYWTiUcUu0IvOypN998c5DIjlI7EH4i8eX3oBmQBKXUCR5RVoykOZISCgGokiC3IYbB9/BzKFpvbm7poKR7lhcy593woD9G8uRJEEvVnxX+tg/uP7SHD9flYQ29hGKURAp7E5JY1DoR7gIhr1eLlj/vSCzo6aewNVrU7AiI/4O1bVt/vCOxEebtq8yTlv3wYz25wEDiHiZ7nDKFTy9j09B2c3khm8ctrJxcrRVaNM0ahcaMGcJlOtzPL2ysULY8hwL7l8ZFv2fNi77ttlvWY08lWjOzUbXquF2andGsKEGWpKTZaGhmEwqo5upyWQXuq9dWbPvJtoSqpuvTWmMUtxOVkj2686Gd7B9YjgZPoWSZYskKCFdcXtC+c0pl3jbWN+3Vn71iT9Yf23PPfNouTy/I1gzv70dPNu2wdWST0xOWL2TsqHmgQk4iSjRX6Ipy0JWK9qTRtK2DhsYEmHO+tbJiV+bnJPS0wTysm2rbdH3SCv2ezU1PyWpj/6Bhx2dntnMAy+NcNC7mrKH8z0xNusBDQvfL1bIajLliSR1d0Ovd7W27+8EHYj6Ist3r2z5NoR7zUiRl3hjAKxrK1g6J4Y2bhioyllJb29tJ9MzXIe8nS6d+z5utmgsqSCCNdQ+LSLu531fjkgKXgv2pW6u2evO6WB1bm4+19klMYeDcuftQ6uSnLZA2qPvjNjM7Z9ev37SbN295A67I7HxFSXmSlFBTSmfHiB+jN4s8mUIR8g//8x/aJz7xCftXv/arg2RuVGDDEctU5Bqz/dP293//9xJvhJYsFfgkePT1r39dydsXvvAFNZ9INmgghRppnGHxmZQIpbVPs+5gZ0eetycHB0Ju0RcQapGERdxnLQRsfGYPFVolfIMzcug9GQn0LyK9UfAHg0vzc4lpxHtRkA/sIoIWTVEJPVXKoK54Hq8zoBynJElUvUTNDYRqtMkQxcQgqUrFXyRdwVaJhmIUsfHfUehGkSx0OBUooxTrQF9cYnbY6IjnxbkcM7KRkIeHaayBaGhS+Oma+zSrSVwv1DSnURINSKeae+7FmSF7FlFCE8U60VTJAVhTusdREKn4T8rPiWLM67pdH1R+R3tdKXXYyIw1psR2yJ5P69KbLr58U4MmNQdEFT4HqfLWCwJ4Es/KZ1NOkrHdg4Y1mscS0dI7ytavZ5mLni3OzWn8hwsgB5mdm7Ol5SW7sbpqk1NTSfTKBTpdxC/WsetAjDZIKG5hJX3jG39tL/7Si/bpT33KEXDUnhMtGUtDclia+uRs3Ico8oJWHc+bAuuV115Rc9kt+vwaecavv/6GzlBGBzhDR/d6rNFYT1Ho8l68752PPrIHD+9LA4X5RtT7XZXdWQMx6y6KeBoLgH0V8YfXCVZhzAzTPAwBK9ZzrHH2lGZ4VeC5KGPMYHPOCutPiCuIuq9BFz1TM2rAevDPMjoXO0q7Zh1zDWpKq6D10Yy49mgMxJ6J/3aVcGY7vSkmO0r0FRJjTHmb1MJdGA40V8h2Yk1IjFFslDQ+wUidvlbQGcJn0f2IEQxii9afN2eUc4ten7OD/X3ZoMIA5DX8+XEPXKvEC0/PLRyUQu/hXOeUjz049djnWZ0tEzRzXzrD2BHIMt/vWgbpjFEzj4bUeQK2HBQZjbUfAzLSltTaFO3Z8xvie8x+q0ZTI8ip2SFyFqKELirn95/7Qj1CrgILTcXt7JzNXV6Wrk40D/1qvKmhJlzKbV2J2mM6omuAK1/84hfVeFIjQUzWJ7a/v6ecnaLXGQBBoU8CiWpyOLDBuq1mM3b3jZdt9+67Zu0Dy0JL/t//p3/df+qFLwu57Uihl4TAlReh7JJYKZHI4GsGLdmLW+9EuYDNhx9+qAUCgosVEMWtboTU2tJMAQe9CmdmYFxFmYtmRmprY13FrSih7ZaKF7oUohT0e25lo05D6i5SwCWajtt1VERrPWU4fbIuEQ6oYEIdRYdx9eMUfRUIobFSEKLqCSqDyIioAvxP8L1L+lPccg8mJuvWxAOXBHTQdc1p5oPFt3+wr4V7eWlJC0DG5mmwHiGpRvNQM4ncu1AgPOv4TPHszLSdHB3Yzu6WFJwz6JjyWYSaO1VazYa+KwFfmpw0yt0u4ikayWFYHIpm15v/6fPzGr45PXESBVZUpwubnaMDelmHSRTOxySBJyeiV5KEMmM7ULxOwYGOCdvWP5uLe7Gp6fDh6UcSTb3BPB/vZ1LjyznVmEYFqojnWCiVLIc1UwH7ZdByl66nwwUFXs+Aza9kCBpGznrdjnVabl+BR6lT+t3DUDQqheKMTdfr6jbt7e7Z5YUF+/yLL0oAJlCI6GiJcKWN7UFqUPT2zu24cSC/3npt0uYW58SIpznTPjm25uGB7g8zuusPHgi99STDK9WJmVm7unrLZuYWrUzRnqPz5x1r7ouUnpOKuKwfkh1SBPrRw455WxBaqBuIU8TBw/X+9Kc/1cHKAaqiNaEikejF/MpowhfFLUGF1yWJ5mCOpM1VGw/szp27Cjgc9KD2jkp4ZzYaVhTzQ3qi04KZCbn70T15rz56tKZ9CMUOhLdSqSpxpVmGp3C9VrV6pWiVzIVmKmfqNaGtrbO2UL39RssOm8zUdu0U38FKxYtb7C5ATgtuXQZwwD0cKxatxIxroWBjUOESWgCTgs9WhhJPkighM7M2TIo8MzpnWs/lTN6quaJl6XBn+qLXb7Va9vjkxHrYttAZBW06O7Pbq6v29O3bQhoZ18AzmKCMejjrknsH0v6JT35SHWQaWNDqOOiebG5Y82DP5membGt9zfa2d5yiTxMrm1PSBkoNcsN8WRQtDyi+3njHbl6+aivzVzTnvd9o2N21h0g026X5ac2WZjM0x1BQdEG0Hirx0AEzWdtpNjTPzKFbq1TsU7efEgX/gw8/ksespZEBilrrtG2iUrab169JGGtrb9+29/bspOVJT6VYkp/ueKWsJptTr85tenbaDpsN61z0pJ5+ZXnFzlpte3j3rh03Gy7wl8lKqAmqM7R9PIa5N/gd0+CC1jV9aU5sHYpgmCfH2PJAmcyD8tIQpFD27juxAkoTyTOif6zXg8OmmpaMidQmJ+yZp27btZVlIe0He7v28MEDu31r1Rbm51wzoZ+1H//kp3qW7bO22DbT07N27dpNW129bUVGCyrjBpUSgTI/zLwAiMLD91EkbTBv8vLB/qM/+po9++yz9j/86leT36QXEPGzStCSyBFf45z4h3/4BzVLKW6VfCT6LcgtIo6/8Ru/Ybdu39a+pwAa7MuUyKQ6IXmJ96yE+0G3awe7u0JvEZZqQU1GaZpzhORGjgKOCunslrAktoA+r0UiETZnMaca7KKYt1XyllBOtxDzTgBNjNFC0pFP7+gPENPU7ScJRjxsoJaaCi2+N+idun+JehoFR8QxJVep2Ig/R5/R4L6npsTovw2K1fRcKQ6jIPCC0hGVKOojvoJIBb0yZobjekdniIVEJJXbSOb5WtDOJUI1onKvgsABu0GcphiJ2TyhoMnPV+dY8iONOTrN/KY5ukh8lVv5pSQGjtPDhZ5A80OkLAkExSykGDgJjRogjl7hOBLrN1VFNom7VHyFTCfKa3qecT5xD0CGDptHamBho6R9JUZMzuq1CVnEUdSCrBJTp2dmbHF5yRavLLmfaFKmdv9VlbiOxqdm7IB6nsZ8oPyC3L7wueft05/6tJBk8hdeG7XkmRkU0ZdlxcPZKJu8yJ/S3GesLdY5xS1qyXGG8m98/Y033rT79x+osKUBxesM1klqkIw2UeJc5mtra4/s/r17trPzRPoAsEkoVlkBotCmPcB7RWHG549mEe/P9/NvPvrgjZEYUYj7r3U4sq9QxFbDRwJdXvTJwCGpizNXrfMvMSt8b4LaujQZ/69GaiouI17x3gANoH40bJyx4GKrfg3hfetKvlxLFOUxz6tmDrPt5LiJ1h8FbIwBCDSikBXCPFRa90aNN2QL2Dkmxok3xzzOUZs4Ag4i7DVDFNTuq+ozpOj40HyVoNIIdT+K0UA9AZjYT5xLfE4fdxiKDUYTLISt3FonPGA9dgkVhwXWoBmd7L1oQqo+OtdokDMTnOYcrNjIydi3Eo8SeOKsARId5bkDGrhTlb3p5l/3opffKd6ojkkWl+RQpbIAm0KpbLX6tE3NLVpt6pKDZ6nJFTFUa0B1h+fPqhlS7PzGN76hM/ZLX/qS9kc0Gze3NnXNlxfdYstFDINt7c0JjYdp7fXU/KrmMvbg7dfs8QevW6Z1aPlM1zJ/8B9+u7/63C9bZvySnWE1QRE0QG75IPgIKWpJGZaHBc2Mh8dCY/MA1/N36IxQMBDB0DBx6upwwVDYfCga+X3vBPCJD3b3bPvxY83bYsFwjjKuhxOXFgchw0+RQzcFeD4NwQ94XwuRgrRYtsOTU4maEGjwIJWPVlJFEz9bdB33aHOKRMGyxbyQzLMLLAKSZHoa6EbMgaINlIiODYbpzKvKBwraroR7/BAAlUU4gblIHhI2F/J9nZtXMPrwzoeit6KsR+BRJ5OEuli2iYlxqYnu7m3Z3t62KIVcn+hH5t5ZMmDO9m12etKmx8ftAsNtECn5Wrm4l9BmHjj/S0kWlCDvEl34zC1dF2jJs5ckyMJvZnrxnISayZwpxW0DRU1oe1A9Cwg9+cyS5jI4WDUDBu3ZqYiipiSbBmAN7g9pXxYKgVDlropdiluEYkBA8uUxy9AsyLOWaIEh3tVy6qcG7D3xYYGz0SkqTo+PhI6JqpzlED2zLMIIbBpo3BQHtZodNZqyJ6IA+cxnP5t4+i66IQ9AUes0HKIGRhqcUjDADxR0lsbF7MyMAqJEWvp9O0GI5fRE6FylWLD333nL9p888eBOEMmY6PHXn35aTRfLUKgXNUekAMFYnWZlfC5FW0t7LomlpIQqDkkaRohToCgHjWo0CPz85z9X8hvFbQSOoLhEkjma8EVSxz3FSoifR908DjwOFpTqfv7yq7p20CYp2SXaUQhKxbxXdBx9nsspQffv3rd33nnP7t2/L2oWB5qSDrqiaiYw93Vml6brboNTMKGEQv7SfCtHwXmPYjJjB4dHdtxqWwGaKbYFCEiholtw+wvUqUUPLpatwAgAczkkxxrF7YteTro9XqD4zQkRoLg9MxgG2FB4cVvNFWwsW9SzbZ937ThntnN+bmtHR3ZRKqsxwVpAQGT1xjXNpZ+1O7bx+LHt7e/pvsFsIOYgIIdNxaW5OSWKM9N1CTQRAREt29xYs8nxcc2Vgc5rhuWiZyV846pVifbNzs7o3ntC0bX9vUP70fd/YvnzrC3NzNtkra653vfufWS9XF+WYszZzs1MycaApAjBM8YBmB3GeooYSfOAWeGrlxft8ty8nRwd29rjTTvj8GGeBcVnUGMs1awnajOWamubm7a1v2+nasrlhIKjSk2hSRMS9I+xhbHamJ20W1I/rVTHpcNAPNtaW1dziNiAZdHB0ZEEwVxxFWEIlKaZo/dElcOTZuJxG59P0/d2Om2NG1S5L+dnKlRBm2CYkJhgs0OxSpL6eGvLPvzojtb2M598xlZv3NAzgBX09ptvWrNxaJ97/gVbXFjQM2OM4M233rY3+LeTIxWYs7PzduXKVbt9+xnN3hYqXpir8emVVbKSiEQtoV2pACK2NJvH9l+//l+1h3/lq18Z2OQ4ouDIiIvPOe2K/+a9v/nNb+rcwWYhKKkkVAhKMVLwu7/7u2qe8DkGaMxIUeendmjiolWhdpSdNBoSleL3UbKg4/lx/rmIoSdLgcaBWrhQktMKQ/rq40qeadYtqShzXe4R2R4gBBJ9SwI9URhGgh/oaBQASnolguRaAnF9oQ6qwp2rUxLuyIXsTkZoqJH8Bm1z9L082Q+hLE86gzI8mvxHvIxZ3ECB+XqgzlGIsveJ6aPF/WCsaMQDVdfoI78DdJT3l9BKQlVJVfwM90JXYzMJ8fAmRkJ4RVd0XRLOcfIVUYd1jjhKwp80BGOu0hsKbp2ixnbH9Tb0S0KO/oSjMBUlXgimKxLrNdM6U+IuyxIXAOJQlUAi9wcqJuJFzPwVfQ405pDVsOOeJ3VftEKUI6CGLnvBnM3Nzqp5SHxB04TmIEJSl5eXrTpRUy4nwULBl2lWW4KliWo+SNb983ANm5ubUku+ffuW9iMCVTwz9iJUYs5DqP6PH2/qXNTIjvbkx62AuAHkP6++9qqK21BL5r7yHGGAUODSHOY3CFSspdFmS7AIYu/TCCWXZL7z8cZj/Z18xItVGoG+hygUJS6WZlt5tlHchkjbKMvAkVD/bNLBGMkzoliPBSD6alCORU32hgHFLeszbAGDau1xwYtu3ofPFp7RgZjyNb7P58CHqKGaIDhdpM/lLhGVgbDUKFuCnxs0xCh0k3URnyMYEWqY5PKDeWLeM/IhXwPEE5/rpaDlWvXzGf+a3m8wcuLUZ/6dvIi9wt9xDElTyGn0wHNDMb5Sw07NoxFkO1gn0RRy1V+nSit2qbhMOkXp2XhRjWVpS00nxZtka6fXC1RWrBsvRCWKlWqroIbTdON9HVX3v9jB/fkAACAASURBVMd/+/pzJH8wcqHxOmbf/Z5wTQAcAmQQb6qO2RjirOMTNjV9yeqXFq1Sm1JxGz7HUdy6HIHXgrH/9TnMNHZDPgtyyzOPMZD1tXXlLktXrij3DxRfTbsUX7249bqGYnc8n7W19960jfdfs0z70NWS/+A//I/91ee9uO303AtSN0BzEdwokFtSyaxMiTnkUFilWx4fBtEbbj7CUnSqrqws+8OX9ooHHyF9qdvtNi/OGSe5297YsF2U4Q727fysMyzs6DJgfwPlQN5TItW7FQ1m3jKKRim3K9pwU+bjHqgRF0Isie4egV6B01kdybzcEVGn62bl16SNwFxoGrBnTocbi70MSafA++SdBZ1t/+BAdGQ2KEEfagjBEKVZUGM2xML8gmT519bXhEAyJyIfP4bQKXhIdxnQ77almnx4uKuiToPoEhhx6hGXju3G0uK8Zc671jo8lLem3O+SpQ4iWW2U2DQ/Zep4cq8oFKG3SNENpLvEPNmMkC+8ODloGFQnAaWARICpkSjovL2brSehAAJEmssadDRTYQfSRLKfucCPsigLA4pbnhlCGSC0CARdUIRS2OaLlsUGKEl8875QglEnpvhBlbhcxUerLKQJtPQMjz8lTKwtEL2WzzPpfjkNizlbedPm8/apZ5+127duD+T0nRrnh7HTGllbLsxAYDg42BeVFoXGS3PziU6UVIJpivCs6YYZwmcVe/u1V21nY8PpJwz5Fwq2ePWqLd1Y1fw3Gx7kFgqt5icKvI9vDvaEdzx9TYrCkWAf/ozDGEsQ/PKgIYYfGP8OrRhKJnO30SUNI2/ewQPsLxzKiXocxS0H+ChyS7BhZvFb//htW1lecbXbsbHBHAm0L3UxRz1vE23Ju3SeQLz55lv2/gcfqiHmyAcHGEhWRmuMuenaWNXGSnmbKBfsGMp+8tAsUmBlsnZ01JJwBegstGTmtOnsMxPLmtF8teIm6y1nJWJVjyI1a3kE0JiBuehbOV+wYj9jlXzexnJF7ZkeyGyva9lSQYcVBXA1X1KBS0F8jHCC9a2ZzdgjOqcUIoWCXb953Z5/4bNWLRft6KBh7dOWPXz0SAn29pY3pngGIOrMeFPo0bmvTYyrAMfzDspwu3Ws/Q3qT4ef6yQBIEm6snxFRTGoJCg6CQ7FDvH4Rz/4sX3w5ntWyhTs0sy8tAg293as2z9XYUjBPDVZU9IGYrm7t6s5vkyxrPljEHBidTmfs1vXr2mPoAK5f9hwSrRiBn7RHT0PmmdYcczNzdsOSu8Hhyr8mW9HubhSIGntaw5ZDUk1ADxp1uhHPu9m7MWSPbp/zzqnx05JQzSse24nLQpXHwcBJeC9ies+1wNimJOPMc0NEiNiLR6YWkfneI8jGgU7hQQ8Z9euXRUThl8oOj5aW1dsplFQq427INLFuX0ERbrbtec++9n0enl15aE/v/766xIBqk9N2+ylBalB3rr1tKzg2Ms0OWCpOFYxbEoNDvTBXKnPo/G5//L//ku7ceOmvfSlLw4QiyhuXZjI92skvjArvvOdf1KTA7sfV8x0DYa/+qu/srfeest+53d+x55+5mmPH6EsmlRIpJ47UDVOth3J4u281bLm/r5i/PHBvmYbYU1x1qqxIMEap7BxZKopp8LK58Ki6x8jJD7PltBaxVVvYnOeBrLkIlUe64gDkWB9PLEeCnPxddYpZ42jG6n4DwYRn0do5LDYilnhuIe8RhTRgYzF1+K/PVn3mBbFbhQFo7E4vidqwFH0LGLsqIDRaNwd/dn4uWFR6EWeZmAHlkKepEYOpXsJiiZhLJ/7DScK/QwN5k5XIm0UCkK0Ey2TFRqJv6+xUOl1j0sveeLc8Yo76KRCpmhgR+IkJt7QMimQP859rjE+Ew1AijniNG4Ums/Des+HvhId0/OKeA0lqWhuWMYOm03lhlOTk2piQSHFaUKF57VrdmlhUbohNLwG1NfULEh5tK/TVNzG9XOvKBS+//3v2VS9rgKXz8lnJ599+eVXdJ4Sr2DhEIvJ4VzobXg2+03z+8oZTKz3mVtnEPH1Dz/8yL7//R/o3KZBLEGfxFAYLW6Hfw/2gtNGyaUfPryvhunRUVNNIn5jF8j9UJFH3pKKbmanvckwLDQjHkWciWYHeymK22HDx/NsNa8Suub+2filfvyZj6JyscdDldh9VD+uHRIMMheL8r028HlNI3wUnf75vGkUay72YMy3K4dKeY1o00lEk/fXXk4WRSFmxXvJAUbzqKCYDmCJZZIYggJpEhqt+iAJOsVeZw2Eaq/2tZS3YQs5osh94jPBdBSLUQi/zxxH4ytiyiCOAQ4l5Fq5aIr9QVUePJ/EeuGM07NN4zAB0EgtGQZa8uZVTqscz5uU/KIJwB73GeShCjz/DUNqtPCOJkg8d5qd8gbHdQSkmNnu6pjVpmZssj5rM7PzNjkzL60QHBCGlOahWnbcA6HViOGl+PTf//6/q7hldCtG4/g3QFKYE4A2rhDulHKP3Wl0FMZmsj+jNh3P5+zBO6/Z5odvWL91YNmLjmX+z//13/ZXP/sly47PWQcrlpgXc0LqoKvOht1IiQIUz+ja8CdUDxbkoLhdXh7QGAO9VWd4MCPilTxUQdDCjYcPZQfUONgTMkdxwm8QYx4K3TmKI9RMo8MKMhGeXiCrfNaTTleCBDwY6JEoW9JhYNYRuxwX+0lzC9jISHkNpdOaFH1BiPHXOm4eiRbN62vTiBpwlCjKjiSSCEEbiaF9F7qANoF895mEc0hIef2dPTwiG1aq0IGsqfDlusar4yqKmG0l6aX2b7WPfbEm5cjofLBp6pM1W1pcsJPGoZ2kYoCZNwUbDr1+X/69UkPMZCX0Mp4U45gX8GHzvNDnyam6lavjshqga7q7t6+kHro3aAgIC8htl4QmDlodvt5lklgGaAPBBnEoEvf+hWZUmcEtZPG/9GdOg2GyPi3UFsXYLsVuBVVcZNphC2StmCuIUomNyVHjQEn31ZUVKc02Dpq2s7Vt/U7XisxBtFtWqVAsn9v+SdM6aZDfvZedAkUBhXXAi5//nNBzVHAJQgjF8JzUfUzRy2ky3jEGKeUgglIqD7zUPaO4j2zjAsGsbkf+qHfeedvW7ty181ZbjIaJqbpVQXwuL1uBjQmtnCaJlDBZcz59Ja8uz+wGVK6Yn4mEjY3PRv/zP/9zdZlfeumlgak1G/uVV15RYTqYuZUtjx8gsU/i8IpgGYUpwfp73/ueDvOYF+J7eU/28V//P9+Qd9lLX/yiGjYUCChMK2n+/+n6xr0s5MvyXgZZosBdW9/QHgFlA4Uk+GLz4EWMCxLhFZuR+qkL9FCYQevf2d0TfYmuvVQhOUzwNMWLrR+jA04DZU6cudUs3nPQkri57OFM1io5L27BBKuFguiOsFNOOi0hAAR4itsCwgSgcucXdoTHbCFvJ/h7NxrW6vetNlW35z73vD311KplMj1r7B3YWatjb7/zrhULJam/w4AAvbx245oEEQjO09NT3ixUZ7Yr2xsKQs1TnZ7KEB7bi4lazW7euKkZby6KQ4V5USg6JGMoE6JG/d1vf9dOjk5scmJahdYh4nvnZ07PKRVtqjahZJmiHQRSwmVQeXLOtqFxNFOfkFctn4cm3fFpR0ipBDZgUJy1vfPc71u5ULSZ6VlRXw+PjoUWS8QLCpnURl3YTuIUslco6rVQnCcmQS+iGbmx9lDsHDXHoIoxD0g8zmRTsgCjAkuvgs/g4PnZZUbflaehgtEInJtzH3XNibKezs906NdqVamgMltLQsi6w8IHwTzWL80GYjr7/YP33tPYwurNVTEUQHyJ9XhW37l3VyjYeG3SJqdm7fKVFVu99ZRNTPAcmZfXxP7AgmRQ3IzMhwZiFnv6v//d3ysJfu755wZCWEG5jeba6Ouw5v/lX/5Fvo8INHLPiBX8zLe//W2DtfGbv/mbtnrrlmqGoPVqc4Y1kZICn0fTnCONYWIkc+isq4Tcnhw1vGkIowj2j6yniNs0P0dmtQLNhWEgS6y+CndiGXNYlPsUD6EC7YqunphE8cO4CNfAGRKJ6yiSwA9wfmqchs9bdOo2P0/8ZV0P0FAKqmS545YajuRGwRQF61AXwGNXJM4RG0cL4EjWozkY8XJYhPnsYzy7SIAVE9N9DqQ4rmu0ERgFDt+j900Ip5hHoZEghWGfbYxnJ6u2KIApZkX3BkkqaU/TGGPN8jzYwzw214FwwSd9fih8iRqu60zCN8RuR/t83k42RjRCkgKsbEkSkyruRyTrQuNAlMIflJlCYjv6GuxZicRw7rnwWKDP8fwDWQt0mHiAQCcNLs7q2ti4BIBIfhl3u3b9ho3XJzVmgd5CIGjcY6lVJ9sRMb/8Qw2KykDhfv7yz3SvV1aWB+JLxBuQ2+npGRW3JNeciy76NrTGCmaFbFzyeelhIEJFrhfjCHwdwAfFZMaJQg3Wt+bQNuzj86Uxw+4rivPg4YP7trm5IXHCY7Q+jhF5ROXYPUF7587EUKMmjaLFnPTo+0RhrSIuiUr5/fcRaffjjqJzSLuPNeNx3UWjvKBzBDXygFAxj9d0JNCBBr43mguxb92H1WdpY3/7Xhw2xBxFdPYBvxixkagRn9vf2WdvAzRQ8TrcI7p+zcC6qBQ/q4ZRosbyGsEi4dXieqLBFQgx/8b9Y/0FOh0NBB8rcc0IAWVdF3eKvYE2T8SWeB4eO9wLV3FIxaYjxh7/P46qSzZODS0v+Ck2+exRfDKSxflLTiUF5JSvBguEe+DNXyjBPgfsDSpHjZX7pIUb65Fno/hAvaCzxc9ZaOulatWqE5NWq8/YxBTF7YJVa3XrZfOeE4wo2EesjcJ00CRJ4zX/+I//qPzoM5/5jO4v7xk6M1HcjoqdxpnqjSsA2MQmymStms3aw3det82P3jRroWFyZpn/63/7t/0bn37JcrU5OzM/zHSDCbxKAhVplTRvbmzqRomWnIy/6XxhOs1i4E8CA8l2BPTY0Hq9FIqgp3p3KGvnHZ9bJPE5OjyUhYu6/ySoCZklyUH8qDY56d2ZHh17zLxL6r4Q5BA5kXjM6anPwO4fiOKCBUu+PG75QkXBgGRJC4nKOZeRZQ4+cNE5gLJ2enJsR0eHugdhSHyEwjHiSaAbFMYUhcfHruSXiiY2PigLn23u0pweHAtjc9PFUIqlgqg6R0f43s7JXJzivnF4qPs6NgYa3rEOdGDZLnjoVneW+z5VF5WTecWTw0Mrc/CLdkESSScWGrUnJ2yC6clJmyRpyxekTI2wiQy+SYInJqxWn7IKCHTD0SOKembWJsarms2iiGPjCKHgcBL1OKwOfJ4XdFiCVGnmFPqTxGZY7Gx069tknWdXF51x88meXdClyhWlxs18D+j1pelZze7tbK5LtImDjfntlatXbe/Jrt374I5dtNo2XqqI2lmplq1fyNjGwY7tHTfUlAHJI9lRIti7UDeV4pbu7yE041pN834UzpKbT11rdiSBaJuZyU5H9hs0IaTETDDRTKyjNKJfnZ/ZebtlJeYnHz60j95+x85OTuzWzRsSgDlDjXj2klXrU2qsGEUtCtYo+gka8SKOgzg6twloGSRfPHPWD4Xmn/zJn6gD/OUvfzmtKU+uSHCF9CVBKYITa29UpEWH/i90XvkaQlIkzxS3HM6RWJPkgFz/t//2Z3bt2nX76q98VXvDrUI8OYlDLfa27lE6uAuFshQEGVV45dXXbG1tXQUcQVTUFgkXQFODUXDuc929nhoFbEnWKvdZPmo96JnTUjyXtc7JiSdwGJWfnWsvQ5fnPkoFWUPNPStlMlYCbKKggVJEcoUYHJQaYkJiInS6FHSuYknBq0aSksILO+mc2UWxYJ1czrabTc2jLl1dsU8992lburLI8eLjCZaVr+/BYUN2WGedtsYPJicn7NoNvEivCPl2xXLGGHJWrdDFZ0b+TAUxmgLbjzc1ZnFrdVWFFhQzElho3diagWLMzFwSGfOb//Ate3DvoWXzZXVR2+fnKuK4j6DX2FQpeXbAQTFdwrcc9HTOz7s2WRsTRZeD7gBFztaZzNhBfnOZnp1ge5WoqByw9QkammUhv/1cxraf7KgAGjQiQ5zjnOK0JBE+vpdmIxRhiujm4Z6eiR/YzNln9Zlofk1M1mRFRBLDWTOhWI+yfMsp22gMJPsGpyr5oSvWDIJz+azNXZqxX/mVr8gTk/UWqpMI/oEgVVGiLhT1HPBjfvONt+3SJZ+xg41ELAYtR3+BJiHNhPrMJbu8tGLL125q1EVjLYLA3N/RkwU/ZCNJiP0R6o6ckf/0nX9SE/VTn/qUj3mkQlUJAIF1hLVBYjgxMWn//M//rH0q5FZdd7fk+9nLP7Of/uSn9uu//ut2c/XmACUdoEChdOxEpwFiqoYXCCpsiNMTO9rft8PdHY1gMGqBQ8F5p6s9xHMVZTRRaCN5VkxUMeT+rEqcxKYipkI77CjRkwptigv8gBpcJFrJ31HUQdA85SlB7/YEjxjOKAMiY44Ie9KkYjVRt8OvVu2UJKqjBByBnEQPlrorzRqN7ZCsJVuyFA+HCaWj3FGAR0E0+jxHi7nRhF2FRUJzaPC4cE5CkxOCH0neaMIcCTL/FoVqqFN7Muhnf5wLQYEXEyAp3nIuuRCL7w0XbmwPUcJU2Mb78u/KmaC1Ji9Qb4Q4aurs3uTZGwhLsooJyuIgWSdmJo9ikFuft/XjIRDZwXuk4jBUjRkj8kTaG8ZiZKTZTxX4/b4QVf1OqBmidNAU51GqxfoqaXwI7Ys3TgqqPBPWgRDpEfo0r816eP21V/XenJv8N79o6r788ss2OTmlr8Nm8fG2sdQYSHs0uTjwM9zHN954Q4hy+Nzydc5QtDK+853vaM4e5Dbm62MtfPwMHc6HByoJGIIt0MbjNSnHwihDWEr6DVX3cD8/c1SVeCTAIc12jha23Ishcup0Y/aHz9+68KE3Q1xJOfKAoOjT4PCi1AvaYGtErGGtegPDZzLd8xn/5uRfPRi38FyK7wdJ5HlLLycpHg+FjLxhE6isN6iyiivRwNN7J6Qy6hD2gCv/Rn7iYw08i7Aj5D6otkhCdYoXaa/yuaIJEMV73Ef+jbUYdO+4TyHixT0lvwdUCmQ60PKYEeazewxxWrmaeKJV+xz1sBBMNF6t2+RbnNawAJmBdaVr8PhcLk0tbFOdrRi5rZoTKop9DE+Nrmh2aZzQhXrDJkl7W4mC6+go99esbt/jBvaX1TEbr0/ZxPScNGVAb3MFrOg8QgF2RYzQRaVfEUsjH+UZsN/486mnnhpYZRHPYE2Qg8JIVB6eABWP197sEGKd9C547pWM2dq7b9r23betd4ql7Jll/uB/+e3+jc980QoTi4PiVhOAJEFYGfBiEi3K2ebjxxLqISEIGgALggScxciGhpYcM4CxePhwobqmIJg+pCD0i57Ukh/ev2eHe7tKDnngzDPiTYgkPHNXFEfMi5IkQv/kYOS9nQ7hgRkUkodFF/PJzp4dHJ0YBNJMoWq5Iip9PqOhINDHt7Gt4pSEBz9c7CQoOrAawlORgpDCk0XgM6C+AcKzLGaOefAsEGY84YqT2E7L2/XQzZjTYD+vc3xyrMMIs3DuMYiqKMPWt/FaVYUTtkBeSCX5axYpM4oz0zY1MS6xI0RAXFHYO7B+OLiPJ18fK5dl5VEpFYW8oOp7dHSsoCbqYXXMsuWKoey7tbMrj1x1tcysjuUKVjdSSPO5ViWqFBQkIpIVz0nUBzRENkgYTie/PVlkINHfASnOiRIom59MVs/klGfEfFeuKFrNWKli89OXbHKsarvbj7UGmkdNFVUk+zyfnc0tazeOrURxwnwHQTTTs+2jfdtP6BQzmARBfMhU3E9N2Wc+/azWC/6XU9PTmteTx19QIZMi3vramhB1ZqZ5X9QptW6ThLpo2XS0oOX2sCXqWA6Eb2fbtqCVHh/bwpwr6Z2y6SoVm1tekf2PQd3kd3RLo4socSZPkCWGlahkvkU8oLLJEZDhgPzlX/7lge8X9/XVV19VxzhoyTx31uboLFgEhihE47W5RpJnDmVQ6uhYsp8ILn/8X/7Erl67Zr/2r35NVis+S+KejtG9Hw1eUlLugRy7+NTG400JXt29d19FC8FXc85J5Vbq5T0Xp9BsfJ85z7KaWq3WiRo0U/UpPUMSegoyCmEQeGwjaJRAw5cVUfKTQwyHZlmOIkC9q77sfRA9MhAmknbWv5pmHhz5E3QXcQYvmDxRhDLb5+DNF+yABlTr1G7cvmUr11dsZm5GcYI1Dvtia/OJ3bt7T/cI5BakdWZmyi4vLdjtp26roUKyjrAWnWp+VkyPfFaK6Y39PXvyeNPqEzW7DoV5ctyL4e65aLLM75dLZan3zi0s2g9/8BN768137MJo3o1ZC7Gl4xMd5twrFTCsKalyu/umbMBoKMDqkCBfxirVkkzTGeWA+l0tV7W/8M9ud9suECd7LJoOMGVK1iWJKBWtedSQojpIMfEOIS1iDAc8PuB81sbxqZ2lJlOnfaqmBu8LFdstBUBw82pcUtyixn/YaKjBwKwpc2405EDxaWJoliufUwOOdUpygMAhRRDF1ezslL30S19QQ48DmQYXsZEk25OOjDUbTa23w4MD+/GPXtaavnbjuhoKCMTNgrKb2f7hoZQgFy5fkdftpflFNQWlSOtdLz9kkyjd6J7wuOHzs/xmT/7wBz9UkwP7nqD++QyUM4oUexM1jXMmkFuaV3MLrtvAB+MZvvvOu/bTn/7EvvKVr+i8DfGXSJhVbEmnAeaMJ+VeaCbjRN6s27XTZtMOdne0/tpYtaGOzzw7qEpqAAnREXPHKWdi/sg70n95wonw03Be1BPTSIhdIVTNwYGAjNvPcC0anUpJr98LL+qE1CbVURe5xCIOyq3Tn8PGR4WrLC+GIk+RfAbSEgn7MMEcFqSj8dFV77GrYeTJn00kY8568rnC4efzOO3WPDR0Xc11NLn7xfgbhWa8thAWrdOexpd4PZqzWjnJZiV0DXy2FrsbmjpOEY/CRc0faNry+Eze46nhG+eBCoVE/5RuAed7shTSiBHxWx653rgWTTjNLIrGyX8nCrIn6c4SErrsS93XxOC+ec4k1oCekyvEyo83nSOcCU6n9ecOWwowBRtF9gDetPVpYukVu7Kyohl+PM55D423xbqWFcfwRFK+FrZMyVNU97ZQsDfffEOIGUVsFCwUKq+88qqaSnzdY/iMil73ffWkX2spXSrPjvEA9ijjPZHAs99hgHG+cm4jBDk6cuBrYliEeRHlr89aUoPn7EzjQevra7a+sW6Nxn5STEZjxS24pBzMM0/3weei0wzyCEocjADuuUQL0/f42gHN92YoayL2tPYirJ0KbiMeT0aLS33m5COtfC8hqnp/eFF6D9cV0QhLotNKGR9VbhhEWsN+VikHSo0Dzbcm5eVAVIMqzH8HaikkXmN33lSL/RlMkWCI8G983mhkxJ4J+nM0mlgL8W8RKwIYGEVt473i9fg39kuIeHEPQRxH50Uj/wqEWiCdVJp9Fpz3gWmhYpV7kdDmYJ1obSUrTmfhJEQ1MW3dJsh/fnAyEbuFyA9HL7R6e94EpJHMPuI+qpZg33dhrLqWjgpI4kka2yxWqpYrl606QdN33i4trli1Oil2os++J3Zu2tvREIy1FIBnxC2EiLlvzKRHTcU9hYpP3gvTKZDbOFODhaKlkvJJYlep37f199+yrY/eTMVt1zK//3v/pn/zMy9ZfmLeOv1CKjzJC1h4brCdLTjPfWtjU0kqNDsWgndV3P+WB05xi68Xxe0o/UZ/pwMgVVxP5blAV2HOStgD9Hb90SNrHOwL4alVEV/pWbvVseq4o4zybqXoHasK5VCSoFmeROlI1CRuNMrGh8entn/UsuZp1zrnoLX4ZXlwIkCCkHoQdA9BFDt576l6zfoXXTtqHoqmxnHmm4oHjfJpRcWszK8pXFOC7X5QfQU6bvz+/r4ODFd/K4heAoLAAa2FL4GiYztCzbM2blPTk3Z6cmTNxoEWr6v6esHKkp+ZnFABiNIqokreWfeObRzwHLDVUtkmKhVXj2V+DSTsGLU6/O1QOytZL180K+ID2rUnBwfWPD5xu4Fe36Ynxm2iWhYyiccpM66IbjVOUbFt2bmEIApCwmUJRbKRfOuwIuL+MmPXbTmKC3LL+xbKFTtgHpmgLMGKgmYiSYNmapN24+qKbW1t6H5wuLDJbt2+pWL14uzcGnv71j451X3jetvdjh1fnFlHyQEdY/dyI7FmU87PX7JPPP2U6N4UCBRpksRP3VVRXLJZ21hbM4bY2UyIt3jyMkxguaCYJ4KOSrEv+iTPj+Rwc1Nq39ViUWuji/hWvmBXbt60sZlZy1XGLKvZb6eayS84Id2usUzX0WXUIpiyZ6KL9Wd/9mfqboVkOmuMz868zyhyy55ytUJPfCKpi0M3gk0gt3SWKY45zKODSqCFEvK1r/2xXbt6zX71V3/V6lOTA9pSWAHF68c+V/dSwhOgx0UVKT/92U/to4/uiPJOEQIq7p/JBdN0CEpZ06nFl7Bk6bT1/L05Me1ImwS8TL95HQTIQG6x5qJRQ5GoxL6Phx6eyBwOHBwk6QV5NuPLLJXt8D6UGEfPMqL6ZK1ccGl/zZ8LNb2QdRWWVXtHTZ+3vbVqY5Pjdmn+kuWLUNwrNj4+YUeNY7v70R01ULYeP7ZcPmML85ek2rtybcXKVfdwo8CFkUDxQTF31u3YztaW7WxuWrfVtumJmlD0yljF+pIk9ySA2Nk6bYuVwvjE3n7DfvzTn9vR6Zl8pCnEQTkp7mPuXCq3FBzqbgracvSAuK7mE9u/YOVKyWeY+xkbL4/bBehytm8XmZ4hwaAYhJifG43bec+s0zu3GrPEy1dstl7Xs6QJiLUOsYo9wJzdfuPIavVJIS4kY+VSQYKBCGjRaJOnaqFgU9NTVoK1sbNjsHcLOQAAIABJREFUjx9vKGFj3p3niU+yGoIJsWL+Plg7NAeJ4cUCRUffLs/P26c//UnRkvHM5WAX8Sh1k09OWlIZ5hBibAXRNBwAQIVASCulvFBfElqeP2Mty1ev2/L1mxpvISTIkzTNmA/iXhLo8YQ1FWgD1C6js5JGD/uZfcwBPtyf/MiQDeHzWjnNeH33u99VQw6dhkgQ+FlYESQGCMyxXtjXH0MLUzHoyafTkdVVH8jjusnfeadj+8SvvT35zJ8eNqxzcmp9KIcJidBpnc9q7apQly9k3sXwRqxxIikk9rDW41d8bm9COcrmXXcXqiGuhg1NfG802oLeG+8TzeRoAlII8DrEFb6X+xvFZ7z/aHI6Sj2M94iGgNDM5K/pYjg03h2BFXNq4O+b3jOhVYEGao4PL/lUFIwivaOxOArjQHgUd5MgWBP7rIQu8p7RIIni1pNxLyQ9SR4pvnvumamZ2vQZ9L7J2kOJcfII1QiOEPa0XhNV06mKFLRePGtGktdNiJ3bcriicvySq4ber6fmLZ//+OQkaSx40iw1XMaPBg0hGHRnLk6VrKE8gGeF1PIaxF5swHCpuDQ/b8tXr9n07KziGLGOtQRirOaIu6ynHk6qcFVZOb1bY0e8ZhpDe/PN1/U1NCUAJrgm9ijFbb3u5yH5B6ymEHAcpVzGtXuh/KbOYNDbWHvsUXQnfvADn7mlATW63qK49ecXk0kxK6k5AhW5oLXEyq2tTWseObsPVhD5hxw0UmN4tKgbFgG+PiIXUK6uMbskGqsxo2HBSmM05iW92PbxPUfnUyE7mN/2cQABTxwkyfGBIjlmxb0ATQBNCMKlOWUhcBI9cgq7em5kR4Pvo3ECypqEQlPhFZT2X7zG2LvcN294MlKT6NqpWeB0/AAsfB42VNC5R8O5ZM/B1NQaAUAcbR3Sl+O/Iz7wM9RA/GZ/0CyhORLU54gh0SwLtFuNwkQlFq04CUx50yat7cHMuxLToZaCziL2vTMs1QxU3EjoryjODp44AzO1VCSoeyF9nGjy0/QILQT2jJTR2TfpGTHKWBobs/L4hJXH6zY5u2D1mQXL5crKa73xkezsdOZ6nIx1NGw7eROS+8LIHcAe4EwUt5HzUuCSj8fMbTzzuO+uFM8sMD7COSv2L2zzznu28d5rdnGya7le1zL/6fd+q3/zsy9ZbmLezvrMTiZJasHRWOGS0zhKsb21pcUDhSu6DfzpRtOnmjMABaK4lT1D6k7ooPB7rK4cgUYbOzy1Oh2ht/fufGTH6phNe4cf0aR+3+pQVkFuSQoGBs7JxFmfU9yrhJIm4SlEirIF22kc26OtPTvtMJcK7Ro/SadwiLp2IWxXiVCPG9K/sLEKoioZzXaCLlP4UrjG3A/3AgQQFImLolhVELG+ilaKOVRKL7oXQlyic0pyqtmvSlmdQ1JyuPI8pGlmYMtFBTQCGdetRCoZzSOGM4MsPsgWyTZKwiQdyd+QQ0IzWVD6qlUbZzGiiOikeU8oRIj3ueo2yXClqmJzr3kkOyTpYIKgFfM2j3elXVgR2mf/QlYgx52u7Z94cQrVMZvh8HKfOM1qQ7UkMaKALpbtou20TWYo5b2bz1vjpGXniFipkPCEvNfp2OzUlH3iqdu2t78jhgBddH5xL+scHvNzhr/oowcPRR+Uuh0G8SA6UJSS4BgFB4GR+3rt6rKt3ryhzhUNFPw6KS44UERNsawaEA/u31NBfOPGdVEPI5GJIO9UM6g/IL49Ozk9EpKOT+kpaBNKs8fHCjw0DihkrVyy+vyCTV1etPHZWRX2NFYIL06l40ToO7KWQSk4fKCHwhVsdBL+v/iLv1B3i+KWzR5JXyC3qDvqwEjohTqCKTmKBCiSuEi+OJCZeeAAZ8/Gwcx7wjj4w//8R7a8vGJf/epXVdwqQP5iEp3ew0U9nCoCzYN7ywHz9tvvKAlfX9+wo2M8k30eXGs/Ue+IN5qpz2U1S4nN0umxiy3BCuCqmP9GAImGS5fiq1RScXsKkpdEVjROcQHbIK+5bKHr2ImBBjDCQEdUc0rnKni150E65dVKgPT7zux6q0sh2rWi5j7N9ppNm1tasssrV6w0VhaSwJ6m0MLrDWr93Tt3tG4ZaUD9fGFhzmamp2x6FhGijApI1hXFAWsQdcDT02N7eO+u7W5uWilZX8iyCgetckF+3aF1y609PW3L/5XRgJ+98rodNk8NCSAQbKkUUtyqbPF6SfcmCfqRROhgUDeWuduOClsahacnp0qopmtTLnKmEy1r7fOOHZ+eWDFXtF7XYwfifadnbZudnbYbV5ft8vycusxNZjj39xUvFfspBC1j127etCsrV30ko9O246OGOrNcC+dLrkiz0NW4QW4ZbYEBQ1KLEAhFKJRrni/xArozSR20WPYRaH5ZNkJ9+dc++8lnRPuulPAxdFsRDkB11lsdFdVYQ/G6H3zwkT18tK4mAnG7XMxZbXxMYwljtQmbmpmxq9dvJksikv5EFlXzJNFGBwRS9eZ9fwvd8aKSXyROP/vZz5Qog+IEWuQzUJ4ExL6kUcvhT3GLmjl/zi8uDKhZPEMS3kgK4vCPJCIaWfF6Kk4H3tnJvkhMKpOwGnERayDEHE8QSDs+tgsStCTcxyWAsMo6LzVIaKAE2hFnfCRxrPFIqIcFmidbnJcqJBJl0VkbjhREwsP9CuQlkswhop28FlOBRSOXn4dCyuvCRqEA4+ejAPtFJEbUxIE4SZrhS6MbMaemRrYKujRrlhLbuNY4F+L6AhmDbQITLJoNiskxiBkxP2V5OmNETae49aRZlO6k2hz3IRC+eE9PIh1BVnGXfkFtlptBKhAEHqSxLm98OCLEZ5UKanp/rZuB2Gfy+EyFMK8hJhxU9URnVGMhJf+OtzmC4iwBv972WUfjFmFbQ+wKwSHWPLRqF87xc4DcQCBF2iusNwQ8y7gVzC/Y4hUE9uY1x+9etsOi3gvFxKZISX18TYVzyg059HkvPsebb7yuZB8gBoQ4mHWvvvpaYkI5LZmClfWkJN3TK6/BU+HEeqG4pYgB0Bgtejm3OZ8ZrYqxoY8n+0OfaO3PhHh7xCD8uugRzb619UeiJqMjwNwtxW3Q7KMwD1pwrJv479infJ3nDijjok/+Ww2f9CClMZIscXimjM34vvZikPeK4kKIOzRmN2VRrFV+FA00Qy/BZ+dD2EgFXtI60R6kYc14Agr5YingooAiNOwjR/oH6yvRmAfUY3m2jswHJ3Te7SSH+U+wY1wwNO6uP0juezApIgbHs41nEmSAIfrt6yjub8RWkGtqhEBv+Xdic6w5/pu95LP01B5O5Y6i2oWeYF0k4b1k7RMNucH5EPdPxS9577lyoihuA7XlT9m7afzNG4AuopoTcBDPX24nSZgLEEmFdkLf+VPPFZYZOhoVittJG5uctfHpOStVAT3C6mvIPNIpmOZFxLBJcWE0ngss3dpS3UgOCkLLvxOfaQwBsLBvODNjP3u89doRkWOtSQlRZq3Y79nOgw/t0Tuv2HnziVG5Zv7T7/12f/X5l8zGXC2ZuUXN3CqAOC1ZirnMnm1uaUFTfDqX3bt7dJMQYnr//fcHptWBBA3hdwoDrSjv1qRgH15TezvbtvHokQ5dZqeaBweyCGLxM/dEoknRRHHr1Aaf2XX1LL9Q5j29i+TiKf180U66fXuw8cR2Dk+s2+fni47IcKCkRRGKYyDFeESCWuvvhpG8WxHQHRH9Ql4uyaaoe6bOH9Q+7gEPBgSAh9Q4bKiwZZ6IOV7J6jPXcNYVSguqRLIHMozwU7Va1uzdaetEXROoYHqQydO3nM1aHaPurs97yo+LpAOakJu0isqCwEt9fNyqJLNKYkBevDCTGIosgyhUz+wsk0sU4b5QMK6R1Ji7M1+fsCqy85RfyJAzp5XNinKLB2n7vGflMh5wLsADJZyjtkV3OVkuyTO4B83b1Q6hETWOTqzVZR7QTcWVgJ6f2Xi5JLEsnilFQrfd0XsCMU1OT0k9lvuyufFYnpma3eSgLpVE32QGR8nvGBx9pxDfuH7NlpeX9JyhQs7Pz8lOgIBAwKUpQzLNGkNllUTShQqSQnfqPCH6JZRPXeBzO0KApdOymYmane7t2f7jTSWEUgGm847K80TNajMzNjk/Z/WFeSshHpYOkYE6JQPxeJJqvwGyJC/LlIxSJFBo/uVf/qXsCV588cXBDBD7EVXXUeRVXcSBebknQIODPh3ukQRzrQjTcCiD/kSwJphQ8P/RH35N7/mVr3zZEB9TAjFS3Pprj6pvDkVtCPRcz4OHj+zdd96xBw8f6jUJZBwAfrAMkwSSNJI8CibNn7OPkzm6AnGnY9VizmYmxoUqFVAqbsEmONesByFORSDLhdEBaH0yOj9zu5pyyQq5jMTq6FZOT9aF4IK04IUrleVE3ezlsAE6s2OEcSplMRNY13NXlqw6WVNjjEOK+ScK4O5F32amZ8SM2HnyRPt1cWHeVldv2KW5WTU7TtstFVUUEiQQPDP2K4rJ648eih7KXmUvFIp5xQAQ6YWly86ySOIupVLFHjxc0x764KP7dtw6UzxjX/FZvLuZqK5J5IcDULYHMmpOB/pZR6jx2HhVhwfFJMJY5UJJRS7z9YjEcR9gpxRQkFZzMmOnrVPdbSjAjEncunFDM757T57Iw1ZiUKWSVJCnZmZt5foNq+OjrLn2lmjbFNNQjYmHUJqJoTQFYABxsHEv2UfNo2PFNmZm2d88Y+bmeYbyQVRH+sxKxZxGSZ77zLMS+6KJIV9j2D3JdoDXoEF1etqynSe7mvN7tLZhDx6u6xpRy0e4RsXt4mVZtlGUX1m5JusDQhHz3gMdhOiDp0I2zrPoMCuZTE1czkrm42kc3bp1azDS4+jEUADOExiPARRqP/zhDzV7HDPx4flIx5vzlQZVJG+RWKsISrRHJTjM9afZzUFylzJ16PnQyaElH+JffHBgp42moaYMW4KkSQImnEUURAlBYI/FPDHvF8mRmDApcePziHqfUHN+Fq9LktdI+kaTfS/GPC/gc/5isjlaUEZSqliXCmTOf94vGGVRYPP+8f2RTKpxLLEZb5DzK/KU+JMmjXtD+ucJlGeUWROze4qxQj8dpXdP2eHc7WjhMUAyUtEbFPe4vkGxlpJCMQHS84zv8evxUST3n3SbvoFAFKrjyQMTqvJgTSbhIV2/CjY/J70t6qw6/U3P3Blx/rr+fYwFiJGfxJS8INMnHBR2SmARCk3WNcSeAq4IFORp3lDPVmvJ7f9gXHnehmvFmJWqFTWbYevNyE5twcrj49r/gUq7Gm5SUE3+tiF8qesVJOozhlGA8L7E07feeF1NTopbWDVcH2ftz3/+ivI32Fucu5yN0k0Z3P/hSE40IaAl830k6LFmWVOcd++9955Q2yh8o0CJczmo2LEvQzU+EDtehyIbW6BHnKEHe8o9oJMqH03KwHq9tG/ULBiItbHOyWGxcXFbGSFqKgoc5SMXEQNC54+DFXxOrg+WZuTrrgLMGJAL2wVSF4Wx7yWfl5b9U6IKA4Y5IuyUd29qDGeMeS8pUmu0yO1zWCs0etT4UwEOC8vHavgefXb2LQw50eWdRiu2XepAcAbx9ZijZWVH3cE6FOKc7LzUAFDjwxWtIwaJXydqdfKRVoHtTeLRxh2xQWN65+fK4fkVjSquj88QTRReM5po3H3NyEqoq2soXut1E9VelP80V6q9L70h9x6m+cHecSs0ZmPdRlFAkxwt3L4pilueJXsZ8Iv1oMIw2Wh5g4Omo2uiKN5olMTHvqi98tgsVmo2PjlrY/VZWf8w6klOy/djH+qFuDN6Bk2JBGSM5qEabck745ezQ6ypxAphLVD0UtwCugRzIvab10SOlOqcUKMZK8lz23t4x7Y+fMs6jS2fuf0//t2/6d964ZctW7tkbVkB5VQMeeXvxS22GSwIOu4kbyRncWjxoLgo6F50qhCUols1mlhHcNaNH5mj0ZPQws9Yp3UiCxiKMw7BrY11dY9B/YqVcRfwSAPLoiKKbpNmLpLKWhS3QOzZPJTCgl1ki7bbPLV761t21DqXDY38XtkcLFoVMiwuFMV6EibRrJYUOF34Rh0nZuDwtU3Im9N88KUkgXK1uXGKTzxiDxuuVjw+rsRRswxJaIHXEHpIstc6EQKIlxtvSzLBgjqlgE1BmeSiTMGURe4apcuO1C69uC3aRfJ6gkKF2uVYpWKT41X9DDOGWYbOZe+bVD5Zt/q5gp1e9OyIWVoEdNod35jnXRsr5Gxuclzy2qjOnrMxKLgJIohgQf8QzYXZiIw6u12S9fMLaxOMNA/jSE+mB5pksvUhsT9udayB1U+a7yEBLebMyrmM6KPc/+ZhUxtGFjAIUkltNqPZTe4byZUUHTN+D0juRW+VCJx3d3hmqzdv2uXFBT1LkGCSROyU6H5Cs4OKzIHNnCMbjDUdaIIK2ZTMcW9JdNzHrCvqePv0xGYnJ6y5u2v7m9sSONCBzrxFfdJmFubt0uVFm7w0Y9X6pNOS++kQ0nxtUJPx/aU54bTB6OxFF4sghN8lyS6qiyFwEZQovg6tQwE3EqZfsAMY7XzFwcX1futb3xogt5GIE2TYy/8FWvL1aypuSbCjsB19LaFUQgrcf8yTKEeeaLwc7DfU8IJGScAiYWD9K2in5JKPTNOCIgckEWpvt+2+yTTXQGdorlSLWZuvT1o57/For3lsWCNDIWbtsb5hEsCWYFY8L5uLnmZupycnRGnefbKtZH5p4bKCefukZWC4JZKutG4IgaeoprdOPckaH7cKzaJ63c4yCMYd2pPtJ9rXJCOiGpcqQho4yEGAb968YZ989pOi29I+RRwLyiFWapMTkzZ/aU7IKfv/g3ff1SgGawx/Xe5Nu3Oq9c6s5Tho1FjVKtUxIcXrG5u2/njbNrew+EGFFEsMPocrlnoSkw4m6DpSm3XRGCVfYcUhn0Y/5PmfZjSlJM/IQVGWSydKoDhI8/pszOq2To4kbDcxOa75ZWZImevH5geFZSy0QK9OTts2u7Bo1VpN3rAnrZZs0yhiaQ7IA7ULerIiD2CaHhxoMF4oapk/REiLtSQbjO6FkiOYGbJR4yBO4m70ShHIegGxr8tziqkkK24p5A1QRKRAz0Ftj49P9fdG80QFLoJVJOTMCsMeQN15eWVFauEU5qT/xJYwIVBCGCn9SJESyWsk02o2JbQT5JYkJ8QzPDn0JMlnqFLPPVmOgCT/5Cc/UTEPayX2HfeDWTyuP2hv0d2PCsPHF11ojTGTwS9R7RL8rMaUd//bxyfSu2ju7dkRIwRYjyDeRnILdRQvyBJWG4lJRAKdS/PHiQ47TD68EIziNpJFrjfm7AK5jp+J2BKfc7TgjDgsxHCEJqz7NUIbHFUpHYzppHsasY17GIlpFNbxXvHfER9JOmUJmHxdY9Yvnmc86wEakRCRKKQDAeKaBmjXKOLoBPbBfKrOO9ZhEtpUwp20ATzXHKIt3AfiTqBCvE4ga/FzStR1z5RJaH0xOjQo9JK1n0Rt5IaIuNvQviPsb+QtmR5Mp+0epYPnpnEdZ4Wp6EkIarhY6HlfdBUf43wgnis+JfVlihrmccXiKxZtjLGA2oRNTk3ZpYXLNjU7axUa1lCkAzpNxZWea9Kt0OuQkCckWdfJvgrac2r6sPbeevMNFbeI/VF0cM8593zmdsIuX14aCEqRwyVS3KCEj+YLf7777ruD4nbQGKEx12xqTI+zOTxwvajzYjtyC48DjiqqSZC2axRcNN5AbVFOhtnSgNlEY7WD4rAXqdGc0Z6TENwQPHILPnKD5JU8aJb4uqShGkAVSZQLi/k6kcMETEnpRPjYlICekXlvUYfT2nSPVV9DUJYjlxK6lveGmBqtQnB9VUUxp8Irqajr32kgw9BDdApl4VRcD5BOnV+5ga0PDz/2AGAEn5/XiwabaOmp+aU9rCLV7dWiceV548fdJmKfa21rxtObZbxGNMfYi2IUiOXg1x3xOmKONIqw/Eyz+x6hnUET76+vSZPE88DRuD7UOIAP5Y0JV1b2Ahc2lpQ1dPZ7fqX/TlaJ3XOfO5YLTRLxUpGYilMBdiND62p8oZHBeEB1zIqVmpXH6jYxNW/ViWnLYXOpEQbPKShuQw054oAXyUO2TczZsw54LrjNkDNzjnE2cn8pbmlwk4Oif+OA08fVrLVu1AEaNiIY+tu+855t33nHzhpbZuenlvn9f/9b/dXnv2S5CayA/MAiKdQwvopbl1jnF/Lk3ARoyXFgRJeIjcwMIIc33ekIAL6hh9Qo8cJTd0gLR9A3FDNPRkHlmIHcf/JERt5A5SjNOu3V1dDigIrDLR68DKLTBhVyS5WfLdlZP2/3NrZs77hlHRSTUQwG9WNbaiNDscDSwGdboTTigch8JsgtN5IEHMSB4haBGlE1ek6hYKOQmPN3bH0Qd6EjT2DkFygPi5YHCHqljgrB4/TYijkse8qOrsp390J+vegPil5h+G/mbRw6I/cAi44UCKhauS/qwqq47cj6B7osCT7HTdxX5mEoBnieHB7N9pkdn3Wt0+vr/aATk2B2SeqzZpenJm2iXLRyslSRUhtBs1CW2jHIa76AUqO5XQdK0ccndtQmEaXgSBRoqEa5vOZREcogSTw6bdkZ1iv6WsYqxZxN18b0vh3QNTUAKtbu4GPbsdm5OXn4NQ8bopxCa8MuAMRWuL2EPvISGgLhwSeVNYYVy/IVCj+3KalUUK/2QfonT3bUOVrCFP7y5QECEnNXo80ZJTAk/138SU+V4DM7OF2bsIMnT+xwZ1/34ej4hBPDKrUxW1q5Yss3rlr90ozlK2XNrjsq4x1sFRyy1iGzcL86/i2Sj6Aes4ZIctkrNI3oZEXhS9eYf4+Z2dgHBMUIvOr4jaiDKoBmMmpQBS05BOAiuNAt/vrX/1Q0bYlY1cYHVO1hpszruGjOAI1IqhHsDZ9z7Nv62oYSgPv376t4Yf0HPXmIqnRtaWlR1jVQr/Dv82a5PzdEkCo5syuzU1Yfq9pJu2WHpy3rZfJ2RNF01vGZUryUO133S80xo9uX+u8MzYXehTUODhTXLs3MCrVFHTyPDRXFrXYKVNq+nXbb1un3rMxsP4byUB0rJRW8JBqMTtD1JA6hMIziLzRXCidoX9evX7OnnnlaCRpsCRA/rpviQMVfoaim2XmnZf/0ne/Yzva2DjlXPgSFZQSiZxP1CZuYnBAdj71eLGGzdOxieYdHogTh5817oO7rc2cJ/VeS11dRQjONhCWoj6IQStn1TNfBAa9GWRpbyBXL1u1nrHPhCaeQcAQrWkd20T62p2/dVKw6OW3Z0pVloaQ7m4/lj31pekr7mn05PTenGf3mScsOj460VgaIVjYnRBaLo5XlJbE7EPjjUEP0CbX7nd0drWMOf2b+aWqK1E+nVtQ1PFnPNHM7N1u3Z55atfpE1W3V1LX2RMuLHfcRRgSPeUNi1slJ2za3d+201XbkdpyZ5wW7fuO65s2nZ1wIj5ji7V4vEhLOFZmqr5tE24vEJ5Ib1ggHOcUtCQ4zeBzgPAvWq1KcSNp1Vvp7DIvbcTXlHH11WikCjrxuFLdRTEZB5TmL00RCXdP3fZqLT/7e3v3OyMv45Kgpa6D97W07PjiQuBTFrey5QMnTbKBn0jST3OpD83KpgFbs0ud0MZlRFMmLwPCdVVbgaFNKUDTyM3KN/D2EoZwhNkxkAglV4piSzGiYKREaodrxvRHL4/N4s9ppwOQeYlWNUBldWwMWTIrTSVRJ6JN8d33e0a/C0U5P/v0ZBQ1T9zzd67hHGucScpzo20mMi/sDlZfCxL8nfBw9AY1zQTOFUAwTIhSMDE8AfSZXTR152g+LHKFtqaCNYkhq18wZg2gyc8d4VWI1Ka4noSNfdw5iRCGmmb0zF5HkWYOqhfWT9ELSfuD+SI1XY0PeHtIsuEaZ0n0jmQdlQydkomYTU9Oag19cuqLEGr6cK74PMeIQHxqoVwxGbb1gGNWviCIqCh5oydwrmEnsRe43n5HiFsSY85AzkKLUi1tXmx/ZpgOKLs1bztKw0xOKVShICA9WGKitNFjSHPTon6Pr3Ztbobzu+Xa0pQAdNh+v29b2lu2yP4+bAkJAb2kejJ7xo2yC+HoU0xE/Rs/w2BNRvLnoXBIGEgXcC135TafCK+KNU82dreECRAm1S4GBmOsNjqT7oJld1+9Rrk5uKFGrvl47imz2Cs+HeA1zKthoUSgOrkuNw+Ea5/v5RT4+uJ5U5IawIKNOXCIFMM/e1cYRUEMp2ouu0XgcuU3Edb0+RbOu3WNL6DA4Su1NvGCG/OLzCDRY1jqypHSV5QFQp/Pbz4AokhVf2NNJr0RRNs25q8GhPcueSrOfUJxTg5EGpougurCfZnwTM3CI9Ppz0xZKi1wgBbGoXLHSGIXtpFVrjIfOWrFac2cWFLsHbJ4UL5OezCA2Jhr2AChKtSDPmmYNeRH7xy23nHECEAKtfyjuOnpGunNPxBiNyhA7Mn3buvOuPX7/Des2dyxz0bLMf/x3v9W/9bzP3HZFSNWySLNaXMBwRpaKGqSN7lYcEDHDwuwByO0LL7ygAjeg99jAw6o9olCiJqRDUDOk+OQdH9uDe/esubfvlEKKWzqYso3I6e+O0iST7rRTWZCxGLwzwcGSt36uZBfZkm0dHNnmfsNa59AYmb8DAeRh+0wpFEaKazog/OYe4Pfqgi4+mE1hU8rllYixSAkuICMkIsyUUXBBMxalou8bWbOm6VAULz/RV1mgFJKIt1DgStSKA6R/YSfMw5CIMH+AijL3HGoAXVTmIEQ5dCsGUcUSD52ZVOx0JkjKCSJKMugMUifk7KzbU9FJYcrcbIfCtG/yycykIAFKmzk7s5mxik1DWwS55v5InCVrGbzJquNSWy6U4MNn7Awk5qJnu42Gbe/v2UETZBSqBupz+BXndI3sGxBdlG4R6oH8fbQfAAAgAElEQVSCyb0vZnu2OFO3WilnZwRuaKjVcSWV+4dNUZLo9PF1FjYFjwb34QqK2gGCVbDOeU9zftUaB1JPhQmoLArG/Obgx74JdAgWAs9tZXlZXdtYp6NJFn93ZNJpG3R7SQJBNXgGk9UxqTjvPdkTbRGqN7Y/xbGK3X5m1VZv3bTxek2WUxS3oueMFLAU2gpqyc9ZtgbhW5w6unxGmkahKgdyG8XrO++8o8OX7rA6lKkDHElhBOoI1vHa/BnILX9ymAe9kSBDgYHP7Y2bN+z5F57XTORoATt8vTQfouQrffbkM+gHaUEFzIcffCiKFkk5yCdMBn1G3XVHj65eW7GdXe/kVYpYPUC7o6TICqErZi7s6tyMzdTG5LXK/DfT8g2sdGhMyRc7L2o4nreFbF8o78TYmCjvvAZBgXnbsXJVM4tHh02nzUOTSckcgmggtyCXY5M1vS7euhS3W/u7dnrE/G9BDS4KqAVsoybrdu/BA9s7QFm9a4uXF+3G6i2hDoxSQLsjKQbJHStXdPAwW7y7u2M/+sEPFeTZX3RVg4YDOjk2VlHCB1JNw4jVTihqtxDNYASDhllVMYB/HyiWJqoOcQvbGfcXdkRNM1ADxP1ccZBEOM9MLEmFmVXG6xrhuOjnrDI2LgXrLn7SzR2rFbN269qyGmkUrflSxbqdljyFEbyDhUJjQyqnM7N2eHJqa4+37LRzJlsnEoJWxz8/182z/8T/x9eb9kiWJtl55h4eHu4e+5Z71r50dU/3zAAC9TcEAQIEEBREiPog6IMkihIhfRcEQYQoSvonBEiCIDmYhRxiBiCnq6q79qzMyn2LPcIjPBYXnnPMrt9MNpkz0ZkV4eF+73tfs9eWY+d89qkgzvgK9ge2SSGEWVvsjsCEDj3syuz9IiDiuihEUhxcXhrE3VvXYnlxEHEFsY6DBzFpTly1Fnwz2UVPTs7U9R6fTuRjVtbXJQOyuX1NDO1AEwlg8GuCROuQzpmtpDcWyuIt9txKMJsAIg9sNKnxJe3kViQ7rWq5i8AO/rD7P//zPxfD8o2bN5piMT8DlswfZgKL+6IdsLpzLzzdG3Io9Vl1bdWhwTdjN4wC7bx4Hgc7ryUTdI7eKPtXXREHYIbBEUjNCFuK2LECvQrwROaluWKTSFUiVgF+u6voLNl3UcloFcXZs5WYVJBZfrqCsko2K6htQ6Xr/fh81qt8veKFJJarz3UxxUQrbVi1Anpnr9Y3Ttkc7ysHh+78uNinLreCzUq0XJioz+b3KgB2YmP2U/nZLFgXBE97SgGvzyJ8jIr4yENpvTyO4vvxOitGajgRPBObbUN9lpLYvAZ15FTAmHW/uOpCWPB6SzJlhxc4aMJAuU89k0YCZHbfeu5qNgC99OcRQnv2r2eSJ5IXmhv9+RguLcbq5qYSW3zn+gZ638wqur1SYpIunOR+Ef9SMgQ7P/Rj+h0F3UqOvvzycyUUwJLr7Ncs7uefB6MfnIegxOgaFeNtEUrV86sOPucaZ2g7uSVRpjhHwwdSHCDL9bzbdloJjdfVAbyfkzlM1E1LBmF85ZPHj6R7y4gVSDTIFQueXPu+Eq42qVJ7z9We1r7MWKOS3vrvKuyI1VgdwWLVTgTAW/O37feqf6uz2IL7m9nW9seXyc/wdcCgbWuCDacPcCzvpM6oIs8Hq1iZneOyp/IF9f3yEe3E1HPiiFjAfn2hGASbmaFI3Fmubml73IP3aT8rYiQ6/nx+OymtOX/bv4t1bZvXeEeuuXMC7tcylOXr3BF2LFVFBPnx1L1217YQGS4WScmiCgg6m0wy5c+Ya37mkQOXFSuBpmpT6BSfb85DyFvmF4YxXFyJ+dFSDBfXY7C8HvOD5ZjrD2WL5Cpq8NHsM47ZLPYtroGZb/P3zbhP3NLXOc9zwD5qnAR7JE4sQikS38rtGh8taLqRlPgOktthtxMPv/48nnzzecTxTkzPj6PzvzFz+4dIAd2I885CVllMdlQVawIfPgAYJ2x2yCbw0Kq7xIei90UV6w//8A9FflOd3Tccd84IyDllFXy2Af3QxsfHcf/77+NgZ09QQSppmveRlIArfKJMF8W850ZklFRjksyioB/9+UF0eoO4mhvE7skkHrzYiaMJFD4YTChoA3o8vQTiQ7JLd47hbOa45jV/RbBFZUTwrdOx9DAJwqiEcP8EjiT7/OHnbPCqYGEofJGAENwCy6MzS5IE2Q2dG8DWvg60fXH4vdg9PlZRAcg0cOQt9GpJMICiXJxrjqpioupccshQ7ZKuJ4zSkKywAYEWCp4AkQOQ4Y60qkhuXx0cCEY8BWImPcyruJqcx4K6xXOxMhwosea58IcuzvLaRoxW12K4tBx9Zm6Zy8bAOiTJh/H0+UvJwOzs7qnyTWCK4Y2SMZoOLKRSyEwB6e4zz305iZubK7E66MXV6WF0YKrt9jUbvHtwpES/WJiR/cCI3JVaiP7cvGRKmPk9PDEseHF1RfO6SJm8/+H70tmkawspCh3b+/cfKIl4/733Gx0t7UklaK62a5YrK9V0xEQ4dn4eh7t7Cvpg111aGMTzR09if+8wJhdTFQumzFRe24yfffZx3Lx9I3oL7FeTYNhvJwQp9QUdYBb5jA+46lLwapJZklscIHbFYcu+4zAgucXRcoDiHApmVA66bLAO1HZyW51b9i4V7HLmRcX+J3/8p/Hpz36mBN2FlAwgMqi1M86ZdwVn+ZV70/fBnH1HMBN8wzfffNM4NGCnek1Wc2/duqnklj2MJM3kzBIuChzZj3PTeGd7MzaWhtoTrw9P4mwKhBiNZ8ve0P0WqdccMJmpEuHRfD8umRk/G6trCukL+4dnzfzl9PxKRTSxKFPIgDDsbCzkxMb2lgo6Y0jnFvrxYgemXQoxW7G+xNx8R91ZIMnf3bsXr3b3Yx9JqNu34qNPPxUJHv5qkaANm4FJ+2yiueJ7P3wfyE9BIEcnBkkg4LwUKlhJ/E7NBZ0wFoC/ofOZ8PXzCeRYtmuKeASb2mHVlePQYp8sACmrpCzF2bPT5g4Ts0h9BZfI9lDsguofyPP5RUfasJj/5elhTM8O4vrqYrxz85okl17vHogRGZmf5dEgFocD696qWzxUQS3meloXrn11bUNkWMwMv3z1WoRadF1/9Xs/j1s3rsdwsCCUyzfffBsvX73KbvN5yvlcqIBldnp8km2VazPy5Tyub6/HxirXe6kZXCe3MCrT5TAczgH9lZJWX083Xu3sxfLqely7fjOu37wVd27fjSW0lbNbZCIpJxg5hGVIbBVZs2NXAUoFeIIWJuwPTT/sj8Iv54ELZ2YdrmJR2Qx2U51bCL/QuWW/VjePjhCv9ZiF4VwVwJatVwJZ8j/1Ge3EsYJqEVtNLzUWhObtwc5OvHr2LMYgG6jgEwsk8aEQPP4wBaIVyOA/uNeCIlLw1HpojZL4hfVPEqEKGGut8CW6jtS5Ldgf71FBXgXuhQpTYJmQNReg35zlK2RIGwatBD27B5U4UPCwJI5h2xpBodPRSjrqd2odiyXWQWwSFyXngZ6HEXk5e2fZnIasJ+HRvBevrTVUlzcDeT3rLIRyX+XTdc0gyYRaqnzbMVCtDz8wS7r3rDvkKQWVOaHnp722JdukpKrWMINryeDkeimWSxZZB8guXDTPI4s+JuIyzBakBGtV88CVrEiSkEL5wjDmM1lYXFuJrRs3Ym1jMwajUcz3B0rysFVxKjQIQKe5lhgyedvsdE2VgJa2e3tfYC9ffPG55AYZocMn8wyBcYOEwm8xJ0uBl6S1eDi8LrYunlnNXnIG85pKYLlGF4h3lNyCCuN92sWudsBf//Y7J4lo614r0QSGTPeWwJ/CKKNVp2MUME6NhCp959xbZTOFcqwEgX3IvZZtcO/eA+5a6vMkb5Xs0kUGlDdf8GAVTlJSsQontZ+rSFL7sXSvVViSSoo7nlUUURKfHcV2cb98mGHh3quVOJZvbfu1Sn7qOupZlY/h70rua83sD5yEstdrVrZisPqb92wXBup669rdBHH3uj6/rk2JqUO//Ll9UM08V4JcxaiSilOyrv1WxHEgcWy3TuTpm6BkYJnGIjwtDqHmvrMoqaQ5z7DunBNt+eGUdPLn83woQKBpuxQLo2WRSA0W16M3pFEDitaklSAOuTbt4WT8N1zaxQi+30Cgc//UvuNXXjx/rr0LgWMVCoh32eN8EdcWh1HZfjF6c7aXP+I+6Nw++ubLePH9b+Ly8JWT2//9v/lPph/8/n8cvdUb6nCKFVHO2rAUupywffJGTx4/0dwkMhDtaigXBvSQABbR6g8++KBxAlXJVoJQAS8Bmutrep0hJtZ84kE9uv8gXr+AbRh20aEw/3IuibNWJSmrDNpMJKgSgzckgFkBQ/8G0QU6OzeMw7OrePDydeyfktwCNWaOjLzjPM7PT6FFij7imGJZvXCCOBzEnubhai4XNmVTqtPx4NAkcG3o0rPCY6g2cGRIOSysjCOnSgEcgwDZAskmcCJZ5XrNODcf+8fMpEI3ehkLnU5sr67GIjIaZ2Ml31UFd0XXRFFUUbh/J8kddW6Zk+Ne5NgurwTbHSyuiP3zxc5uPH72PM6BKa+siphKpDToCIPNj6nkhOgCK4jsdmNj61rcvPuOSJwmQhYlDA2jQI6DLhf75AnJzLeCWcFILXkQaQEP1GUmuaUTo2vtkkhH3FhbipV+JzqT45ijaj7H3N6ZZnRhambGlw1C4Fx4uOHCIOY7cwIaWPeONgk6vgPBGJnFvEvnVoRIhm4+f/5Sf6MzjI6qnayhjqwfDNSCZwGLOWMGipt34QQJFeSIgE4vDwYx7PXj9bPncXpyFqcX07iY68VwfSNuvnMnbr9zM5ZWgFRZ960ChwoGXKyf6dxmA0D2UNU+/k0SXsktdlWi1jhaqsbsQeAbqogmpK0NkZQPys4AD7IcLk4DWDIHM8ltJcIc/sz0AdHClu/cvZMQfJMUyHJFPKLQLwPKAkTLoAyHlOOEpGJe82GQSlEAe/CTZWCYp7Em5KWKSMxt7u7tCr6GzatYI3gyxaBJrCz04oOb27E86MfO3mG8PjqJy7n5GEN0lrIG+BRklubiMhbmIq6vr8XqcBRnR8zzH8dNGLc1+3nqYtP4NM7PzpXc0qEqtk/kuiYXZ3GNjtn8fOweH0VvOIy9g33Z5HVYkJeXrQ2X3TsSJCD5oCCu37od73/ySaxtbmhm1wQ6zKafCnK7v3+gbvaLF89ifqGvAxVfwfNjzhMyDJw7ARYB3DLBUbcruS6gwKp4Q0TEnuwyYwWbLUGoO2VmXvThgrSZ9ll2hPieDsZM2ECTcI8cn6ALLgmSYalmfnnCjE5fxbeLc+xyEov9bmyvrahAAKyXcQTmh0HBaAbo6krFT4qSaFVbG7YT88OlWFxZi9OJSeUOjo4En2Qs4aMP34vrW5uSCgKm9Otff657Z83OgU5Ly1tQHNkqB6gCf0m4oe2MxNA4rm2uxvraYvTnpnovMWAj6SqIG8gc+yuKVoPRUiawc3E8nsTSylq88+570rVdWlrWZ7GenvPzOIyDlIQMNl25WcDbDqIqoG4nt/wbtuRihgSVUIXYCooMfTZfAyRUSm5v3MhZanf/YEvGbwF3FOTzdwRUTQLXgj2/naDNEkufxaAb4Lk43NvTDC5qBRQ7A03E45M4RxdRZF32I9g3+6yYPw3BC0H8KBLJp2SHyNq42RlMHUTZT3bZpJULnP2KIrI1K6uAzvsXvLuSgVkH2UFvQWYdgPbE1GqZwJxnTrIkJWI1q1vwxUzGeI/ynRUoi531Ddi4O1DS103tXXeZTHBEIVBF0kxu67oqDmp3nGdomFm3ujpTldyrM5NBc+1B7EI2rATD16eOCFBksc8b6uj4gIJCSoQkI7G6oI2MiF/X7nI5KPO4k9BWNUOY70eBA78n6HN2owuW6mvxs/ccokfAVODNpNBJjWXAKJAvr66KW2Bta1OxSZ/RGyWTCjzcsUVVoXkOMxvUztWZY3i8CxLZ+EhOlnqWfC7JLDO3+Jl33jFqi+slNvniiy913jL+AywZG/RoWRFZzeZlKznjDC5Ycj1j9iDJLXaK7XLWtgvW9hgJ50+SP8/bJvy5KVvMSBdpMDCyg9waxIU7O69ifHIkngPupcZ9KvGu+FxrnYlku5to2ZcZSST2xVq4yG3Eh3xXkQ8VQ3aNOWXi0sia5T6tfVRFm9rHLgb4M8uWZwnLjGm7np2KOUISmJVZNtDsW9u8EsRMlNsd1PJr7cS+GJ+dhLr7W7GfG1K2s2bvthjsaw3bn1WfMXuuOfNd0Ptcr1r7pjuayA6RVCWJJF1SX7/etenc1llTeRKJpPhfiHd0vucISM7XFlyXc9gRmatVls4087uLTm5eCtqbcUFxpQhmLlTlIIajFeULw+W16A2WYwp5JezCSm4pbvnzK5Mr26tEv+yOv6uYyc+quCFVlNNTJbFIAQpt0ek0sGS+T7xbe7nhRyBO172oE+UOfFzF429/Ey9++E1cHLyM7uVpdP6P//Y/nb73q78mQqnLzoKqZBiSBp3FgjsXc6kNSsUYBmDIX9rGQ6WqktvS9WoOocLhk4A67nWHpXo9jpQVGBEgkfC8ePJMmronR2jCzqtDxwUBaVWVJecW5aBzaJrDtATGCU6b5LY3iJgfxcllJx7t7MfeKQcv8yEmzpqLCwVGfHHWzWnuFgNEwmYQ4+MjJaLFzFnVFc3UAtlL0XPNbQwHSuZcZQVu4NkvdUhEvuCBcyWb5xA5XERnypdnXnAoi+hmHh/roXcRwO51xco7nJ+TBiUBCAGfqj5sVIJVhyaCsLFxJPUBFC8rP9L/As43XIztGzfVEb3306M4ODmWKHN/NJTjEJQYh8LnAGmMjoiglpeWJMdz685ddWwJaAuuRxJOcsHzHi0NRXzDbPIXv/5cEGBmlulI2UFd6UCj8oMWHsF+53Kiecrrq0uxstCN+Ss+mwJLN9ClPJtcqBsLTBSpIUHUVRwwTXlXbWMc04WYFmF24/VHsC1PI27dfUdMy1CZ7+8fxsuXrwR72ljfbKrkgmBI55CDng61kQokt5o5kWC059fQhJwcH8UayW23ZwIWZF6iG32KEJubsQWR1OZazPXpalcCmwlhOr9yitYHTj+UnYgKGHgNBw5JIfuBSnPNcWPoyOzwc5xA/Q73UQlsHaJysKmPWHM8zBP9k3/yT4Q6AJ5VFTbgpNg5gfUvf/nLRrPah0sSFGQV2zPCnq21szdR1qyT5IOM173e243vvv8+vv/++3jy9Gns7u5nsec0rm1tCu59fHhoQgzm5Umik+Hx4vQk1ob9+OjOjRjNz6nTtntyJq1mSNFOE4JDwtcBJnd1HosLc7G9shJL/UF06HJcnsfW5qaqs3RKSWyZk2UfAVUGNUGVhOcP5ItZps1rW5IdOkImq9+Pw2O6l+eSFRr2Da9C4kjaq4OBXvdybz82tq/Hh3APfPYzSQGxdmMI885OY+f163j29Hl8//0PksVZWlk2k/DpmYJ6OrewL1MYYsaKDicbkEMHKTEH5h09N8d69gFII0n/MdEHdZiW5p0Shey+072uAiH+nYLTJYeuqlgUqCAwP4/BXD+WBiMFpmenMN2ONUYAOoQiBPrESyurui+CLLyQ7J0xChAG52ieniu5XV7diN5gMQ5VCIJ1cj6WFkfyge/cvRVrK0sqKKJp++u/+nW8pkseRqMwM6TCjBrNZtVk1IGzjc8CdYPPWl9djLXVUYwGPckDQXLBfUoHUMyynhsE6k1yC+zqElj6cDHWN7fj5q27uh912Oh8J5RZ3YRM0mbnWhKiZOGoAqMKhNqJIwUoRnb4w/lYpHBV7a6Y3XbrJJoEGzZ0ztbt69eyiGSIJ/bJ8yw4VwUPs05H2aOLwJ6B9b6ppLs6JC44Z1dY0dKVCAQP0T7f2Y3x4bGQKqdwIZwci2DKxX+zorJPVZiZn9d91ZwzLsEJjj9bsLP0E1V8YZzEBTfP8JrMZpbM1ZrWWlbVvzojFMKrWOPAnfPBHWTBZdWZpMNZhF2VQJjng2tyN9y/Y3hgSuM0siGWKyk44axHmN2eczOkEmwrVslZPJBls/k2d8fafyqh1Nq/1XmfdXIcOyhRyM6WdIv1OyV3YqizilmM6Mz3Vcyp4pYSguq8qtDh/3ZQmpPZLRglz0NnUzM/PWOSrq635BzZV0JOeE81kjt5LZm++ZmQgKf6g8ZH+MJnLgw0U8tYx+rGhkYD+sORUGRsFSe4OdddyKAK2r2RM8B3YKldn+dr2ULZa+0hn6d/JVImztNCQuHDka7D3igi1/lc5JSWUpohAypwB41EgZjztMaA+F1gydgpZzM/K3sr+6vraQrRiY6zPbz5Oe6Aga6Yxu7Oa3W8QDkd7Br9glIHNtj2OfW++DsXfDyJ3C58+jXex6xLyWh5XMCJNUjFSiJrz2ptk9xV2tIJS+fNymYrebNNeIzPe8WznEbJzWZLa71rnSr5VBcQKca0Ec5vvqcubjLx8lpsl/uoOKYSUfnGTDzabN2VxBK/tDuuFTvVXi/bbPuesi1/hu3P7+fubWMnOa5g+5zNq7sj66BPpI5J8FQtgprTNVS9kB24XsYOrGRjKS9Dc73nq6mgqol8dLOH02ak+EHBtzCEJc2UDNtqkCyAABwJUTFaWo2hdG1X42quH5dkS5pIcXFTiM7yXYxKws2RvApcU5puFimY+20VTfrzSmIZW7t2/bpsiHthH7/eQQ71QLZThFJGOpnEy+tv1ErZJ1JAj7/7jWDJl4cvoxeT6Py9/+4/m777y78W08FGTAL2K7otDlLprAArky5sTOP+jz/G0mhRwvKVnfMgMQqSW2aBIJMqgp6CEMigFeT7ggQpToFtvuHH7KSa+i5ELy+ePI29nd00BkNfPWMKfBjIGZAu98VIPpATqZkVGFcJfkbDUfTmh9Ehub3qxvPDkzg4vYzzqdke6cJ0oIy+RI+LThJdRjDkyEhAEDWnGVpmcQnaSMbYjGi4Lg5h/x0q8cXwOOhFB65OqWFC0nmjsoDm1xmQ5dOmQyh4xwVwklNtWHeiO7Gyth4nYzMXw4q8vrQosiWInZi3pY4pjH0yA3IQEJACgbx583YMF4cygiePHgkCCnyQhQdm9+57H4i99Mnz5/HVd9+LRAqyHJ6v5g1EcuHKEDBiAv7l0WLcvXNX3T2S4JPTiWQ80LtkFob7luAzvzMaKujmQP76629i/2Avbt28qS4p14zDJ6GAGIa/j48OxP7cvZjE6rAfy/25QHiFAFodeBicx4jNdw2bJKDuuKDB3pQDpYqDtuqcCbxIVIE+QljF143bd+Lmnbu65pfPX+nnyHxwnQQ+dPLc4YL52fN9Mtx0ONYHy3kxEl4KD4cHMYBYDMbdQ8ilzsUIO7+yEsvXtmP9+vXoLw31jOo5ZVRpSGxpT+b8A89QnbSCqmQlHRsjYCTIJbmtzm1VZ0kUsT3giaq4JmswxlXOuA6pgj+ydvwMp0Fyy9/AsCoIoECCHZPc/vznPxdZVROolPdVcKTjPX+v5u98EIrkICN2JdbAZq8u48XLl0puf/zxfjx79rzRx95cX4/9vZ04PT4WMsRDyAREqirE5eQ0Vhbm4uM7twS339ndFznc+HIaE4pwaW/4Fdv0ZSwN5mN1NIwes/UkfVeXIlbiPbk2Ck9GqRg2KckTVTphehzLhpmRxdnT2YQUDIcLxLmPbaN1PRrG0eGRums8p1d7u/HwyXN1HkA4oPF6++47sb6xKhbo58+fiUWTe7//4319Dpq5VU3e29+PjfUNJeF0nqjG7+7uyecNR6M4YJY9iThWVlZNnx8dQaEPj8aepVUg7pkzw3ZTyoXuq6RskuynOu+SeutqrpjiUZHMdC8v1fWmQ01wOj49iQOYjsVSnkyO0xDkH43NImLTGl5dxeb6qpjbLyf4w26sbW3HxXQudo9ONGZAYRDuAgp77717W2zH+N3dnd348jdf6OBzPOtA3FV+V5o1E6RiBJ1ligxzgkajU7uxthgrS/jnBTFlk2AzcyvYLF/z87GysqZZaBAeJLboqK9vIDc3im6X4hvbKOclM3h30mo0gouqDv7U2WtVptsdi0pm6G5QoOJQ/uxnP1MR0q8zbL+CoZpb58bL7kGqMFtbs72V3PLZfL/05NtdwAqgK3hUMJqBRTsAnn1uQT59TyB+0JomwT3a24/x4aH93tFhXJ4Bg4T7wB1QCBTxxQSwjCwpAE7bLwkNEdHM9cwmnjIl1bUpv+NiwqyD6YLQWLZRENC6n4orIJPiezXDr7lP7B1EQMqf6NloPtTzepAmcj0176YZMaCaIKdS4kOBWUH3ry4VtFVHkj1ZgbY6zxSOE4GC/+G9FYSp+OJOdcmfVOBdyWslYFzj2z9jzEKfmXIdM/Ild4hqvlB7SIg3F0k9G+vihveqk35ngX6+nPFGY9mhV+e5OsNKgqqjqCC15og9ZqWuSelp56iZEztDut11y64jSCjZ3ry+RCIpDdtFJbYQ8hG7LIKEQVFArM4Oi5WY+6ItWVSzfM7+fJt5hipRz33XTiTfLuLYrv5tHB7sSw1gZXkl56sXNDbDtTJzKykldaZNmFSop0psHN/19DvEEqUgUvsZmcGHDx+pc1vJbfmNhGvoHvDJBiS6WKA9/jvQFoWGgkhqb3cvXr9+Gfu7kO/tWl7tZJx7z8+KPVdJHz6iuY9k1nbCZSg/P7cMTjad0ueps5hM1pUsFgTZ3XSTguqeXVmwX0vEhH5/3hwpFXcoHsZGOmaKL2bk8pX1jAuGL59YRY7cqzRqCubO5xEbFc+I/fRs3lxoLCV0LsBwH9aEr66vC2Fli0KbtEg4K8muxIpzrpAq8mVCo7h41ptn1MmFLhM4Gu7Nz9qkf3x2JZ7es7PxBNbBe8+jDCrKpi8Q03QWFjUWKaQo8Y6RGUr2lU/5zKymjTMLYq3iKqQAACAASURBVALbvfYhElwl+4QaS8oVMUvcX1iO4XBZxLMUgae9eSF4GeGhUF2FZo86ZGGpeIBqhneW2HkOt+a7ZcdmsiY/oSiBfRQiEXt4jWrCjtmSmWUvf19FFq1Z2Xo+64XpVTy793U8+u2/jfP9F05u/6///j+f3v3FfxRXw42GLXmua6is2PJUDZ1Xxfb+/XuxvLgcGxubKbHgTVHdJbJw5gIr225XQepgqsO1CQKymuyuSRIjTM5jB0KRVzuCNMpYE5amcRbgLQUn1TzjVcPax0ZhHoEEj03S74+it7AU42k3XhycxNH5lVrr1m68iAW0XDtXMT45jOPDfRFnQA4lyvG5rpJb3gsmUH4G7Gh5eS2GC8tmuNWBEvGKDgsJzwCIARDZy1hbXZcDhOiJCtsF8GeIXSYWc4YMhe+ZrMkwT2b4To7HCi6Y67x783rMM7iNviQSF3koqQtDYMWsxHBRUMjRkmd/6exS3dt9/TpOjmBn7qrocOPmbUly3H/0MO7/9JM6nQR7J+kcKBBw8K2tb8R7774b25vbsba6oiF8By3A9BICLMioxajHZ2MFDay7KoCDQdz78cfY2XmtThTMo4u8B5IazNweHgaBPARddOXmri5inud/cRY9oBdJmY4TglSGfcjBqN6hyJmsC3ZFoC3Dpou+GEujJcHA6QzTlSF1oYtGRfjHez9qp33y6cextr7eVFlJFkRDLxZMM7MK1i6H31dANjk1oYl0SLudON7diQvYb4+P42J8InKMZQhprm3H0tZWDJjB7vekVSw26xaEsZt7BsuqIFBSW0m+UYdj2QkJO10fnCZwKXfsPP9BosjfBLnlEMuJtIPY9mFfQTDvgxQQtkoFuzq/HP6PnzwJCHCYD+Sgt+O3JmHjlGeSconimHWFKnCtvwUdgdBsch6PnjyOH3645wSXmYvTM0GS6dqOT44ddKqE44KYErWLSSzOd+KTd+4Ilkzn9uXekcjhzoHopaSGYcn+bRi4NS9+FTGnjZvV6IQlNoUy6abZjjV7K/gw8MvzhltgeW01+qMFyflcnE7E/q3Ufq6r2VgQHsDZjk6OBaPHRgaLS2L43r5+I37+88/i4HA/frj3g0ik2KN0vHgWJLLs8yO6yFdXCpLoRlofsidJHNaNrpZkN6TViOg9MOo5oS1e7+3rcwXbpZpcpC0ldJ+xR3U2nPz4m7YrurYQoZtVmblLZu5vCtY9FBNq9ObiKSzNdPI0k+gAWvuxA8GbmTs9bnEZW2srsb68pOSy25kXJPmi04uXu/sx1+/LVum8AXn+5KP3Y2tj3azLr17EV1//Np6/eG7iGUnAXaXuoZMf5nprjhPYHG4QDWNGS27d3IprG2sxHPRjxBiEcb9ObGG1H40UUPcHVKZXxCEAWobEFqkunXktdEUVa95IFDPYMoosJWlaRHDaG63OH76E2Tx8C7DkIg1TIpLJrd/KsGt+l44IBDfYNZ3bCi65DpjHsZMaRyAAayeqFShWkqv3bn2zuZea962AOgPWhojr+LhJbs9PTuJ4fy/GhwdxcnTgbg1cCLDtqqpu1JU7F94bvEYJY0racJ1NApldMO5VnRh1ZBwjFzyY9SouAfxc+a7yK9JIj5BvVMA4NycUjdfPmpUEth5/cAfU84UuVCi4Z2+ouFsa44a0Wt/X4yrqODWMuSk7VoRGWdjQ+qakU3uvVGAmH+zJ7YQLz+ZrlQRk0u+kteuGQrIOF/uq187dACWkOXPaIH3SL9Werw6XPjMJqWq9dZ4nb4iK5SXLkkRA4jLJrrLGdrJgpi5XzhRX983riQ6ySQB5/k4wOtLLppitL+IxCkqjkRASixTosEXY6IXWSeWH3KuNv0r5ICcFiT9wG1WvNAPtjIfkzd3uVxgRAYfFSMnt3v5uSgCuqyBSiSr7jYIu8YA6+oLa23pqD1Wiw9+gpzgzQVFUYsT3YUumSMzoQLtz+0b3N4vYXHslQRUzl7k2Z2jai8k0x7G7sxO7O680f7sneaDjJO1yUsVzKg4aF7o9TuQFm824si6SpswErF2c03XlHDq/poaSkiRiASfklUjW+pS9aI0YjVOC5q4l11FfIs6r8ZKGZMlQ6OIRKIKmBjKcKAZDaT0/y32S3Lb9H9/HPigQay9SzKJIoSKCoc4u/hZJm32WYNgLRlDWTC77gu/V/DuF0mJWdxEh9X9lmx5FrN+tDjj3LiLHZAmv+f5mDj1Z/WsPVAe67oOCO9fLc2UkpIo6SmhpJKRsWB1HkjLNopy69klGpZnbKm5Id9g68Ox5FXqZfWcGvr8YC8MlFZ+kFkA+M3UsK0hyooBqZEN2gb9ooQNywt92U6MhqdXLunOPNDt4dsQ82BB/uF5GAujeIoHXziXreek5Ct0xQyghBfTkO7MlXx29ji5syf/3//jXp3c++8OYLm7FBCkgtQI5rAzPIWPHwC8uzuLe998pYdtc3zLJUwaMbMYvv/xSG6yG9Kv60a62tqu1lX1LlFkX6Q3LZqWKej4+jd1Xr+Pw4EBdNwJAaaeqTAkJVCbDdG2TZVA+V7qvdP3G0l+FTXRxZT3OpnOxc3Ia4wtgtPZ3XXUYVmK0ANnTYRwc7Fm4XgQIFrymSs1XDXLT0V1f34q4Qid3GouLaNZexKvnLxTkMv91cHSo+c/NzW1tBsuAuErmStOZDM3zsDk0nuQbkNMAhwVSfH1rI25d246zo/04eP1SnVtmzMR8muzFVDpJbmEwphDBfZcBFlMxUPJr29cUIB8Dxzw7VfDowHGq9SWIJlAGIvTRx5/EO3ffURdNkBAxK9ovCp6j6q8rtBgHjoM1J7nleXGvJC48RyCvCoCT+VZBuTpBdGWP43B/N5YG/Rgf7gvySxVKLI3ZnTaVfCrt0b3u8PMzzUtjtJJVyg4nqIKjg2NBKhCdpkO0sr4pI2ZO5datG/HOO3caaSdDtFxttmMxrIRqEkYmcXGIwk6YzYRkrB8jSG8O9uJkby+O93YRJ1bHeOv69di8eTPmkQ4gYUj9PthYLLHiQxl4sGF92Y3KqqaWtyWpUYcbRk9yS3eindzidH/44Qc5iSKWUSchoUEVMFWQXX9XRZRn8s//+T9XxYxnJLKHCN2zZm7/zb8RhJKOvc/D7GS9SRirn/He2F51JNo2r6Aiq5es7+HxkSraFD8ePPhJyS2FkROSW/Sg00ObgIsgE3dk6Pqn774Ty8NBPH3+QsntZNqVLNW52LxN6kJyK6QFElPIdHXRamYEYdYVOmF2MOfQFUhqbqMrBmSSJWSeOCCWl5BdApHBPlpVEeRg/1ByQxyQl1N3ZUiIV1eWY2lpMRaXV+PwiC7niSSvgEALPrrQj8PDfXW6sDsSHEleLQy1JszSYhfLkPUJjnSpJBcGaM/VOTgr+CUJNFJYjBicoVd9Yi1Ydb90P6b9F3dCaWFXEFjwV3w7DMQcOp1p9Jl7mV4pgdlYHMb7N27EYN5wODSuH798HS93D8RKjhYuF8R8ulkmCWzxE5fqkm8sj2J9cVF+vNPpRfQW4vQy4mRyoRm7laUVsX7Svf304w9ie2szFvq9ODjYV3ILKyjvx7qNz4CQH+vzeD74YAm3w0ze58wyizkcBh++fzeub28G9An1WjpCdCYo5om8RpCrZc3ZQppBYI2frsJdzREZRpeyC9kN89IZOqi93wp8bSel91yoBndG4KPAl4G+KDkvimJvQxCLcI7XkBBTfad67e6ng0O6RdgpyW3BtOpzy2+0O1Zlj4ptU4IlxxQbe6vrcAImIxTHAMgf2OHPjo7ieH83Tg724+gAKSzQRh35RXTp+W/2LSiW8hX4lJqTorvPNZbkQxOMNsktAbBHHGqerqC+1bmt5LbdnVHQl8yrQhTkrKkDeN+JdbiLxdeIqvp8zi+PnTgp8zP1WivO4H3ynGFNSqvSbqrgeRSUailnidDsNSWm6LGBSmCqS1exQcUHSkSyk1eSQVxvoXH4BGzDbKEzYh7Od/kIdWYNLdYZLfikg2LOX517giJTHOa9KEplok/HGX/TIp6qFDKtweyrCWct+TolDdnl1dlDUiiN1IVgXGthONI4AAE0uuErq+v6uwMUXZBfJ/vax7lPqyKjkkDLFqsK0iSC2U2vM672Sf13u7i7tDSKL7/8Qgkh5x664+KG6PWkx06gX+oDII6q6NDutleyy7pSYK7k1uegYwlQNiS32C7Be7u5UwW0t6+3fZ31Xu1CMe9NwZNHCzkpmrd7O6/j1asXQkEBT+ZZgjBUYqs94rizyDJ1HySqzIarOOREo7qHPs8ttZI72h35JhmckV7W2lTBxF4j4cw0xPReZjxWYUaFO84MFwyqQGk4q+2iTfhUn2n0AwUqkwGK7C0T09oX+Hd8pmxo6m4uvB5OkI3EUJNEyAoXxXStlMIpoqZ8VuUlJlLzuCBnEPfIdah50pI8KhiybdeIQ9aryK9qjzY2noUfXq/n04KAV9JX/q3GGlScS0SouqXZvTXU3FBw7aUCaFTxAZRsEvrhm40kzWYL/DXYJrw1NHJqTGBI4XckJQHWiZxLIwIUYfPZas2zllR7Vgls8hNUAcfX6rjX8/ceI+GL/YAiAuOJzKTXuJ0lgl7H3v5e3Lp9W8ltu6ik4m/5AjtYIy/jKu7/5tfx7NsvojvejbnpmZPbW5/+gWZuT6+ovrEgVOLcraEVLajn5Xl8+81Xsbm+GRsb263Kpw9vDmIWuCAdZRrtQ6BdlSojK7p79YizZa4NHp043D8QTI1NCgmQ5mfSAXKIViVPThXIKNXf7KiQaBEQwZgMdnzaW/B8HgcdhxQdhelVbKwux/JoKCNEAoDgk5ldZvKEaU+SFCiv6SguDhdjeWlV3VcSsdWlQUzGh7H36nlsb63F4mIvjsfHWre5+cU4PD4HCBqLSwTHwA/MyMj1no2PVc3BuXiju1qK9iPV843VFcEr0bbde/lMs0+m8HbCpGCMe4luHJ6eayNKTD2jGNZxdWUlFkcjbWStHxJF8/PxBEp5KvBUz0SgROWlFx99/GncuHkrO5tOTFyosDafnS0OAtIO07lzraL8n5uLnZ0dwQ3YoDj2mzdvaX+QsOMYLFLv+T/u5fj4IAZAFJ4+1u8AE6QzNCZIyWCOepOhUzi5M3XVRgP0N3txybxlQCCzIJbd8fGp5n4xRgx0fXNTc0gcateubSoYZt4ZiHhzcCgxs5PgTxs6x7/Za8eHx3IUayvLcTY+EuHK8f6+uut030huF9fW4op7U2DiIkAFCQQMOrgFmzXEUv+TfzfV8Ga9nUxycAJppEBSsGS+Xwcrz5jDWEiDdD51KLS7R1UVrKCOpPaP/uiP9P4UpKozQue9ndyWBq7n1jKiV/Dho8E2PZsTKor5JmjPQ0ivS0d0eHisz/jx/v042N+PF8+eC2oFTFeapLnfjNWmo38eo/lOfHjndizMdeLR02exfzKJi+58dCTX4uqpJywNy0Fii64gjOv97rzGCti3Z+fI0Jx6DqTF5irWZpKn3pzm1Tk2VpZH+r3hcEHdM/R0H9z/ScUOfUoKpPNMN9ZWldwuL69IXoYE/BhEhIZU/Lw0djFnwgiQBqo4BzYw1lgFAaL0skXgZ7IkCmYE4EWWotGLHM+Aoftkch6n59PYPzpR0mkJMjgF+H13enhCvH/BKfX4sl5EdyLH1gW/5v0hrlvszcWN9TXNF+NnTy8uYvfwRAnqFSRuIp5IqYhC3KhbcB6DXieur6/G8mA+xodH8oXj82mcXk5jcW09VtfWY9AfKEmiYPTunduxub4WwxFs/efx29/+Ju7f/0F+kmSIA5AvusXYMmvCGIKIupg3Pj2Jk+NDSZZ9/OF7gkSLVG+woNEUCoaLi8uxvLau2WgO7+FoSQUwklqpm3N4t5i+JV1BAc0xg/448M7EttWxdRdsBm2r4KfOPmyTQhRFM2yNwpLgjUkoVWelE1QHlwRqkNXgf4Cut7sepW/NTBI/rwCrgu528lTBdvs8dgDX7m/NkvWCX7LfNA+G71WC6+QWdBNdckZmrBWN5uZEPk35kxKfgsM6iXLgZ7IQE2A5WK5zQPBZ/b6LJIbiGUXDnyq8zaC4TiUFPS4m4WaswD5KEL4W2UxdA36wDQFWsqfgl+5Iwvkk3dUTs3qdEXyOIegdjwwkZJr3k66mJhpMfCb/K1t3MKk1bYoGDv65Zz2HvPciZKqGZHXaTOqU891CmeTa9dxhdnCZcFZQXclgW8VaPrsC8/LB2mf6XCdi5ipxM0NFlJxbVsc42Vn1uyq6+T69H2cdbxGwsUbqOKPJvaCmSG+wIFkwCkucy+hJk+hSgAYN0qB0jG50gTcD4gQ8trduQmBncG3dZ52t1cnNeLDsr2yXv5eXl+Krr36rmf67d+8IlsypgY2SqHJfd+4Ylmyug5l8UyVxZe/sEX4HW6WAWT/ndyANJLnl+3Ru6/yt/VGd8sY2Wmc336v3KluuwosSGlUZzAlCggtEGdZ9/k1XF84I/DD7FBtVBz2JBis20JpopK+le5o2VfulrsMJVO1B255h7U6K6x683518FMrAr0P6ZaGRKizG7Nk6OtmtmKHuvf5WISb3fWM3Up0wvLWQBZwN5autw5xEVJrRZQwpE9NEmPCZ9i0eZWCNNK+eds99cd014sD31RxIe6v7ns3s2lbtx2exUq254NnVJcokHNujuF9d8HaxknjafDUmuqtwkai/YtVKcPVpmfS5OJYEqclRwVMT0JNnBCKBgkN/IQaDkZJbzsjBEFTTsv6bg49xIvtvFx2bsRnlaR5frAKFbXaGTpHfyQtWclvjUKnhy/sR75PbkSdwlvMazns6uujcXr/hWdwqFPh88/sWgoVl5rmR3D746vN4/t2XcXX8Kubg7vn7f/uvT29/9ocRw/U4ucBBOQATI6I2rllwMZZvvv5tbG1uqSOpjlfOdZE4EZBw8xUotw/sci6Vtbcffs2lsGNmbF4hrD9VYWbU9g+YKTD5iyAKsDeejJtqkhKDbkfkQwS66KfSwTw6OrZRQjs/WCJr0dymsOZUazqhxFYdV80lQGJ0rMUVk6oCwkslbdb5uzSJFBAaydVMY315IU6PdmLv5eN4993tuHN3I+Z6BNHT2D84j8dP92Ny0YuF0XpcBZumr+S3SJaALGteIIfHuQ8+Y2VpMW5sbym53X35LPZfvVRSJ1iBMPNdJbN0b6adXkxImjsd0WrzB+ZZOrjMpPEHJ87aoRuM43746IFIFajgkeySeN995z2xtQIfYtnMxAoE0zVbqkd0okiSCRpFyJFSPxWQsGkfP34Sjx49jI3NrdjevqYZOdOVezbBGqbuiLHXkF16+fK54JWXc31JvEB0Q5el1+urekbCATvgyRGMtecxj2OSRMVpoA5E4sC90oUteSLmFLeuXVPl9Pr1bTGoStKHAF5agdmxFfQm1EkrKJyuUzC6eT1/6ROfA1Vdkt7uDrI1QCpWVwULBroKPh1WZ65dRZskcNC8ifTa3CWuvS6HnlbWhnGUffB3JbfsS2ZjS2Max8/BKhgVyS0OqXW48/P2Ydw+4LUfsnPL+5M0cxjxeRzUjx4/Vrf4s88+a2DJ2Ht1scrJvdl1KmZSB1p2/DPYCM4OM8V58zlUtklwcWIP7j+IVy9fSVsQR+9klcDSAuUdyKBWluPdWzfi7OQoHjx6EmdXnehQdVQxxM9TSaQqwBwEdG/nFJwTdelwl+1473kWx4y43Id4Bhh3ELX+ucYeVpYX487tm3Hz5g3NnALlf/H8hfwQ3T/274UYDC/0WSqwjEZ67gcHR4L7k2y6KGe9aZJl7o2AGHgsHVDgzkCa53octj2hP1ZWRpobleyYiCOKrdpVUObdx5ML+Zmj04vY3T+SHBXJGogL1gEfg087vzyPU9jD0e9uPRvGKkA1cGGMfWg6j1wWAj0I2uZ6Yl2n4AGbOt3oaXde2rbMtZtUzsmM4y2libE86MWtrbVYohPL+MHkKo7PL8E9iw1V6BTg1qdnusYb167F9taGbItu27fffB1ff/uV9hAay6A4dvcO4mR8KpQI/gL2dYjuWEsKVednpyKk+uSjD2JlEQ3CjuaU2d+LS8s6tIEfE2RTQOvNL2Sn1omt0RW+f/1JFkjGcwTmasTpsdmmrdEE3i4AliLArGvLCwiOYL8GmQDkkQO7YKV8dvtcrCCCNa/kdpPAuTp03a7Y0/FpvBd2W4d/u4D1dhfobfuvrqRvoEpC+V/ZkXSg6jl2ioiT8Umcjo/iBGgySIvjE2njioCRjkgyc6prBIlXzsbxHuq2ZGFTJEnStiSBTUkbSfvNura1nlxR+QzWr5Jk7Akmcooc2oMKRPtKssV7kb5d4xBJNuNkrLrr9lO8t4rNOUetIlIW4bSvM9GqAJb/1swfcYYIsOzBsU/NvxX8soqUCX2uYI+zuxKm6kBaxshngTpTilE8N9wUTYqwJAm3YEGv510d1Qp4FVOW1IpYj42GEggmO3eV1FPPUWEhydeKgVmFQLpeOlurk+sZUT8TEwXyOsYWSJL4CfFEQRznKUINaC4syRbVJSJppEOv5o99sAsDKe3TgvS7w1kJ/JvPRZDEtkRR5cYtVt/2nq8zCV6Q77//Ll7vvIo7t82MTgxayS33RHIr1FZKfbULs1WsqX1ZyS0JbO1TnhuwZM43kltstenSVqGn3EwLWukzs+CyLoC8fQ8z9I6TRvY288NAOff3dxUjnZ5AXgjHiyG0kvK7muYozAxBqL2VxFAVK5RsVhWSat3ahfLqlurSa/8nozc2YdUPk7QBsWF/4+c5l0y45i4of6qh005uWe9Zt9YxWnXvvT6ObYS6ygKWOrst9mQ9i4bQiVEjEJgeceRPQZ6Ro6zZ1mJd14haFnWVDBbyLP1kxTZaP/ZtonvqXuve3vZhNYev98t4H7+jGeDc96xDFStVYEzocePPi524QQjl1GurmyxZxDznhWzMUSUltPPAkLFDz8D3Fyj0jqxn3/f4AE0lWoA+F6wMM9uLpTZt5Knly7RLfZIkgWEV5yrm9/5yV72KAzCKk9dtbW83rOXVuaVBBhkndvXmn2xgzGgEFGNBd/X83rfx/Psv4+LgRXQES/47f0Od2+lgLcZXpnlmT4obTgjgjjp6JHffffNNbG1sWtMr2/D8jTFDKIXDA+rhpCdbA29fWks42ovhqreLDrOOlrX3TNZwnBIYMIrS/dNGPWWzOqBN2gF1bitxuriErOlSFVaIYwgi1ZmQLlvO2PXnRXpCF0XGCIFAD8Ia5hj2A/gi1Z4cc1HSCoRNsj2QmcxdxK2tUUwnB3G4+zhu31qN27fXY26ele/F2aQbjx7vx9OX4zg+G8R0bjkuu/04OD5WBZGgYG+X2dNTvTdfarH3+3F9eztu37guMp1HD+7FGZ0JPQ9DMHkumpVTItgTkxkJL9UOjGP/YF+HLQ6czU1n7PDgSJUoAifmYU8np2Y8yyD/009+Jsfubo7f28Zt0gpBdglKz89jOBgqQBebqaAV7twSHT558izuP/hJn7W0uJzs0z0XEBKGLkFrGbmDEhLxZzs78eLgOE5jTlq6zMMRhBr+dhbj48M43NuJKzprfCad4ym6ppaSEjQuYRu8H/cNbv+9996N69evuSPWCsQrwNQ9ivX3Sl0Id4lrbgiJClcWOSzo/AJdh7UQ1tjr29didW1VVWqkh6obSIItx6+Kd87gJRmNjnXBxgrwNYPDvV31Izhn9o4iD0kogTHrVp1b9u3NGzdMLtRKbrnecsplZ+33pnP7L/7Fv2ikDyqQospOIM7MLbBk7FmwkHRKtS7lPGeHrw9jNyocsJdDTK+XHYaE0QHd2j+I5y9exL3v7ykQYE8qwWV+M/cViRZzzu/evhE3Njfi9auX8fDxU3UBow/TN/PgXZOanVOIcjI4DZMvAOstUpbqoje5SVLaq4QnRukrsEKa2WV/otv6wfvvEYvFw4c/xaudHZPZQZWfTK8kjsRnTq6ngth4Rs6+y4FqT4UXCoRAb9lDHEl0D5lpYW739d6OfjYcDSSPs762HMMFIP9U3WEyN7EZVVfBgK+mmrMdT6ZxcnYZO/tHcTohqQdavSA4Np+jzh4JIKMa7G11aYAxZZUdaKzQHyIdV5EQAJJYpyngdToxWOgr+UW+i8VAJgCW4TMxaHfcrbsy0cwIpuThfNxcX47V0YKCrpOzixhfRvToni6vmlwImOrVVMR16A/DnAy6YnFxGD89/Cm++PJz2aKk1ub78RqG7L19bSVmbleWlzTbT6eX582zphjx4XvvxmCB5zMneRGI9PiikDAYItu2oLNA96x9wqGbun3q3CaT7BvzfcWcXIWbgknOYMgVmFaQUnZRtsoz5otCWGn3cShXgb/sqTq3BWXm+W1uuytU7/3nf/7nqnZT7Krktuyy3bWto7cCjPqZ3qtFVmR7tWa1O6hZIc/PVKKYcH8KrKcnR3Gwx/ztkWbl/fyvVPDl3/hqOiV0PjnT+CzObuzOjMgmQnEyN4NNlpRfzdzW2lUniQIfyVnxC3BOtrs8BPEVYBbxF37WfinJvxKeq/Mnk3cCOWxLUMQM0p3UAledMYCKmTQhec1cdnZKhaaQXZXerGdQSxe0ElZ+3XIb0CD6fGWfu/taGpGzzm/zPEt8LZPm2g/lbxvfL3KaSgS9A7SeSfJHII2v83PI9kV275zkEgO5W6n5ZDq0gmwaZVTvrcQ2C4RFEqV7krzPQCMOzNbSpaVba+ipycYMcZRAnhPk7Aa3Z5br2v6dOlIiJgr6WGdsu0A0iykLlp57LMeXfvzxnqC8EJ+S3PIq9hSwZK6HMw+920pq23ZUtlS2yPw7ZzQ23U5uIQLkHGXmtmDJlUxWT+9tW63zuUmEUx3Etm2bVL+1NOfzwjSGd3IiqSDIpUDkgYohwXXzYapYme8r4U2ZOJ0jit0Smpxnd810VldOdph7Vz4XUAAAIABJREFUotaW18zm52catC6oZkJYBU9BYPsquPLHKKZZ8V1yei0Yfa0x11nXqjEiJYGe7zZixXZbsWnNzRa0WUVgeGSyuKwZ31YyzOfUXLC6w4lgMCrByZjWPtEXXIuhvYb228frfzPWscRnFcLaHUf7XMcZvH+jmV6d75b2Nq9VzEWRP5sh7ujSNa5xzNl4QxXYakSgnqc+o7hiksyNJggdWiMr+tKzrcTWWu5OvNVAk4RYz8ltFgDxI9WELLItrUCiXixFaP/T7O8igiv0k2aE5wVLJt6rzi2/wz558eKFmh4kvcTWbR+vtREBGOtglAefCVvyi/vfxfMffhPn+88jJkfR+ft/529Mb378y+gubsZ5Nzt20M3L9biUT+eW4O2br34rNk+kVeriWQA2k2HJPWmHFfNsO6guBzELhr1x6n1y/8wWpLRs6aglcy5JLokgcIxKbrWRErpDAKZ5UGHjDTsdn441T0r1UpIdPFQO3BzEBk9PwkBAyEJR1aBr++LVS3WMSx5AlQ4OosurWEbcuDuNlYWr+OidtZifUsl+Hhsbg1hZpSNAoIvD6MfJuBOPno3j3qNxHJz1ozdcj44+y/pTZ6cTMa5K3ieZBemKEvAhkbK38zJePX8qyB17lbVQFwz9RgLQuXkFyHPzg5iIZOJK1VGcLRsRRw3M+f79B/H44SNtQmbRSNzpOvlQNpHNJ598Gpub19Jg6cyYHRGnwTpR9aG4gDOlCofRuxpGUuGkhet6/PhpvHz1SjPPmmWko4X8BgzMKiK4I6CDHmdBYg80eWc3Hr7ai8v5QfQWl7ROc70FzwdB/S4nfhyk3mjxnkOyJdkiyHcIstFgNDyOTi9JKIkz83zv3L2tggFQxdJX1Dyx5pNsIGbxMwFJW7oBhyYtMslGuLIGGRYzvmura1pvH9rAxbPymgeRTSjnnTIwqUMM42xXLGeQXifF/IwkFLZkkgRIwXhOFcjCXq4EPllTK6FtB7ptJ9MObguWTFJM0my2S8/EQSj1l3/5lyK/IYAuZ/vmYWx4fL2/g8kk/MjguApcCtwzKPSyGLaE74A1++njJ4IoP336NF69fiUpKeaH9MzPJ7G6NIo7N2/EoNeLZ7wGCDMFQBAUem7WdiW5tUSW6aeLeE4OumO9U3UXs4sMIVslFQrMDAtp5E7Y7yAojscncaIRgqtYHIxEPKXOlwqb7vDjJwqmz62CNsDI+T/JjoiNla4qXcd+jCXdAJnNgmZumTGZn+/G1ua6ECHDAQkxrMwUD12Flu/MTgxoZ7SVT04v4vBkouT2DPHpcBGJZJruszp+BAP9+Tg9P4tDoVkIEjx7pDlzEUYk4iAlJ+jWkawA4RAZjezbFfRCJYCCVpBKV0jzSb1YAgrcm8b11VFsrS5J2oeRCc4WpIAoDnJNNdPO2MR8F/4CEvdOrK4ux+HRgeQ6mIsDaYKvgQhvb/9ABz6FQb6KqZhABP+Dv7xx45r0bUmS1zc2Y3llVSRS+HVp7mZ7toLnVMb0Pk7l7iKoqZmhpkjVnjlqHWht6G276FPnHzZK15ECDsEuh7lfl12rLIKVLyD5wWcSbPO7pU5QgT5FKd4HwrciVWmfr82efquQXD5FP09ochO4i4Qs/U5+s0FoUHzOAFsw96sLd97RxD3Yj3OKzux/JLSQTzt359bzr0ZaaS4WCG/KrPE9F4HctahxI0Oar6xLnLBBCs71ehWiBK2zzrETEBcPq8NYiQc/4J6E0kGOaIEzy4HjzC+6UCH/kYQnJrJL2GNC+/WMk/Cq/DfnZvnsBi6ZTf3yxbIZqSnkvFnajxNGs8h6ps4Wzns74c+5Vb1fFSqdALcTOofWZoRWsJ4MzlXI02df5Rpn17eZI5XOJnOlRnd5JKT4J5yIVqDfrHmTIDhA5zkwr0e3trdgYhrk00QgNeD8Nkw5dbxShii7TVUIZV0Fiy7Jppl8SyFNmn2a0MtaK7EoZ0Hb/nZWcGpi1Nb7gqx5/PihzhpsaC2LxeyNH77/Xnvh9q07Ju1rzpKmMeWQuLpi3W7cu3dPyW2xJfMMiAdgfH369FkDS26SwgZ9nQXtjAma+2uvQQvC2r6X9mvr36woPgbiQmzycH9PHChnnF0n45RrM39MG7JfqCLBSmGDT+bgsn0+111Y89DYVo2g1Ex9SlSVDbFmBRst2ygUgp5NvscsyfOZ0obPF8pBDPwtvdjKHQxRnqHC/DzMAq71T/4QqZdIh93NF0N4ZysmgqXcO/InmawqRmiN44l4rcYBtP8Nx591M8sKjW60DTt2nhVDWj63mMozMZattlAI7jqb3biy6HYMpvXVKKCRQhVqznyOk3/ObOyP9QBdqxlbiBSFXhqpSK3GVaEMhfiYFYQ8mmMf5f8vVmcXCing6zxINv6KOxVT5HhZFWXqGfEu5ddJYpkVpzsrpZOUCSOxBbK8tb0VqEK016fOCvtAxwzwhnCyv/zxu3j6/ecxIbk9P4nO//N3/8vptQ9+Ed3F9bjoMr+mOoQ6t/5l689xEDGrsLG+rmBaM2s5yMziAaHioTD/B7uu4AbZwanXlYHX9ytY9t9vSi8Y8mB3xc/ZoMyoMe9G8nk2NoRU+ql1UCY8mb3OJiNoO2Eea3yihBj4sTsBdHMuNVvLplleWRHMUGykeZDQ8WXel1kvvgfLHhv85PQsVoC5dSNubfTjo9uj6F7uxtnJKyW2w0WCWkguJqbenhvGyWQYv/1hP+49OYmF1ZsxP1qWzqfm/Hp9BYB8CUo3HIr8qd/ryzHtikgK4hl3pBpYFuRRdK4VoFp0mSUDjs2c64cffSg5IWRKWMN7VCtfvhKRC8+QxHVnDyiL4X6wXH/44cfqtJYTIWBnRYCA99RVglHU80klj1AD9OUo8DmPHj4WORVOgGIEzoHgHqc/VOBt5jqMRUkOVfV+P8YXl/H66CzOu/Nx1VuIvZOxWNoISgUn5gC/PBdzNXO6pb8oXd6UEOpMYWs1rJLESAzV02lsrK/Fe3fvSgaIYoYqkUmsUcEKe6GSPFfcDalR8JwOHrmS0veb71k+wt7FwZAr5ARKNZdSMyozKOMsuZ1V62ewDjvfcnYYPTO3zDLzjHAECmK63bh//74qXRDL+Dr8hz1S0LeytYK38XN+xvv+8R//caPrJx3K6VSEH8wK0bmFwKotE9R21LZZgq7G/2b3oYJFO8L6/LonWXQGKL5GS3kg/fL4yWMFBHRwQRqwfy/PzmJpNIh1pJvOTlU0GZ9N4grJFrqyVSGksyyZJYpxljKraBSHzrPFF2jmWesrnRwFXtp/KTsEGRK+TxXaOQ77S8HzlPgAE+8PYtRf8BMHlgy78PGJu6JcQ7ej5Fdz6FmpNQmCZ9so7gCfhfSDjiRBIP4MJMBoNBAZUlxNYtDvSqu114NEiUKAZxaBYJ+fmwvh4qob48llHBydxg4EW8zNd+bU0QSuyc4jYKVbOVgcad/u7u+Z0E5VdEsusc9hdq6gVN1dOAXEJJFa4pkk14wLf1NcM1wdeZ5uDOb7scB81fQ8rq0MYmttSXNfh5PLGK5tRX+07DkoNLdJgpFQgpERnmMKGYx9LKGV2hHpC/tQhD8pRUKwwz7f3t6SDFMxz5IwUbBjhm5zY02SQhRvYJ4HicCaVABlluecdc9gxp2S1FttFWyaMEjM9iVH9GbXtgJdVdor2GhBzMresBfQTdgvZ6STkLb9Z76Z89nNDGCvZ0mqDNg4S5HwwuaR6ioYYfmUVvTWBOFvB8Nll+bOzPUoUQe6fkk8xkywk6mkRs8kUkU5FTXOZaMUmklqz0/HTnQnE51dIl8p4iJB7FhH9m+xOyeza8J85X9z3lXBUepwYmcNPLc1/6eQtgn0MlnI+UsjYzJYz+SP86fWvQI1JVRZ5BJyS+ij9KOZMBJLKFjU9WcXP5dNgWxCfesXqzjC+7E3ZzO+WczMjpZgepko1Lwaj4MzBNMsnz7zu/Y5dS45iXAHVd08JQ6pYpnEYQ1xYYvcxcUpf446tSUnlHO4SuBUGKu5WhehOc+JnTSDKFiyg+den8K3v0gSO5yt2dUtBuSaD67CfBXrZigCcxNUt7DWsJJJFRIzMay4MQ/KhglY30926zdjy9mZSvGW84WxKRoAfNW5/+D+fe2n69dvqBgmhAD7SfaQ4P0WKzq/xxlMcltztXyuyXJevxG4V3JaZFJt31I/q/i4nrdt2q8smZ7qJs5e458b6guREsnssYg9OVMYC2H8jC6uEy4KPZ6VFKOwtJ1nJHhObr037CcKYlx62W/GJ1VMKJh8Ruw6P7EldfrpjEs/tchjzbysM1LP1IUUF6jc1RVKkLgu97j2GWOFmp2Fod17XbalTnR2RNG6r4RVXUTHUu54O+ksNBXnjJEyJley3jXJkmMp0CesUcGV6/NqhIv303GSHAMq1jHSk0UCjQEl6aCKBa24rsYj6ihy4aCKO46ONdPaQKKbcXS9j2Onmu11jFkxmdiPpRRje+QMpHkHCTB5DrPv2CpFb5PDXhiEnPOwte/M82FHV+M61UkulMnbRZfqcjvxnxWrZqNs3tDsBTq3oJmwHWJy3kso0709xbvY5gqEUpX35H3rM7NTrMImoxHTq3j54Lt48u3nMdl7Zljy//u//K3p9fc/i85oNSadhLcSPKur5APXMh6T+M2XX8bW1qbmOvVgmVHLygAHNw+CgxtIh6vZ7u7UYeoA4k2NpzqgRJqQMYcrqK7IGerhyiQkTiRcYxJcVaMgKXKFWPOSorRPceGEPCFTg7QLP+ezgKvRCWHBYOzls4Q1hxmYA7gHUcmSFnrn9a46KhwAq6trgvYRXDJf152M4/3ri/Hu9nzE5FWcjXditNiP0SKU2nQi3D1GNzF6a/F0rxvfPj6O085KTOcWBbOTAq6o3S2nQwLNAwXyC7X7qxcv4vL8TB0YOpPaLEhh9NHg7ccRgQWdR2CSGqY3WyQw1U2xj/ZjYbCgGUrYiy8mF+rSffLRx0pav/v++3jw8GHsvN6JTz79ND768BM9Oxnv5ZWKAryn2JeRTZJUiAMyzSUkvr7mMQtuRVAKFQmzYjgiD46P9SyRBIKEySgb9sdcdCQX0YuL6MbB2WWcXEyjszCKk8tp7B0ikVJVTg/Fc8AuDgZKVI72981uO72IPs7qchKXwHEmpzE5OdbfdOOAti6NhnH79q344MMPVGmtCjbB22yWyCQgzWGUs1skCzhjkayUTqLB+5olVYUzO4iXU3e75RZqfqsddbb+XcFx4+xKAzdPtXZyy7Oj61PJLSLxBBoUm+peqsJXlceq5rUDAr7H+/7Jn/yJHCAJrAipgKAOh0oqmLmlU/zee2jgzohhDDup/y6AlaH+5Vzr9gSjbXVH28lu+9+sJzaAU2OfAudCymrn9es4G49jQZCoqSCQFJvUZez04oqOX7GP8hDywFPhAjKqLrNwVzECjorc0PGR5KOq46zfFTzV0ggC400NxSWx1axrzofrXiAkWRjE6mgk+Ds2dHZ+HkcnYxGgcV1sUM0fepjN/y0YFVVkOpxZaKXgk4cQvgymdtiZtzbWTOg0nFdST4IrKDywa/bpFUklUmN0oiMurjpxCiwZaSQI28IyMvOaoQOONhGUGWwzyJazc3yeyhKyPexOTPRU4knape88FVu7uik5YUrHE2krBVLdnu4DpIjQDD2k1bqGQsc0Rp2ruLY6jNURcObL6AwWY2X7ZvQHS0nIMY05EnehYXrRueqoW08Ssbg0EtLk3r0fVDAVc7kIsjySsbyE7MamoI+Cn/XmjQxZXMzk1lJKhl05SFHTTcG+K/y2S8uyNCMxbaTFTLaxQRJVlFn22jbndlBadtYu4Lr7NRd/9md/JvsFESFiJdVzZ77GAYpZLfHxhkl2JV0GioD3YA/9w3/4DzVv+6tf/aopYlX3uK7rjQQg/VAFsRUYO5FwAJ0iNZkgZVckdayVmGTG5+62O5ZVPXfR8UIdW9AyFDRJbvlvfLSCp3yNxlomZ05CBDEzCRl2KhKmTJiKfKVGIriier1RNYbQFcxQcjYqDMzQGJ4Hd/yiJ1/SIxl8+r0TwptjMoUo8prkHpma4EqzwtKNnQX4LvDZLnQ2ZoDooLYSxEy0K9BW8d1ztuwTa4c6yNZekh+p901EQQZjVbScFU8rmHfhwIl2Xk8FpnWe5dnixH+WrNgsHDDqgM2RFkGyE5qu802yIdicmXZL+cCkREaC6Nyp80KO1rPU2o8Jk3z7LCrigyaJz7V3rOFRierU1rn8tv01xZ0cjUmgi17WDsDxuaCCSEpBf9SYj3hIHj7UQ7y2fUM+VDaq5+NnXrGqfYrPtgcPHmi05+3k9vnzF2rG8H3N72a312SA2XF7Kz7QXmhmmt/UW237nYq9HSLMGGn1DPPMQlYPbXWSXODIXMvZGXqwdG49zgfxFFKX6sq14nLeExs17NRjacXWXgVjzUKnTTnZcmIqn4BagYodJkJkr7O3iR/LXhvocELoq2nS+AUVxWbzwbJdztBsOvA3CTJ7sFh4uc5CkNUZX7635qeFuju1IopzC0Px23kKz12+piFT80gedoNNFAmVbD4LZ0KbnJ8rIaaIxzPm7PUzcjNCsVAmOQ2hW9qKuryJGJH9Z/7idXWhvPxd2aKRH+lnkuyNZ8fZR+xvoihkChd1TmKjvTnsd6YM4KZ5o1abXdgqeM72fG7fWWe/JXVXtmeb8Bk7S7azMNRCOzgm7Si5pXMLgqIkLll7Elt+trS8rO+30SRVeGBBPCrhuBO51Nc//RBPvqnk9iQ6/9//+l9Pb7z/WUwHy3HKtBmyDT72G5kDIJnAZ7/4/PPYvralg7XmZWqhSW556PysdKraFaimHNp0brLSkJpJxk/7ew448pBi5jerElRcBAE8PRPDqAxWMi0mOZI0B5pavGcSSwDFIzkrenQgdOqwiQmZpCZ166SzFgruV1dXtJGBgsKezOagPT6myiW9t/O4PN6Ld7cG8d71QXTOdmN/53ksDOZibX0pRouQ+1yp06S2f28xTqYr8eRwLp7udeJg3I2TMbOqnikQwU2PBHo1kO2hk8XnEiAI7qtk35BjOhY30bRdXIxntPUPDsU8uLm5oacGhn15cVFrRNICudY3336rOWK63xCCvfvOO9pQEGf99NNDkU998MFHIpOik6xqKmRVdG5ThJ4CAc8XY3G3Z0b0IeNNunfW+vGjx0oobty4LsMhaWFeEXg4DpBZVeCZChhyphvZHqCmx5Or2Dkex/HFVcwvrmg/su4id0LfI0kCgG6ThFAEONf7TpUIXF1MwCRH9/I8jtCjPT0xjFnTdZeChNLxYJaSLrkrx+lIxY5aZAWzDo2TeeDU3oua3U35G4IBGXd2JgTUzIM8C8ktCNzsoJ0dzgnv1UFR1bfZT+lAIbOFsUPWVqLWXDfQKhJqvldV/uoS1KHeTi7bQRlO41/+y3+p36s5eSW3dG4fPxYUmk6xk9tKAjwbUzZa79cO5NvBxNud23ay2wQjmtV2EMh6HVLUeflK8GO+mCGi0nx8eBQ7uztObsV4TtcUx2ZHKogiATL/pruuuVnmzZDUcaBCRZtAumDxOgwpCCXBFHBWwWOdEjUV++ry8Bnbq6uSuGEGkWIXSe3+oRPLS41wUBzhORJYu8DHPq9qo9IIBQaGFvHf2CXaukujUWxvrqkDtjA/F8uLgxjBntybExKCDnIROZF3kuQy+8rXwdE4xql1CwmTZYB8/yQDXCvJqGforCWs5JaESYgXB7wUzVgv/c4YVmnr4ZG4k8gL4kww0NIjFQEhIxXoS19dxcrCXNzaYHTD2neLG1vRX1oXqzt+hQIj9A6GTDEm0FOxcnJ+Jv6Da1vb8fr1q/jNb77U4Ud3l4SV9YQABPkOur7M0YqFFd6EpWV1OPm34anMERfhRyW3PtmqiOqEObGmju/fQEFWEN4krK2IugLmdrDdfn2dfXU+sgfQlcZWf/GLX+g6jWuvsLkSJs8hsl8hq+GCKHj+ruT2D/7gD5qu4NvXOgsu3vQ57cTCEEJr+zoBaZ3JuRjqKGbypRAogzWqG7p6JU5VCHe3Qdq3JKCc10p4XYAGzcSZaNb+IupKMqeEK2rMSD6WPVZ9A3+sSVgStpsd7iZpSPh8BfizrmhBbz3n6muewX8lA8fZVVBDL0KTjFRQXGz3TUc530eBWgZuxCdVZKyiYhGseJ1mUjF5R4ZtJzFNFUghdOEaHeRmgKkioc9c+ePcOZU4cg9OLHy/+FrJGea1Zf/Fez+lhupnGWE1AbSLPz4Hfd3Fp5BwyEzKxMyc+0TAmeJZyc/0XzMyNudis8C3nl1T8GuxzNb5UCyy8sZvzfK1bayNmnD1tUVAVWuVMGu6d99887VsDP4YbJF/07nlPW9cv9kU+bWfMlNu2w7/5lmQ3PK7JLHtM/jevR8VsyDTJ1tvXUM9uwZBUbPtzdx2rr0Il2bFlHaSrmuxUWRVpXxJSfNhh8gtngieTKzMv88mSGQa9choDN9nprKUMJwcW8pGj6sZIUsd6CzkmPDRBRlryGZ3LwsTxEueizXLL3Ef51jZhQokZY8NHFjD15mgGvVlW/U6sJ81Z8uZyTy/UKWZfCdvjMcUPUZXiBx8SSW5gum3dMG5RxpDspdiJM5kr3hhFA3UyFX6JM2dquHhe7R/gKiKJpr3apEtmiHZSbSlnDomoNOIlFmNXUBJqbAm37Hcmu+Dc9goEKNpTejmZ+Ruc40O1L9JxEl0KZRKDaCBW7uA5hjJMUj7GFLX1ZesZ1efr/NS6FaabDO/UHYoG2w61Wn3zehIltwqS+6EmhdKbre2dMb5WcwruQWaTHKrjm5+lv1FboginsvkvB9X8eoBye2v1bmNi3F0/sHf/a+mtz76RXSGK3GG1h+dNEs3u1qu7izyKReaq13fWIsbN2/oQvhZVWIQsy5YMgFywbTqkBXBTv5pqlB5qDo49kJWlczwIDpxs+BDnym9JLqK7t6Oj8fq7pSelTRZcQh0esXue6qu6MWFadGBTQlyQZxVFNW5cRTc9XqCtAEFJLAGWrW2th4L/WHsQ54h7qKz6Jwdxrvbw3hnexDT8a6kgIbD+VjfWIr+ApAzgsozw1nnR3E2txxPj+bjxxcX8Wp/Krgyfzj4mbkDRsBsGMG15pnEdHchwhV3rd15phv67nvvqYP84KeHYlpFN/Jnn30Ww4VBPPjxRxFekfStr6/p/h89fpIdHAel62vr8eEHH8gAnz97rqD59p27hrymoAoGiRNUdejqSmQFJLCsBRt4fFbVc0ub2Hl0BeUW09nGZty4fk2eiYrWeDIJSBZIdEnUmcFVR4auUrcXx2fn0iBG3oU7PYOGHC3Nub5YTRUcXQJLpHthMhrmCkkyBAFn5k8yLqcxB6X4/FxMTo6kQxsXZ3E5OZEe8cbaSvzys0/jzu1bMnp3HAsSkjC33AeVGCoIzFmS0lDxHC0O3fOQ0krLbpkJjcpRzSjS397/cgpNlcvJ2Mxe7BzosKKRSfcbzdkip+B6gPLymQTMVdFX4pIFIt6rgqF6X8cXHVXESG55H963SFo4iIEG/9u/+islvRQ86lAtJ9c+qOv9qmP8doW5HF/7vhpH4G/a9qXDhoxVR0UVYMk4P3RPgdrj7Ejm9d9iRTdjsMYf8n1UweW/dACbyKtIJlgnUATYZVVQG+hiQqe0D5KhUMRCTWXd1znsL8TW2mqsLS4Ksksh5xVSDDt7cY6b0uw7iAY+1x3ibIvpln2tlRQkoylyBgQBkzMlslvrazE+OlACjHbuGmRlvZ5nVw+P4vSMJNVETsSSQIMn5xTJ3Chm/oTktuwRP4yP4d49Q0e3GxkjE0q5M+HxEzqyzHcypsG8/P7BQZygmZhdTz6H35XEUKJExJiooNt6wdPzSWyMFuLdGxsxN8VmL6M3WlL3VjrlJBNYB8zR0r0EMtV3hf/qSofc5vq6fB9kLSS57MmVlWV3jbpd2QT7F7ZckWNkB1ySSZkQqAAnOyybKptswYoTXWQESpIZ/jvjMbMEo73v27YwK9QUzLQNx7LcBF//6B/9I9nv7/3e70meTRs07X9mE06CuCfun0+HVMNjEZCKXOp9QEjRua0Ash14lw02CUIroXg7ubXDye52diqbZL5JbDxzq2Cn5oN16dVRK5ITjykUEYoIZCR/ZmQM5yHnmJmFnXg5cc7qPkGfmM/TdipeaGYfZjqx2Ll8W9OJN0SX7r6JX1ykL11v/XeLMMeJ8ixxLDhdyVcUC6pjE+xk1ul3Ejk7N8wcnHNmb6BVmpSy6Wq6A5Td+tydTTenoJkkpwl11HbOvEWhXc2+CxJZsMQZtFruTx2sTG5TfsQELG4Y+L5Nqin/rcQkySmTZKrdfank1ufkLNmbVYMKrl3Q/UrOkoo+ZU9MWDNLwprzsFVgaiewZbvVnfGZOiOqqbOniq1NkTXHKercLjuo96aYSuGMPySfkioaDuPhTz9p3W7euBnDwaiZKTbsOzV4W7ORfB7JLbZabMlVzIIEkufA2Upnt0iGnI9m+TSLAU2BpuY6U36oispvn52FipQ9VmrSsnHHLUYeSBJIs6uX6tzyBbKCQi+dW40NSH6rRgVcPKIDWfGPbDIlcBQvZdJdnWx1NBPCruQ4JWJUsE5ZLBerfL0m6EyCvFbCooJXMnPbR1TDy8UoGlcggdRQQLqxbE0SWTPSLV47gNAMZu4srmi8LJEUslWdoUk0R4GXrmszI+vijhpZWdBrJ22Nr060HnaoxB0UmNjRZ7JgzfPJpozOzpr7N26mDqgyxsZG3/TDNRrngrRJUHMeNpNCkl+N8ST3jQtvLlq3r7k9Mioy/EysKy7yXjcPAn9myJRkNE8brphPzy3HQVxQy89TbcJJNddShZr6vaOjIzVtmHvf3NjUs+eMJ0cgh1hZXYnVTHpdeLAvls/P87oQBXRuX/wdDr+aAAAgAElEQVT4nTu3u8+iczWOzt/72//F9O4nv4y5pfWYzPWabohZZZ2+080DEszM7dr6aly/cU03XYEjF4WOH3+jvVeVqjJoOyHPitQGlkHr7WdVA1c8koI66ey1t6oK59NJGxYGZMOfYNG1WDNwCzEDphQB1SfYTAnsYNUksSURliyGJEGSgptKCEFpwr44CJGaYA2Y5VpdWdPw9P7+oQ65i/Nx9Kfj+PDWSlxf6cbk8HUc776OxdFAEh79BTYdndYLdU7nF0Zx1lmM756fxdPDhTiaDGOu57lkruv1zk5q1BI0unol7D5JyPKyZpro5FI0eAeCqPWNePr8eTx99kz3C9zj/Q8/UEfjJ2mHEhx7UxbcFsOlSrm8tCzG42swcHY66pKRVF+/dkPQBda24EVIMRljH9JRY88i7cPPCbIFrBJcydUzDo0nT56qewxUlvk3fo5GMYEt10pyAuOt56k60YF4B8bY41PJhfSXVmO4uh79pRUR5hyPze6HQ2duRHqlqWNI0JTTcto3wLe5N6BwwCRhUearc3EWZ8e70b26iM8+fj9+9uH70skt6IqrU9kBTHiaKmwZDNhJVAUtD+zU9arKlyp7TZU89RFbUgfVLagDuTmkmxO8mFrLobjKTyAPPJHkjmSzKlwEds+fPZMJobNbM3mV5P77gl0+n9fwvv/qX/2rJrml+sw1AUtnX33++Rfx7rvv6DOro/MfSm6bKnzrkK1KfjvhffugbgKcDMpqXTRzc3amIg1JJOQDTx4/iVc7CH+PJYHFWAGJG6ysxbTqjNSBN8iMYn/1fvPog11uMlbjggrKlhVLwQMT8uPn5e7ynZu34vrmRvQz2AZK/fL163j09Kk6tyS3QICNBvDnkUxXEO1KbXVELK8hXzNckNQKe3J5cRjHhwfqcFGEghSJwwe2bDO/A6uaqLjlmJCxgYngRiR6C33ks1xoqlk6BQXJ5lzzdprVZ2Y5O7DsXTR6r11zsIfPhJ0Y+R/WGviyyAWz+sy9ieU1q93qFAMdu7qKjaVh3Nxaic6VpdxO+ZDeQFJZMFIDYSW55XO0Xgn3Yi2ubW/H9hbSACP5if2DPZHAIfvDLDEVecmQqTLvtc4is7aSD1AH0U4MWsF4RoM6JGtGCT3sDF4diJiJsfa6zqt/T3JYe7dta220QhNMC87Zj3/8j/+xCqe//OUvNaenkYw8B99MOp3ICibZ6ZiNvcXy+c/+2T/TOUsHuKDKMzuqg39WOW/bX9lX+/PSYN7QYCw/JXvNIFKFqEaDOnPzXEdD6hJKW+d8+si6tprjk2ROdl6d2L6pi1sIjwoNmuAqA0QFdYnL9b0lNLOBWaesU6u2xMucMDrQUmJMQa3R+WxxhGQnNaPObARmoN10J7zvcpNlXJMxTSXtNaOc3WCus+0Tax624Ld+Jl5DdW0zD1Q5rJKrdHAVgFYyUL9bCXw1F+THmudREiQ5y5nwR3+mO09CseRZp88o/LOOveymNTBshfxaJt9LFSvtPzNC9s/zq5LbdtFTTzDPwWKhVnxZE+FvJbTtBLjOk/qe7ckFlXZy63jV3yOA/vzXf6XuJEUiOkSQ8DHmw1kC4gz9T53/0pXN2KC6Tq2ZeuDNnL0UBa0r7kL/X/zFX+r7oJ+Ih2vvORGw3Vd83CTlrf3ZttlZkaqS4lzNGTTMfq4Fsdf9NnPYzm8qjsJvw/NAA4XipDqZqS/t+NsM2/xx8ezC8XVC/8tfai9XvN6eh8y9oHtwhde7JJ8x/pyzqaDIhY7wz90skU/I9yHJpKhp6TmTQ5VxKElu9ofXoEYlvYbe61VM86hAwoPTdxU7u1EKlZBZNrDWoB3fVHJWPhKbURc5ZcXkJ3OOOCvvLuJlMtz2WRTjdDVZKPT1ltazGyNtpIX9VhVjq7joWXx91XlY3ACZp/GWHtmYzec2xSJFAU70zQ1SMPwq4DWnyxtrX7+TVcOGkb2KHtUcaJ81tUe5D+I7RtA0sy65LMZx+nGwvydCX85KYpKZ7fLO2WhKEIi6uoxtwpb847fx9Jsv4mz3aXSvTqPzf/4Pf2N699NfRW95PSYxFxe6eaoQbEjfNN2AyekkfvvV17GxsRbXbxpualiCZzc4iFk44K5AyHxgtTXK7DxrQzgALGiFnaKrJH6RFiHx2/o3O7xIEdIwDHk6FzRZDMrAj1UdnlguSAPdrvDQuSVJhAADrVYgdpLX0DwNhEyeL8F4CIQJEAewDq+uxtIinYwLQQM5mMcnh9GPk/jg5lJsDqdxcbwbB69fadVW19BUZFibQ8IaYyS3R1eD+O3Dw3h6MB/nHaQpNuQ06EodHB27gwLUQkQSnTg7HSvhXl1eEZsy84Iwf966eUsVJiobzMSq2jLXVXUQo6YaB+yroJecGoKqTq9icWjmURIGknY1t7rduHHzphJmHW6CdrrbgEECZWHDI8PA2jDLy3C61iLFrCXWnvMLFDlwWnfu3hbE0Am2ZRZcDbpUMQIyr1c7uzEBETlajIPT8zg4vYje4koMl1ekpUl3Tnq+mssC2uZgmrACiDBzjyJ66Vg/Fnh6BbdiHIWwhwQiLuPy9CDWFwfx+z//OG5f24huUolX10kQFEgJBCudwYKqNFrV9rehtrODqTkDHSI3sjhthr4Ml1qaZBXYzI5/Fwz44rMwfA5QKlwcxMA0sAeeLwkf90vntuZE2odmu2vb2FQGdrzvv/7X/1oXZOkDzwUB0Xny9Gn89rdfqerMVx2udaiVs2onAL8rua3X/a7ktv1eVfCq7zWutBUAoIcGXOXFyxexd3CoGW46mUCrJB0EjLYl2s4exP5Lr8+VZ1cYKyZVEJmdI83aGQvo2bdkMvWzYFa/G599+kl88M67DaEUyTXIia+++zaevnglaS7D6Jw8gzDg8HcAml2qlL+oLnX5UJJhdG3XV5cUcCDlwDVBBCUyPUYE2FPoSTakSCYR0SxNb17PkM8C9lvz4TWT3MD21Dz1+3QlnUKQZXSOEkhB6CwdQRGQY47RAUGImfVP4jI92wyeWB/gWSIDQZJn2I+N5UF0rs4tp4YGd9damIwSdEj80Y+t+V7JSsyLRI9uLH6D4ovRGufyVYI9a/TB4wy2D9uZgrY6L6oQ7pMmz4y3GqRZTs+QtUkwXUd34OgYOQtNreS29qb2UMNWOetGtYP29r7m0P6n//Sfyk8DJ3Zym6W5mknMveH764pdmf20vLLcBOoEmX/6p3+qjhOzuxrtKBbTt7pLbZsvW63k1oVmCeM1RbwmIWrxBPg5Z0elOoWaeX+76TyD8/p3AFB4XQpeW4WltpxFXWNVgNprWqgWPWs5ymQxzmfvELeKGBV3zdg7nffOkDPmQQAhMyOdcZHDZ14Ff8WO2mhYJr6mDWFvdzDlt9RJkgfIrlkmbK29lrF2s4XkVxvyrvbstddXvry15hk8ma08fUCFUc25lFDPBjlXs7QKXDMibHoKbZi5H6iIeqpIUTD1Bl/kDMVJS4ZvCUOdxW1NTl41xhlsNn+vgtWKBSu51Xo0ppSjMFlsrjOo/m7bIf9WHJRnpue7W6zPGYfW5/X7PZE0cqaUdjzfQ03i6uJKZG2wJWuf5DlQn/H2OcrZjE/c2CQustwR1/Knf/pn8qXI6fE3ox96Rq3Obfte6owsn/NGst7SjK9Cc5MpZgxWXXwrBcz2kom8ylazcJLX4pGzC/E51Hy8xwJmBFql99qw/1aHNGe2VS/UedcqMDXoDp+1jslsu2pCFJlUU4jOHJnPvUTtw40m78WKmULayEJFNWMU1Rnwi2ptsGOeQaE3vJap8ZzFxCpwaTSwJVs6Qwd4r2sts0hae85xQxE+JTQ4Z9INn3aXuJI7oSKYh0/G9BlpmmG+bq7Mup0+WguGP5vVbb9O9p3Fe/six5+VJLd9eSXMFWs4Oc8cS/4xi4FZCJ4piMyI/Mru2zFd7VH5v5Y+7yzprVi2YuAiSPODZ61IbolbaNAQP1C0ZoSSZg7oLBLcQjrUPK9i8RlmQY+l3wnN3D7+qmDJJ9H5+//T35ze/eRX0VlcjUl0Da8j0CPTlwCZkyOSma+/+lrkFhh/GUAJMj98+EiJHIF2kdO8aahvCtvPDrXcRInvblcxcx+mHecuz9Z0eVfNBwA3PpsYciHYBWRTSTClDTBjZawkmORWrz09tQwPwZm0Zs0kiBHhrFaWV2PQH6hiQJJPQnx0sBvz05O4u9mPrcVO9M5P4vWzpzE+OlFnm7lbIyw9z9OdH8TOeC6+fnwSj15PYzq/Gqvr256JIPjTLBxzMpfSiVxdWZQchoz40nIpBKlAgtm0dEa5bs8EZGcima2rKuQKIl1OB2savu8g+k031kQbPB+CLeYqNze3ZBgX54Y88swJLg8P963RmayxwAToFJvxkmTBsxV8Ch3j+w8eCE5w9507hhGq8tnV++pzC4bW6cTDJ09j5+gkuqPluJzrK7mdTLvRg912bl5Oh+6OEpUzSEguBdm+EMkMCT0zs3YcmidhTVTVj1hAsqXfFzlPnJ9G72oSn7x7J37x6Qextrig+dty+q7w+lB6IyGsSmjNDVV1Jr1cHUiNY2qduO2EsH0g1sHertZWhbHtQMp2MHwKGaJG39oKpFPYAxQf+B7PBahjJbccVnxxH2WHbyfkXC/B9V/8xV/ovUhgC21BQYXu+w8/3NP8PFqAdf3/oeT27YP6dyW07e/NgmxD2arKXgFK+3CvwIXA/vDoUPZwPD5VYglhBsUSMalL+zoZDi/Mtqi58XbBrMV22X5+gulVUa0pmtgOIJfqz8/Fzz/9ND6gENBfUBIsAomLi7j/8FHce/BABG/qoCv2qw58booMAiGR82wMNuMZXYo0zCh2u1MxgeN7QG54tsVwJ80LKoBzh9RJnpNTPk3kcQt9E/KoUJNdNEGQHXiUxrTqygkj41pJdrX+YnVOFAO/IxIPJ6VO2lPzWgFa+h7JFVi7U+8REQtznRjMU3wyNFIF064hYpr2rSG71PMrtIg6zWlrIDQEW82O4JVVeJsjzYeb4ZDW5JsFCLMZOWcWDjgzAKqqf+4J2WEDmMuOiLRuK3ByAuUeeWP4+kcVDMr+q9tRQXT78MeO/+iP/khr9Pu///tCYLjTVYFZfeZMx5GxA65vKZNb/k0n/IsvvhAyBrttF4Tq89p/zwKyhHM1vizVCZp793nwdkGqEud297pxc23oPk8qYWyyZ811OgnijG6Sfi1rorPKNBqopyPUdhJZtu+moImXKrHyr1e3NAO7huxuhsapXaNryBET7AZo5pPHjwWD877vapyGwgH+tDoYjklmBQydna1rr/XQ+xO0ZcenzpSC0c2gwW+uSQWlvI+1OyGJdJJSvtufYVh2c88KaDO5b5oBzYXNigr5OnWU0l+4KzYLumb3Myuucsd+FvW5fj51dtUc7Ox9Zx3cQtuZeMwqFFVs4HPfOJO0bs4l9Mr0PW0brN95e3++nRSWj8hDy02WVO6oc4wO67fffh07u3vxwQfvm1wS1NnjR2owwJY8HCYJT4vM6u3Ek7OBbi/+vOLeysYgj8PmGRdTDPMW23rZVStkaP5ZdljrXD7R7zH7Dd17AyNP+21t07rfWXwx8zVVZyj4exWjCoLcnMlVkfmdXWUbo2w0C03as8luW3ZTz8iFpFkRzInYLEEV2iaLEpABsq68nsaIElD55fS7LYmgIm7T/SZJXMFYa30UV+iCymtkZCxW6Cpqzgpk7WVs77lqgjTdzYwn2sia2tv2zYk/0Bh4FU6z6FdyRrkuPsOKzdDI2DJR+1PLLPFNfEzJEyneaM1t1/X6Omb7xd+vsZwiInPRXWcklelkT+a1tf5Folcx25vvnygYsXUbsfi2nTim871XnFdF6SJFJafE5/KZzOHSzJHiAc0ckAT4RDVmUkq0jWShOH51FTsP78Xjr/5KM7dzMYnOP/if/+b01se/jBiuxDkzt8w6qlqRsGQ0TJFdOb+I777/Qdl0SQGxbFwsgSUHMcaMoyh5grcdTxuS0zbqgqS8vXiNMVQnKzenyA40z5MGDVEqtOaZLAJX5poMVXbVSGyjDG5rnoCOgCtWvA5GZGB4JLb9BVffKliap6vb68dgYSTI5mRyoc5t7/I4tpciri9HjDpncfDqpYTtITbZ2FyN4aivZBktzZNJJ57tX8WTg268Op6Lqw6Ok+6nSVQwZDYEc6hrK0siWzo9OxFp1sH+oYJPigocvJBcARGmskWn5fRsLMKAckYVdOELDHkcyBiYN2ajq4Oac4WwQrMWOPM7d+42g/UelJ9Tx5hNxtwvDhqDgshKia/kG660N9hwrDXi6ARfQKevXb/2/zP2Zs2aXed93zpTd5+e58aMbgCNSZhBEpRJFS3L+QyZbDmVXOTGsWInsaty54tEjstJpSpXcfwtQlqSLZIiBYkECREgIAKNGY2e5/Gc7jOnfs+z/nv99zrvAdNF8JzzvnuvvfaznnkMD1x4w2n+E82zsokW/xgfcP3mnXLpxq2yuFrKytS2skTX1OXVMr9rTxTCR8ppxbEa/Iph5UTr4AHAiQZXOCEWFu6EAZypISWbRMzNxVxcjFtSJZ9/6kR55IHDZXtOKqgedhGcPI8taqqIReCDzZwbKb6WwiWlVmfQhFOLAkngjBjm4NJPwT4olIxVse5xZBFA7PyDCWDcci2KshuyAd+aIrVZUKbyglPj7bffDrx59FFmU2daMpHbs2fPBT3TFR2DWv9GCt6gWKVwkvIhGAxKqUWTRjRfhUIPy/4Zvp7gGgYTXQ+XlgpjqpLelyILgqZlOHCiARPfR9fH9Eb7TM1M15frOOE1O6TsZDpzpBEFfgOX2fLE8ePlwaPHYsxOdk6lkdpsNME6d+F8uXP3bhir4WGteDHUtVUpQ13rYJjGuI004hirkhHQOpaozpSD10UdtXVDnJmaCV6bjaHyPFHYYh5unY0XY1eknNb3iprwmpWAcRuwDl6XPzGyE2fzTJMPptlfzb5qaLceCYFfkZJfm89kQlaZmcqGWqHo0M4tZtluRLM/ZKg6pzalT+N4WvaOshlSH2o1Us2gyShd77xpdJi0pC60ruw1Yyu8uYPVHLWVNSqVZFlDb5Hp0SJfPR3zd6sLSo1C9M9P6BN6Q3ATzSGteDr6ULQoi8p2cuTKXDi1wFvSJmXE4ukmoovjCSPM31/01ZSYEcXlHzKmVV/rlpqUT6Nt8Y+engfFNFBFhr/1EAgAVCNQkZxwmivtrhpKNuezN2YCTawr52D4ShkM8m0dSGNtlYso4hNMo6rQdn6cB3L03//Jn5TPP/ssJgzgDMMJ/MYbb5Rnn30m5JpmWY73UcNEQ28TRbbV+CbTFHPmdu5PM2TF39zYcbnR8Ko1tGvPlmU/5rcRaa3pzEF9Qy1npaChNrOdDyUbAw3kQ1ttXjWUUx9rtXfilsM7VMU9s5qyMWNGEBtODDpdRcVJ/D4NHu2hKt9DxC55keClPTtt6fuBZ8lxpb1Ug1xr0OvjzFeny1dnz4TsIw0Z5yUNDEMfOnIs5oBmwCMbHSq6J9hGGursbEwWANExblUaxDV//bOfxehEaF1j9vyce7nsBsHoXJKTZBTfnESbdGXJ02osJjhbGaDzBodhPjedFyGH1FhJ/KtG9aRrDzqN0tDlOMkjj/+TuZpNi1IW+ig1N8jr69UkTjLScmZ91KZHmSDZkus5YqqmzApf8j3gsxnd1KznzDzIzFClgwcUa/OkwGNzcovm3BAOqVdldk+rPJf9ZV+LzJwRTXhdaUZI1SxK8GlyQZksycOV9TGuKZczI+GejmtgDD+J+2oaeewjHAF1nrbpV3LsJg60KHfy9IRbGI7VGZlRYW8SmNkcsYeKV9kELxtSpbM+31X0kaOa0lh3+CQvy14I3EfTRNaFDpU9SPAOOwdbkwyuOMNaEqGSyZiMIXuQTNPaUOrMb94pK7cvle3Tq0Ru/9HGI8+8XKZ37itLG6TB5OyjfIm1qJFC4SXf/Ys60+swxb91PAfAoTCYlEGiQWqt3jOaAYFc3lam2lIaWp2QjkFRFxmcQlIx8VaPmwwQ5kSaoozbHBS/FoZPeDuG2oLq/VhbLVeuXY35j7w0XSnDg1QFaxiFNDGZ3xNdk1fXQIJSZlYXy/65++WhfdNl9+xSWb57Mzq68m9+13zZvWdn2T6/I2qYr9xcKhdurJWby/Pl9sp2evZGHfPq2lKMANkxzyiiuXLo4IHoknrz5o3k9esl5tCiuB8+fCQOOudU3i/Hjh0tDz/0cESrr16jpfbNssBcW9p+z8xEYyeQ/+jRw4GERFWjw1xFLs6XcwXJaBpEJ14aLCknH1gSAaelPXM5aTKDXpTR2DRupdzzziht2YFwW8zL3X9gf+3qVgmoKrqhfINfMzPl/spqub2wXK7cXCh37q+VtcJna1FvR6ozXaO5lggt92FAk7IZdbXVk4MRG92tGcvCCCAa+UTkma6uzM9cLju3zZZHHzhWHj56uOzczhgTmgrVoJdYsSm0QzRk6OTduUMrgbuAdaHtKN4buCJ+vz6ZTBUMXXQ4Rxfci2ZK1BxqWDxnTMQB3I4GaHVOLauI6Uq4iRbFgPkJ3Jhly36IAMlrRmSQRjYYjijg4JyEoUeJ9F6udGylePQK+CRY6TMp0eIX+tzhKHdk1hSlccU+sjPwcjjigg8sk5actfWRLlRr7EM4VU+6BGU4YkyYhZc0xoZR25nG3P69+8pu6MsGuINIrL8Us/dqdLF2Nc0mG9WrXdPmkh/X2pdqEIYQiLpemuhVz/agNKRPHGPQmykoMpZn3ARJKBc2/D2VsrHDJCOiqYakCzM96BFQHZRK9fTMyGbz7TSFJY3AvC+jaTUlLlbHuK2zouM9c6709DA7r474GOF7ozMpXVW1s3ThCo/qmHCHaY9/qZjniJmeJuPvQfltyo4DAZyLgUqhpCnSWR1Vg0u8NZrRM5zORI8ovghyOp/Da+nYTmd8eee5Tr+rZoyyA56MXE29ZCrq7xH+rEETGymjovF8r5T7mUFQcwj0Qd2kK8cON38H0XY6CGo9V+eZz+urC6Q+L94FhURp3tUJHQ4feQ74TuGjqg27Uh+/1903F5TwWOpzmL9VsWwRAylQzv98TirAQZHCmP3+D35Qrl+/Uf7u974XPOOv3nwzFK1vfetbqVhZF+dwdtXGODkmS51KU8HN57VmMjjccVzDW8nyQH4B95gTWxvnwTPEu3WW/OQaPuf7yC5bWYl11OE/eGpkYFXMrNFy3r0p2DWqW9NMZQyEQ6vu1SM7lSQGmhmMagURKg5yzzDHso4i4auoqa68aKAB1eSqltAcKO4wEB+e1HDKz3GE525YVcSVrOGnKisdr5LXToXj6OOPP4q595w3es3Vy5dCd6S5DR3jo6NvNKlL3VK4IFpA0T5//lyN3B4eHDGcM7J15+7dUXMLrm0l85xX6Brtt92TvF84Jhj0fw8Gbdd4ayuZKhk7wFRNymomD5xD5xkyQ04q5c/UbCSVDyQnqPLBIomBozVjL/V45cI0R4gMTrICCdYwppLAijJH0UUeeogxoztC3qvjcRhlVsMc51t5lc4s4GjRzcH6ruVjsecaWQzDuPZa8VK03sAN49t4YjKDsQErWpRxN5xvNfqG+leL6vuZtCirgiPJP7NsIvXojAyrPDThLLoazmsInqS30XKQBiM/I9It8i05IP4+cNzqsMyyu9bJWXQnXHLczc7atVSl1jvHPmemy0cffRRniTxDznGWyDfsSQIw6LbZlV2OztSVo6eQjeyb29iImtvzp35dVm9fLnNTK2Xq//gf/9HGw0+/WGZ3H8jIbQxNqd4zAEj++OxcNDIh5ZToItGcmJVULX6MW5gFhi0eLBGsXlBIEAywNgdqHqDqwTUuqwOKdURwFXlyzZriwm8V6vLeBOJHLUFGaLNDXEtXpH5NzCNbi6+Gl+DcxfOh0Eca8WzWsQJoas9ACEbbzNPxc4VRFrNlauVu2Tu9WE4c3VH2z6+UjaW7mTK7th6G2dx2OqfOlJX1qXL+ymK5enuq3Ct7yr31+bI2tb3s3LknGk7dvn2jbJ/PuVqHDzF7dbpcOH8+62o2SjgOMG6JGoOA7B+F+dHHHi2PPPxwUBONZhiTQiMguvwhlK9cvhLvj2GIlYyBBOxpoJGjfFrL9CefOBmRgPQ8Ns8OacnXrl6LyNXuPelB4UwiDVnNeupssYsXL5Rz589Fp0Eitwz1jogOyIzArTUCNSsqQqfM6lxcWit37lGbt1aWVjZiZijRMp5D2ik8kqZaKAqpCGSKtHv0SNXdOb8tDNwwYBjDQlSN2Zsz02Xf7l3l0L69ZSdnEgSMpyprut04EF5kmk1rOe4Kn373a8cMqUthMwEsZrNJiat1nUp2c2GudJevTp+uzoqjofTwOVFyYAFT4OzERHvjtle2+RvGwSxbcAThjtLEGnjcfv3e+8P8WxfMUoj79XrGr+8dVi6w/f11rXv3ev7RKzSKCMU6qvWpcFakJRSSoV6tCl1rehJ8pDqx4CEaUzAofeH8yCYNGTlcHwbMxwjbmgqbohzOWw2KWq+ZUVLhUO0SGlFOMwdGY5WIfioyyHW1X8FgXKXhOaTjVo+7FNJIgawz81KQePOsTMnK5WsnTeOrap7lZmOMHtPszWpA6PxTkKckT5+MTGUZ7XyUjT/ymyxNmKaBXB1WL/iLdoQTefbyXrfxHwHKAaGa93uS4huyxTzMrkQPuFlxx5XOGqxvAt9q1xw/h9ePZ6jtTW5OCrCULG0ZnkmN31/8xV+EUfraa6+VXTt3DzqE8Da883WsQxi3ZPTs2jl4zplYgLGD0oy87ZXu2MNa1iL30VZXWHrnVE/Tfi5Ofzqn0XumRB7wXWertFU1TgpFtB5kKJTC98HB0dTkoKquhjidLK3pZFPax0acIhWKhA91dFW6sY/IDFpZKcy8x6wAACAASURBVN///vfLzVu3yt//T/5+ZAq9+ZdvRinG66+/Pjj2wG+aPnIeoUgzc3vhbkR56THCnq5cvhxK2MMPPxIKGV10v/zii3Lk6NGYLX/l6pVy+svTcT2KHPKYlDzOkl4KwBMHJp+zPz6jHhRFD6cIOgoZc6wFn2bvNEEiCoksl2zmXtUqhjNS72wpxuFcli5usE++kecixT4XqEpx9X650qzGlXyW5QFKOc8np0O0RRGdt28ybsca9ZCN5nJTdNUbdj0+Szbg4JbiLecsb0+23m9+837oq8B5x45tUedHEIT+IzieMG7VZFN0JoVecoIzw6FPVh24wT/o/L3334/+Abk2ZW0NBuI5zk97mSlekmIq+arqswUml7taE6i3KFfr9yH4OCz9HEf0rjR8Ja3U0hA5bsQP+HqUaluN3dyLlXa08OOQVp9GbhpTwdlr7ymmhpCB9bOf/Szog+wUxlqSjUV3+BMnnqhR7OzuLOPWDXh3ymmvunYST1Q67aTzcHxNmZ/RZcHL+Sa/Oz/2vwe8qY6mcFbHIbuMG0dtJ/FdZRFoznBmXnk5iXSEMc3lkXBdzbIYZlFXfbXqCzL0k5/HDuJ8yPToZVrWDtd3riOcwt1ojvyw96KRZsuMFOywIZlnD29DB8WuRLeF50GLOSVhb46JrCnNkSodDanVy4TtTZWZtbVy5ctPyoWP3y+rty6X2Y37GLd/uPHwyRejodTKNHWO2UYqFKnqrYqa25W1QDaiR2yCCKeMUDaHlwWhTWTJiVcAEeL0Cr7qUSq2tHtrkXraGJu9QYMBXHWr1IkyVTkFbxppGEF4TTEK+Ty7KdeQfp3fR8Tz0y8+iwgu1hRzMjFMMy2pNlia3Va2z+2I5irMyl1duFkO7VwvTz64sxzaTZ3Zap1fScRnLhqmQAor69PlwpWFsrCyoyys7ih3l2fKvWU6k+4LIwvDG1guL9MddV84D4jcUldImmPMd60zrXgXGTuMxjh+/PFo8ITyQIT3q9NfhRDGqKSD6t49FGTvjnVpCIU3BKEYBEIUd3amHDxwsDz2GB2YD1QPWAoDITXRWwzGYNzVsM3fE/GBO/AljRVEfvDBB2ImsASXmFikUQSCVlug1hwur66XpdUShq064CZRl6wrnqpzMdc3wnNNqjFwVb1BNNJhjNL2bVE3Q9WOED9mrc1Ml+3Rfj1TIrOuMhV/Zby5ojYwK1PWeiYj4bKVQihB4tcJ//UsZ5p5nZhc/asKBNXOnvrww8AFGaLAF8cH5ynjlnOTgJU3s6dFKacwDppqaE1FbvE6//ytX8QZEl1S9KBn5v5ubiD0AmIQutUx0gvUzXDQyvnTvx8EtOCljoDdeIbESzVoaOlF0UxG0ZWoZ9XspYzAjN4xnCDph25CuAoOizZWmTHcLwM09l2vY2UiuziKaIIl3sSoLuZOR0fK9exOyT+fIRgCckjrzHcJGKpbbI0eJdxrJLVeMyyoz+sHQZsxAqg1YgrYDh715KEe7xxgX2EyiuIPtZDU97bmEQrpVrM6dZha7hKGqj2gx1OnkwEHlDFR8cJliuOKK7pSalx5HOjWlO6eVh0X3IAeKYnVdFcEe5ISLnoTPdLpGJr6xje+Ufbt2z9EWRtdTNfI3nQI+DRudw2z/t555504G5pJKbIoWEmpyLrN5vhpeFWjjVZK4feOKW+sHCUe1ppXOwf21xp8ND4WBpSch1K+BrqpLqFBCVLottJ83YjDXec7osXA2VT6FUno+VKsLK9F3Tdwgt9RwvD97/+/5fbtO+W7v/fdMC6ZdfrySy+XZ555Js5J+EP66Y9+9KPg0+g/RP0wMul8zcQB9B+yPE6ePBldrH/5y1+WP/3TP42/f//3f7988ukn5ec/+3lEhDGcyY5BZsLDiUphAOlsUegwumg8xroYyshC+AQ8GZ5NptRTTz4Z9/J6mvzQ+O8ojNQcbZUvhbIdxkVLI009Sw2jPB5XCVW6mPhaNZKVx9+y7DKyG7ywOvB6g66XkS4nHA/FZ9y4dFr2a3t+EJkihksDTZcSWW5/8zdvh7x88cUXyqFDB8uVK5fCuXBg/8EIJnC+MV5Mtf01M6fxvqnAGdYInbiWAuEE+fjTT+Mz5HU057SMh004WuEpXtF0haSLIWOn0pF0K0XPU2bk/NfM1Mj72nXZpV/GVu7FppJUo0zPDz4tx16SdP6rxmt+nx84n268JC/X3/5eyfRrGQjPhVfFXnKsKP+h5+J4x3n/yssvl4W7C+Wdd96NDLPnn/+dSpc1GmgI4BFLf9doqMqIzdqPQynl0BH6N9fGfHSyCckKZErK9m2RAUaAJ2glumxnUIHvwRPWVCNXN6hdH1J22QieavxU5Xiq0s0hWw89+JbfF1HbcCI154GcHlEXWyOaye4yqpv3a5RVPGg4TwzWpFEM1NQ/IoI7UE1eyrtFs7x6beo2co81ns97pxOdcq7s8ZPzkzV7uTZVi/reHB9FQOyzTz+NMkZFbzFuoaGI3O7dO+iAybBSS4kglfVqoaPHldOflbMfvlNWbl4qU6uLZep//2f/MCK3c3sPldWp2bKyUWuwIk0tvSo09yGCee6cUiP3J+HUURYIYf6DIfNf86ik186ZUQDA5nvpYDOVqtVbSakLL2xV1rSO57UPik/HPDJCIa9djpIBMBw4hq7SGiJKsL5Rvjp3rpw5d6YsLi3FmAoOZ3Y7IKsCYI3GWnT03F7WSI9dulse2D9XHjm6o+zbuVG2z26UORqu1GYIwWqCA8yWO4vrZWF5rty4u17uLk2VpVWeOR17IEILo0Xx3r93bxAPBLewmBFbCBNBzD+IE0OGOlq8hczApJMm9YDU537xOXMhr8e70hV5166d0dyJTmTci3HLmsBZUdBjR4/FeB+ipYnKLdrEM6P9uzV5iCh8VVzEhMENPKHsk/pP76gqBAxytDQ5DOvwv2zUbsrBOInwMgcwo+aRFh9NrrLrrFJE0zuZHJa6NTXRCbYeRF67Kdf6jfAwRhYC9X61CUOtrWvKwNiQSjaQ17og7pVw3d8LXAkz9yiKD/drNGHT5vjpmcAaxYd0RhgvDB4cYF08xBmdz+ZZMfuspqUpW0KCxZUHvoOZsyZ4QdRe6W6MCPjpX74ZdIynFIYOnvqeHWZf907Js5vRKOXCPzfZNETMXBj2CsskXiLh40LFLaesnVH6qNw2dW9uwdXNtC6vdU6qMe0eF4b3q/dmMKrVp6QTbibO6mc/++vy7q/fG4QkNdQYOU8++URkGWTjhnHNXPCnql20uqg6JzS6vlaqjXdsTfvcaAlD2AxyGbfZbTGVnNgzv0UJqgNlXLelMhA5HSuDHPJgM9U07+95e5CsOhELXqNnKf2q/RzBO7WrkTxx/JmEo4PCZpET3h+ekbKowqbyE+GS450UF511/qwpdZE6lDDSdcJv0T7Xyyn5Z3/2Z0HHGDkPPvhQGGd+HxDKtNXpMGz4bn4X9X8ZLaBul+8xbqHZSUZBTuhofEv79vfw99M+JbedTvV7T8fCp4BvPe10MLcmN1KAc49KQTSnhp19yv48TWFf8EXjIVo/ZXmNDIZuoIiHGXSyaS0l3WkVGOKU/8EPvh+RgqeeeiqMSHjdd77z3fL0yZNDNowUWs6OM8Fg+fDDD2NWMcYl3T0xYpGpRHBfffXVCARg3GKoEqWnVppRin/vD/4g+O3HH38cI68wbpl6QP+MD0+dKscon3no4UKmDs0b4Rs5EmNPTKTAYLq3eC/6LcCfieCDK8jIwTDto+iyTSttZrQsI4KqM/Qzb/zG+EA9VzWYcrkmWTeite4ce54/Se46HYyc4xNoa5Le18uGkN3qJmxlKOwTufnWL96KQMLrr79WTpw4Xm5cu5bGbTRoJHKbXXtBtcgCqJFCl/k0X2SvRORl3IIbZNEdP3Eia+ttdIvLS63jznWnxcEQjCwkr5FuUTWOJQzbSmORvlwbOolnSJdJHpVTK+K8azRM59f2VnHD/EKs703lqlQfjHatoc81NaDp+208G+/oTR4zAzTLqdD3idxi3KIHY9ziEP7ggw/Ko48+Vk4+dTJ0c+ErpVk3b9wI3ZP3Rr8l8MPf2CSLC4vRyZrSNf7+8svT8Rwi6kTpP/3s0yiDixr76Zly8dKl0ImOHDkcGaBXL18JGqS3CxkdjKqjqSVjCXGO8RnXEuCBWUVTx6jDlb6RTcCyAaMCRzI+FU0dcpIa1VTnemjFQzPJbMwkx8RAd1Uu1nSlwbHkOlCTo6lfNF2pjjgLx2Vr5jbYYzUXQ/xZ64QNEXXCTY9K8y31CbJaesdWw4W8h/fCSYdMIwj3wosvhE2DUwPjFj0X/ik8xi6rw4fTzq1ZIshyLLUbZ09HQ6n7N86XgnH7x//4P9t49NmXyo79R8rq9Fyk0UasEmSrXS0RwIv37ofhtGseazrr8DgSCBqkgelD4DCGYJw2+LpnZK6EipgFvFg13a3xw4ndFXV+z+9G6k3WfeWdg/dCa4thRve1QWFPzwadTi9duVxuMGOSsSHTpcwxS3EmO/3StRiPRhSSl1IO7N5ejh7AsC1lbno56jiJEg7VbGE8YQjOlfWN2bK8PlcWl6fL/dXpsrRMWhNdXdfieIjScrgoKzTICU803+BB2pYdxMJ7srYeMx/xKjHuI+aFxYzZTGW7dfNWzOLl9TF40zBmjAbp1VkTqHRnzoQU32i8VJsJJcNo0R+uScZb32Vo7pGwTyaZSkYY6nhjqveSb9LbWhWbmPmaxr/mlg3MXf0kUhsemG+kWirNph6zakBCIVcYWM6S2D/RqCQ61RZKZRIhZnMDebXG76t9p18qlSYX5H2UZCvja2D2lo4x6VrBmAj12DhruE/DLNIRYbKM7SFiA04giIG7UorFBNKgSgdBL0z1twxmBAjKGgYy14OLP/zRj8O4JcLAdSgCUnydQfeKrytI/vsmpaMzekWXk+7ZCma6VvtyHiM8TrythttQN9aiRPGddSUV/NPLrZgt+DGeGeoMPt5NHV7NsI13UsrRNN2Wt5W/fPPN8ld//VehkKKk/vrdX5cjR49Evd+Ro4ezVk4dXTWgvUaalXYII5cnVQZTNMqrZ44Dju85M/YGPUZZQMz+TgGMIytHE2TklvfmOvAMo4jyDHgg/CF5Q1WPLOozpHwP4jj5wEhMV9jrrBy/QxGvSniP9z1e9fjjfzt+Sz5sdf1wvooYVoVVa/h9fsa98i54pIxK/tbvQzJQuM1PDCoitwhujNvjx5+IEhc1isn91y73U1NhwPAZjWng8xjFdDiH3qNmt9by6b3az+rhNvj3dORSU+/d09LX3mPOAod7rKVUOSlR1UlZY4UePKjbsJrvum48e4BsjWBJusohE3cnpx4yH4d6w3oq6hVm2V/SW0gtxgD99NNPIg2YBoucDcbnN7/xzcFRzxkBmz/70z8tp7/6KtLB+UnKJCUx8OBvvfFG7ISaaKK+RGXf+sUvopt7zilORe73fu/3IsONETKc3+Livfhufud8+fijj8vDjzwcmVQYvzyXiQ4YWih5GMIYvrt27grFX/oW8MdhH9AQjWpGUA2zpVZUnTLGlwZe6QZwPYMm3dNpkXqUoolN8eqNI+FA3G+BDKdr4Yz27DQm2nEc7b/373q5E8YTugdGUyjaLY1UjSHZ4/u/eb+cOfNVefrpk+FgvH37VqTAHjp4MEcBRXpXZqwlMlokrfJNnBbQrLol82yi9ncXFsrvvPDCKJNRvKCHl8NiLK9bkz3XJ5LOq0upj6ZrRqw1OYo1636H9HVzmvb7yTNp6dw6I6+7VdlN6nht5KeepXeVoR2RSQWpqh45ib9QAgduw+cwcpGVMfZy8V7wPDXRY8/Iv88//zxohc+ReVyLPoNuROM9Zba98MILoT8xRo3msd9+49tBtzyHe9F1MJQxrKAz6I3/KAlgLWiV6zBm4csaTUgwh4ADtA1fln6W+nr24EjncXN6K6tBjmz1zMjrWoSdO6XLOe44jnigUHSwGVdaHTLfuTMl7S0LzdfFB5xMj2J86s310LGHddSwra4zjDqSs9ICHIM9UPVqzlojKV955eVy9NiRUVoy8I2Su+qIj9nwYYlV6RAlFDNlbn2tXD/7ZTl36r2ydON8mV67V6b+13/8n2488vRLZccBjNvZskpDqTQphlYj09OzhZmOpL4SNdxFg59KX+rqiBcUZqturoPhUgWce+I2KYcmKJ0B+nW913ksnKtiVb1X42Ln6p2vjF9Rv4xm5LEBHBj/PSKmS/fLCrNuEch13EV2GKaUcyOY3/y22XJg766ydxdjPFbK+ur9gFUyUZRFIrKsGIM/yNKPRl1rZa6sbcyWlbWpsrKa+e8rGLi1U3KkZKCUhqcmiQEPCJa22nGHcVEPVvO8pBQp3ZqOrCnjEgHgJTEyKLyYLWKhUQVJDIPTvRqzjRkNzK1zWLjBk+ddSbnKvexU11LG6AwrRWoo1q+pEZHGHbgi71RGXwejxTY4eJZreosrrVELjKIvxU6EZTmQWaedaVMuGAcGMhjLeYE7YMSwRl5RSwPtlWLhqT7v8Vjvp6ZFEhaCOT+Jyp46dSoYKB5HHEjsScYtBkikUKkDrhlZYzpp8CQiq/o9jQIK43Zxsfz4xz8Z6gJh6j7ipKfP3jDR35OMUjHr3ghx+Pp3vrav25TxxO8BRyZEigf4J0B14PKf5Udd5+Y4KzNZhNttD01gpcKXkZCMMtnIszrrk/upJaLe8u2/ebu88e03yksvvhRpjgjT73znO+XhRx4ZFFPWJBuCn9mZPJvRcMb8R6SJMoMYfn6QedlrkR6HwIUHE+VBSWftw/BkvKG3bpWbN26GEsw9NNPRnGSiEwxRR3ATFbpw4WK5dftmCGsUBZxjeKl3795Vdu/aPWpuorMIOChN0ZTjONv6d0QfJOwdMSf8Pum8mzrtIyQaDTseOP1MUh4dPxXd6e/XGpOU0eE7MnTqLOMe550vRTfu2dnwUqMQo2w9/tjjMV5uvH6OO+AfmTYhG3btjGg/StVbb70V9E/qK+cjBaNfQ12RB4XSFAyHrUDfw3ugvWoUjowaS6GT7KjHalkuGSVSd/wcT5UpfQ0PkvZ0rkNkSCMyzPGU9JUyW+eZ8qbW+g4ZR+nUlHM8bRIZZKkS8R0OHmjqz//jfyzvvf9eefzxx8KgpS72ytWr5fXXXos0uaDdOh3ghz/8YTh9MF5pGKQmT/zEuEX+f/b55+WZp5+OCBAz369euVLOX7xQHjh2LAzYV195JdLMie4lPc/G2cLDaa7CSAxoDhzhfAkcoADyOft94IEHo5QIOj5w8ECUHkWzvNXMcmpvXiPomlHsRlCzjQa3jOi417l6GnB6H9F+RaQe31Tr73K2l0n+nfN8rd/jKH+r38skms3U1uzRkbO3rSN57TiMs+j23dvRq4RSu4OHDsQkBvQ7suHmdzDvm94rOORphjduWMZzob2YRT2V3ZIJRLB/6kVxNhJZJ61SepK/txslcvT1OC5jx+/bSiYOhoZknJ33pOf3vMrPYCsc0DV8H3NcrSZeex+VGZpeH2fZ7c2fk2SZPVpwOv385z8LfQfjBr5HUIYMCGhS5w8/JZuBDDSlHqMTIccU+cNphSOJCDp4gSF14+aN8vTJp2MdnFEYpGReYNQSOEC+6nfokFp3ZCr7gNb5DzkLf4YmWRv7B7x57tnnRr0QUizWeLaN4pJuvvk8x3q3zn4SLejeXr55ZFb39Y6V4d7BuNWYMC9HyfKlXH8cdZb+7GOfeFd1TncDWucsnGuNN7M51i9+8cuaifJijOZiPCrBUvgfcFfmTI4Jy344yi9mf+AiDaVunj9dzn/0Xrl37VymJf/rP/oHG48882LZvu9QWZ6aCeM2zNqouUojgcXvLixGbQoPJB1HEonvUKxQpNy47QnSD6c/KGdQ/XVOQPwuBb4J88aps3FFRgvTcKtpe8aYhul+FeGy65aGdefQ9Jj0aulmQxrAWjK4OaJi0d0UjxUCfCXAnc9jP6TWkhJDzkh2Go3UFgzdKVp2Y7wSUZmJ/HkEQERhast0gBuNmGrEhL+jjop5bbVza+uQ2tLaEK68i2ZIVXdjnfGYBqwirolwqRyMGG1tutMM32RbsadqbObZptEqwmrRzRblinc2b04IhErg2dI767gyiprpG5kCVDvAeaOlcESkG35QVqr3URigkSbVXhkMmETWFmPRPE/HUQnxQYiZ18lxsveUDfeZYbWVMBop1BZVyTXkXGjpjfFcIjfz81GjxX8YovwXNHn3bghwhDPKmkeYuXeSt0+MBqOVVB+iQV7HS3OVn/zkL4OhI0xUc+tM2BmuG+tfp7RIMLoS7g4vwVH41CtOm5UeMd2KjYP3se1igLdFcCvqDopyLzwmKQ+5z83Om+b1rKmZgxLVcJR7oUvOB2P2F7/8ZfnmN78ZAhUPPwbqt771RsywhudyPXUqn372Wbl581Z56MEHonskNX+M7CI9CjxAsFJu8Oqrr4RgZ22UYyJDjJ/AiOK6b3zzm4Ev/E6XcXAGhQEB/ZsPfhPd1aNme3Y2BDPfo1SAFwuLC6FMAJOLly6G4HnmmWdD8fNzV7ZHkGfFWRe4Mm6DN8vxMjSNmlAOsEkZqGlMVeikS2McLRVe90LVz9MzBAZlrsoGeZsn0W4vr5oiKd7ofpPJ+wo8mJ0NZZiUVRSixx6FjikHGeMwn/FMFCboe+fuXUGHKFrvvfdeyFmUMZWrjA3bjNrK6BRPGHnrjVZ6HuF0F4aoZcXEtR6Nr99JGcgzb++CgzhxunY0VfORqBffnF4e9FplCt9H45YuMuXvOjZuG81JRxCODsZwhXNktczORF+KH/75n4dBi7MBhwEOP2iN1GKaNynijrH05z/883D+YNy+8+47YWBCSyjD0BzPJXLEWvzknHE4oVxDg2TH4JxEYUMhDwWRBI/19aBBriejgwgRn3HOfAato3SjY8EDVpdXQ/ljv6SnJ89QlGjr1P6eNkQDk3Qzh7PrZ35PL896PN5KZkzSDftrhzMzXHWe4r+7Ms/aqeOYMapeAjXKKD2IxqErjCdcXyvM1b6L0/DuQpwp8A6FPpT6zY1/JK+gSb7n3KBH+CcGFKMTqZmmqZQaFjl8JsGmN1LS8ZPBDBmNg+5jDvXBUKk102zXeV1v3E6ScQM/ND2m18sDpqJdK2VRk1i+73lsr2PpORo1o1FZ0rGZtUqA51fv/E3oJzhTmbwB7mOovvjiy6EPISNxDkGr9A6JDKWYXb0YjgaMW3gs9BHrRLbbdDl16qNwGHEt9Mj16D+sTeQePktqc34/X86dOx/f4RDmrOHJyE4cjDiYeS7PCOflHBNPGAmV2TiuK8o4FG/KssisG2Zf/NP4HE8ndv1kq7MfeHYCd8B9ycRePkQDyTjLNsIo95LpyoO+M8il/EX4kN8nr+cdSd+OOthIK68OzCob9Oymm1ISqfF8ybeIvItHnjz5VDQBxgGxZ/eeaGQ7/ItxRbOKI6euUbMqSEu+c/FsOXvqnbJw5UyZXr1Hze1/tfHYcy+XbXsPlKWN6WiAtAbhxIYxbskXZ+wI4fqF6Fwbs1Nruig/OXQYPMikhlJ+EAKyENstdzEjfTdJAenXGgjEosICeEa+svNoEE5NkWo5/vWgakQhU0004L6m5VaYZavpGv0Ukwt/Xm24MsUhJZKEh0ZdRSNqm803YkxJLbJOBZlUSIzpdCKodlQGmXQ2dTUlTRS4J8yyHosIyjiVuKbLVL2qyQMpWjWaWedaJT6onrRjP0PIqkXDh5rbwUs+Vsb8DFuaWN4/DJdWO3A+tXmbITfqgO4kzDR2PZVjyGMbZm9ZlFnpVBGZ1iiSIRdN5NmEXTX6lBLpTD0uVpH/hJS+XsntBVT/vRiC/3RB1DMfzRcVQ1BEA4ZLmhtMGq8kii0GE1FWmCSGKngh2onItaUl+z61R+4hGkxUAOYdc1PDUXWx/Pytt2Lu8csvvzzMNHYm6xgzZuCbu/31wq1XmhwGX6dk9TygZQlUx4U1XRK8kxlXIWPpNV47pP057PSZlI2WKiTlPdfNofLqQqxugCmoHOYIPjy8/+E//IfoovnSyy/F9zgFieS89PIrkbZM9CWNh1J+8dYvognNc88+G2O+8DCTonXn7kKOAjt6rFy6fKk8ceJEjPL60Y9+GClW3/nO3ylPP01k6e1y8eKl8gd/8AepOJ85E2tdu3Y1Pmf/n37+WXxGLdPfvv9+4AD4dOzo0YguIXTg5+z93Lmz0TznVbr87toVjrZ2liJCGSwardCEYhq4adxWN5XJLHeITVaQBhmiSKKnTnbpgpNwVbg1Mt40gkGKmkV4NikEstrEURQNjONuCoUrqC73+B0aJbKgqNyxow9EH4de2czI7VQodPDeSEuemQkcIA0PZQzniPc2cDqTk1A8jmcrI6SHg2hltIeqTPfGYS/HWyS9KT5OO4ILoOvpq19rpKDLIeozbju4V1Y9pMw5zTlPGcMl5WEoWjNZB//j6hSi5hajEucDijDGLUoy/4B9pDS++ZcxUxujl8grvJPfUXh1HYYr6ZMo3dA3qY0YovzkHaEnjFbOEVpcXl6KzAq+xznFP3g8uhTp0eAKtcD0QqCe7/hjx0MfQHmHH2AsR0O6OveylzVSVnu+O4lvC25bOSz9bN1p4jjv10xyBDtt9kbzGHdaBMnP0N+P391g9+vc8CayE8146qSOQK+q2y2vLkXmDZ2nMUzv3r4T3ZJbl1Z6glQdUM61ip/gRTbSXA/jFv7JmcOHjx47Vl5+5ZWBp8rA9H31cqLJm5QlqbOqzV/SmM7ZDfigHeua26+j50yCtzsGJp2j4O24IZhHXWU0bc1mrf3ZCPf6d+5pVefIdcB0bW2lvPvuu+XUR6eCXsBxaph5zu/8zgsxFhNdCXhDH5988ml5+OGH4l6MJPgs5wA9Q9fQ39tMtAAAIABJREFUFXW4GF7IMeQn56YmUtA5znzuIfqOIUvJH+fKelF+sG9fpC1j0ELv/M378Ux4Mc+kfIB7eQ7Gt2ArXWxwqjD1hBGFq5mdFeMCg0cnBk86p0m65qAnjpp/pb0R5QCWFRMwHjJYWlaH+CGyuXU2bt253dAeG6qiT9WC5z3trPNlVL4UDk4MX2b0UsJonZaBKVFx9FxgTTr65cuXyq7dmZk24HrNjFM2Rvha6zygmfX1cuPc6XL2g3fK/evny8zGUpn61//kv4ya27m9B8vq1FxZm5ot6xhyUSycxi0veP3GzXLv3lLUmMzvoHg76404QJgvChBCV0ycu+TR8XRJIbIQ3w9TDMAjOv0BOkPTgXO9ABCEE3Zl86DHPVED29ID4lBr+lJmlbduo4kUig+0JibJRJR+l/W1aSiqiySR21S24/OhcBsjT94/hGuO4yFKHKYyEdFYVnVoieTAg7SLDz/ECFkOocs/iBvBhiBtSJ8KpTzfUe87ivK2Olkxw1R+mgddHdcabDJtIL3sGb0KJhdGOUZDpkLF+wwd9lrr/4z21tLvaJZTIxxDikrNnFeUNOPBLQVIBmZ480X4bb8J6ex8nJ6xPMn6v/Qs1UJ5YUQQVfX29PiQmD5uItUbVbmL9s+Vsn69hE2fzjE2fJwZqA44cHho1JJ17UTTMG7xKmPcwkw14gqmwH96vmjKsxyczriO6zFe3Ljl848++jhmzJ08+XQIBglUv18MUfvUd87M++8EMYen7ttKyfF7XGD72nKCuGB2vsDvo6jVQPeTI4a9EJkk8GO/sTmcaDJm8YI25u44oig79ZZEhh548MHAcSIyRHzeeOONEOKpQFCbORvCnegrhiRCFf4KzSOUUX5pRPXrX78XTdaIrpImyfXgB8ozihqGFCnPvD/3cT9rLS4uBAmQNvncc88FPuH9RsiADwhueA04h+BmD3yHso3wSUHsxm2+rUcBfxvdDDjuKYMTFCTB0Y0hx4utFGinxZ4u4tlWbys61TOEM/kOnqAuHpRyJOSV2EkXYerxRpFbnqEOnTFXnMjMcO/YQcIZBq3uoO55KlKSMZqIDHLmStdyWKe8zOitv3cftXP49Djf0+qksxJ/Eu328B4rOc2olDyfxEME0+FMlR5mVvT4ndp56HluRDgN+juGYVabmWCI4ORDUUbBRdElygqeq/SEnzjvcS6g00AfGKwoaVzLZ9AX60IvGDqqy0M503tx7lyDjgQ9Xbp0MZqyZMrxUvnpT34ac1M539e/8Y3YC4o4fALjNqJY+/fHWBTWIvKkumungxyF1Gdk+biQdCa5vtXzZYeX817nrcKLSfjjcnHSOegce7oWfox4dpcSLD6j6JhGP/magnkEL6pcD55Vo1WkDdNhemMq9Q1KL+h3wrns3bMvdKsckdYc5qNZr1W2E6Hn/A8dyjEmOC3AJ8YhPvPss0O6rOP9WH41Y6bnmVmf2EaoiO/q3Fy2oeTLeOnpdXhezapptLkZJ/ysfJ9O3824zVpmlcN5YErv6zpQT5vucMs95Ug+9Mr33vt18LrIeNi1Oxy9BHReeOHFoa8PPSFwRlEXm3KphC3C2RGdhW6PHTsavyMzgSV0qhKPdOauREMpaBCahs7Zg/qYXL58ZYjk8xn3yt7JaR5T8T00yjiol19+KSZNRKlA7RTcygebnAQ+GbByuyQZnfO4gY4aUxbTG6Kvm8qBujKrSWu6fFJe4+DUqtaP74Oz7fW7/Dt78qR/xSc2ZClk2gmZSatO3kPT/ZqlyX2SZfxEb+HMmHl8YP/+yLIZnlEzZDObNDNZKf6cmyrl9oUz5asPflUWr54rM+v3y9S/+u/+843HnnsljNuVMltWy2yOc9ioqbUVqIyYWVrKNBxSOALBp9JrgwHGPzWmkXdpK4bZM6GeaLdKbdB9zsid8bb08TpDTwHsOvplNO4jmFbmwUbcthul0dTXyK2N9wtzvhq30XRm4AS17X2d59iK95vhFffX0UMRzVRXas1UzcTHmtaVhjV7Onv2XCg1KLFEZCA2PPoopdQJZVqbmKAM6Ix8yritO0/ls6YKh0NgSG3Ja7NZUzMGhNAijmgIUqNhSbxrwbyZtcc5UCeIwCHyoJm5TfBpTlb1msb7q5bdYwAD7Y7q3GOdalgnB1D0VuuKsGoKY42ABQOtzaOUUud1IWL0uWRVCE1RdQWgV+B6QTAJP/0aFyp8PsbzrFFrKNVqGIExBI8BAvFjEMHAYa6kyMi4dXqTYTspIslnCAqUNdbFaFGKIwbTrdt3IvqAkjYSoErlN+bp9NcbGpOUol45+jrFp1eaXBEaGLFF1Bz+vVB1Bj9J8PZn2WTJ5jRTPzdXqjc52SwCxXU/+clPyk9/+tOAKwosXmGMTaUSqxkbZ4GxijMDw5NrSE9E2YXpE2nHICZ6hDFMlJ0xIvBheENEdo8dCxok+g6P/ujUR9GJNTprb896QwxtHBicPwoCMMWgZa8YwtA3Rje4RuSKfWM4i187HB2+jgdfRzM9fvw2Q7UX0sKBHockLIPnbpHWCHPR8zQmw/fqtDQJD4fvzbjt73GFVrgrfIE+s59CS3dvimw6BMnagWfRQJB/b775ZkTsiCpyZn30pvEXxcbHzlzBSXvR/vpz/G3KULznUD8mfj2uK2s40viz87+R3K4b23SedXQUTSO8g6/WVpaQeOmgMMop2u3R8YE1SKfDmGG+LSNfkjZyMsEQIYumc02xUyOd4fvaod5hK6VdDg13MqoWlL0GDjBLdWY66PtP/uTfl8uXLpfvfPfvlFdffS3no0YX2YyQIVsju6NGk/UcP8fNciV35rDt8dyjsDr7SQq24Oe4rM+24vVOA5N4vZ7t/NYNW63fy+GetgYjwM6czyKAoTF01fmfTu/s9rpe0sCYo8znzt2yuLAQYxp3Y9yGEz4bYQZ2Gy8RDKBH9qY5t/BsDN6nTp4sjzz66MArHU6OKz1vGX/XHulnNBi3yp6sI3r4XNc5L+qf7WfrcO3hPoleJ/G0jbUacuzoWDASn4JmXEZKt8jr0smHHopswrj96KNTUTYzt217OCKQhciraDC0vh60g7FKyQ1j9TLz7HyU+KysLEckFgMzAwJPhwzjM2Sa6FcORIxfeAHr4ThC1sILMGTZF44v7Bs+Z3zNxQs5xgtHF+urRhS5iWNY5ZHS4xOWKY8m6WRjOdB4atCtSnm63i585+UIX8ffBXfxgkm6msuBXpd1W0A41nqxNON2kKmROpvZWnrneP/o4p9BANkQ4mfil8AVPYe0cM6Scw5cQY/HlA3nHVDJTDfkN1bQwpUL0S35zuUzZXptEeP2v9h49LmXy+yeg2VlY7qsT6dxGx6uOnyXhiNXr10ryzQx2Lc/Z9yStjydG8R7wsZIpRHi6YWckTpzcwLrmZ5/V3mTXxK/i/D0e3yojqgYo7UZFAAd2qjXwcnR6qkVB43qhDK9WNlOGdmMCGyd71jtu1rFUcWrYF1rJAKBhkMV4dYwfvgCq0YkY0Ghxi61EpiePXumvP32L4OIXn/9G2HcEnHBo3XixJORRhFGWZ0piAeYswk7tjog8HBxThgyMAA8UAhOmAiKM2elltsotxA5Ci0RGwid+9gLf2NMKZLEfXv27C0H9lN/sBgEjmLN/Mb0lDGrdqmmzaLINS9VY7gV2OMcN0tv0D2tjizPXIekeXqa3zUeFxIEmx2kBiahP8R8tZd62SjC70JbTNo9kMLDfq0RXnb4OkmJ95RkIbuEM2cW82d//vMwPqjlQbnlLDgfNSRxYcTvYkJOK2IkMG4itzB81gIfwJFfvfNORMAxviL91CJ0/Tu6AG0KZ+6+F66CR2/4CL4SdFzXKzybiL+u3z9j0vv3wrjhXeKEK/p+ZmPB29KtHQZ+TlIsfO/aH59xhhgnGLikMn7ve9+L+kkMVAxVjFAp1jBzjFuMX7o4kgb1/vvvBw9AcULQ0m2Xe7n2+PETEcUlIouyhWB46qmT0e34iSeejLOgxi9HDs1EVAmhj+BGWcBgheZZH295pCYfOxbrwAf4h+HMtewHI6BXlnWOwfuU7ruprnyctq573Ejr6caVv/6s/DvHI8chP3+dl/AkcHGD2k5Nw8wrtpJNjtcDD0qtd9M7+3N7Z61oU2nFmhnY8CXrluCp8HWakfG3IgbIWWhTNKdnNXjUDJZx8tKm9+rh53TWGzdNQakRP7tY1zovbHSWsxRdoev5p67t+WIFrdh1dWi2iHTaGi3aoXQ8f+1hT3W/A8xqBkeMTxtqtzKlT0pXQNE6u2p8lOA27Ldeo8+lOE/KWHN9KH6vCv2Zs2fLT/7iL4IPf+e734lIEusRYQyF0N5T8BKv8ZRkl1d+nsKRpny28gnRVe9cmPT5pPXdKBIt69n6roeZvhdeOFy8bK2XD47zzotl6Pc8PK5RHSKlFNVYwFnCnM/IlppOHnDn1u2ouyUz7ujRYzECcyhts0wqwZ+14ZHsF+OWvcKT4aUYYoeOHInXdBg4/PxdtO/NukWL3OoMeV7Ay1KRJ+sU1kjLxr+I//Sy0Xm46N35ucu74bwi20bPSVx1Pus8u+c3k/gP+IAO+cWXX5aLFy6EfNt/8EAYlRiRyEjPWCHSik6EDsR69+4thlEEf1TjRe7FoEVv5TO+UwmOAgTIOZ7FNcg/rkc3IrDEPdS3I7elE/MdMEcW8mz0MP6RdaVssrHe1RTcXk/Jc5DsMVnUzR/u5WRP004PMkadpt3xMUku+rnp9z4Nns/F13p+wZoD/oY9kjXFua/ayHat9U0a+GzVE7hXJSDoPMAWnaTXu/P5GQDkH5mjc2Wj3L10rpw99W65dfF0maah1P/23/+DjUeefaXM7t5fVmgmNaR3kuK6OjRDuXL1WllaXhkityAAm+ZQ8TqCdBg0Mm6dAffC3QnYFYZJjDMt/6aEign0wtcJT+s4MvSEPFJgKmb1HhIn9iYUmgdPHXkzAqmuqWk4qy9opi3WVN1amxXehn6AfX0B3zt7/Oqr06HoQmxE7E6f/iqI+bnnng94y1BmPQjz7JmvQgzu3bu7XL9xLZCNiAv3YHyyJsoR6VM4JTIqPBdNbviO1MYYnv3KK/FM7tHAaiJGGFnUMEQqcimRKkXkiPUheP5Re0DaHPPJ+Pz48ceHdEY3cJM4WjpDMuxxbYDjRJ5BdTioHsVT1tQ4wmpzs164ns+Qvtw8aC5UFaEf4YYpu72wd2biQrXH0V5ouPLf7mv7dKYYgqh67Jj9hvEBo6UOhXW8i67S6LYytLRfrlPkFsbNucJI8Jj94pdvxwB7mknxmc+47d/DabeHWf+dM/QeVj3t8rcaRLji5GtOYsQSlj39T1KmJzFmwUd7FRylhPTn6vjgSmMPC3kkGUOAgUsXTYxTnBVETL/97W9HPatSyzkf6JDviNJBj0RZOac7d24Hr8EhQVYHhim09t577wct4dyiZgXnF0oWitru3XvCIUavBDpRincrnYu1UKbhJ6TVYUQpdRaBDv3jHce4hS/IETJoMZ2TwJUWv8bPuVeA+rV01r6W05v4eU8rWynvWs+VrYBDFdbVzbzJ2eH3bZIx1YOstK6t3ruXfymQs8FUZpE0o581iNRxlsA9aGFbNp1y/O55yBj3MzPIYdgrmT3cHJ5Onz38e6XIcV2sOO4ZOiprlNzm/fSGUP+s2EftWSE7tuFAjXibYzmi8RZdG+GYIZi/g/O0sTK6uWxB+3PFcQTX+oze2BP/4H5/5wF2tf5e6dEYRipT0Bk6DxspkV0dZs8jXb5xn0d6ej7lPNHhwpq98ejOCu2nN7B6epW8EhxYw2lD59I/m2vYt2SR46rgqYg4z1QGTCjmMRJoterBqXznfxQ0ZY8PFGVkLPJv4c7d8vDDj5RHH328bGMMWtQJZqBgCIhUtZq/cTZSP4mOxV5IT+Xf/gMZcfJ5rv259WezmSZrFlrVtXS2OsOWTzjOUOllo8NVtN0bSn5P4HkdSedy23lOj9PxLkof75xqohu9rwymSCm1kUN8L8MpooLhFMvGozgZNJJQnZFl5JN1ARtQmVw+r511GlZtTrDjpdOLwx9ZjOOC0X3U2SP3kL/SS/RTNJWwaRHssSG5WQoKxx2OrYwvsxoFr0lwd1nUy7z+vv4dHe+2en+XHT09Jny9q3MyYTXICvhGLWzNXI0SiTY1Reeh83OeCFyxIzBuCcJh3Lr+BT5kA66ENzuJObdTU9FQ6vQHvyq3L54uM4wC+jf/7A83Hn72lTK9a180k1qtXWkzRzpeMRa/fO16Rm4PHCjbZtOzrFpAIgyE4lGSBm+0tWv3xhesJeKUMt4LzEnEOckYFBIn8Mf1bs64fX1HYD80Mdye4YgZDMhYDVRs1kxNVnpt64427LU25oiUgyqktd7QaKkKY3+uM30EHkYNtTsMov7ss8+DkX7zm98avIViCqRUvPfrd+MMjh45HIbx3La58DZhyCrVgvpdDGWU3x//+MeRivPa668HcyaatJNOf6++GkhGowWImhEH4TWbni4MLj9+4ngIjK++OjNEg7kOpgRTIPJD45orV66WF15Ir1fWU2i+rCt0OUMrBF00UlDbmZRJgufYKaImLomj4QGPcG4qPUpdqHpWprUNkSSLxNX85lhbNbdWQ+DKyySlrzHKlprRKw2NkaUQyq54ibMN15Vm3SKKSqeSwOYMaaDA+cuzD7w5b5ixKxzCId+L9spP1QeBAxg10Qzj4sXy5pt/Hev/7u/+7si4dQGl3/WzN+x6Iabz28ziW9OQHs49vTvdivH6+0gAOE07PAa6q9kSg4C1tGYXOP6+PU/QdVt5Qn1fPFf7oL4PZ5I6okKvwJ1oKMaovyMp6BikKLoYrBiiOQZqfxigMH8an9BgAycEfGJubns5fPhQRGXBCZQ1PNKHDx+NWj6MVl4XWsTIhfb5h2MLhwl1Y6zL+jjKiBBjOONAwcBG0JDhAexEiz1cBTcXvv5eLnj7eyfx/R5nHE/8WTqTrc5wkhAXztCgQvsa0MEUND2nVwhzvFpOJe9pwnkFazsNCHbNgQP/asYfxi3XUGeJjKTmiBRaf0fJNMfN9g5ZfpLXJAR7uAsnJ8lex+9Jz3F46GzFP7NsRU3WKm+uhnnjlfVUq2Hay+ERXtR3IIV089nW6JXGbSjSWSMIjh/xKIvKsl+PSshgdbrv+Qx/i9fpuk1NvaxkgzV7HUc4FI6zihd6NnQmPSTOPVKeW7M1RamFt+LxMvry+jafVHjX71s6mH+va5q8aPLMaVnvreiZcHkSv+x1La7p9+481I1j4afjrfMcreX6GffIsOX7MJACFxkrmGcxwvdo7LMS3XmBM1G8m9dvhC67f//BjNyiSIuGzMGkiD88HKML3qkmnwFf8Kv2EHCngfO4XuY5vuX7pRGhGuq4fuh3QrlV21hPx73M6vUAP1Pf0ySeqn31RpTrYzrroNG0zDKnWvRgs3CHcwa3A/FsHn29XnPbmRriNOd45nJIMM7GmtnwUfyiTfVQmrd0rM3jjHTY4MqlS5fL+++/F0YWmWxqItXDSPvjXtfdN1+nSGPrs+B8hxmuA7yGqSKtJKKXMcDcDd9eVvrztUcPgKSTJ/kgaw3pv4MDaJxurr1mA7HmeElDNo3brDNO3ZzO10xhwCDFAZRdklPWtmkv494Q7AFdg6Aa8MZm0XO5D9mIcUtPKE1a4Z0wbu9ePh81t7fOf5k1t//mn/7hxsPPvVymdxK5nS7r0c235jXLyJiaLucvXCz363yn7XOZA62cd5Qh5aSL2TvgvebECXgr79FWSk6v2PjhbaVoumD3wx8OwFLSeobg98ZhiVCrwprpTLKtGrNpaVhWaF29hcOa1RATPAQLMQkJRuoiMW45UMGbPHTGhxAxFcPWkPh3fvWrcuXy5TI7NxMKLIYLPAZkIQq0c35ndJfTiA8iRKQ+E+FBcUW55SffpwJ9IM6WMyYthOdhvKJ08w+lGqHMPUSRQEwiDijQAAfjCUPs4MEDtRNeU1LGQjMgEzreoMQMiJDNv4bkrJqvNpy/ulGb97A3joZ2+rWZVNYDWDF/pH5JCVQ4gL81kikN8HGKnf5W9CVT8GI+3jDCQinUrmC2VOqUT+lpDO9jPyi+CgXhh6JuMHGYkpqUYKy6IuWKVa+k8d5cT8YFBhCRfAQ6qUBv/fwX5cGHHorIbbbcb3XALiBFP04zveB2oe6KVM/0h/O2ml5XanoF3gXpJCVd6/t3rjC7YhSn1aUV9oJ/kgHx2xQC8Sr9BI5E3XFQ8Dvnh9MJJxCOK85DAgghgdLEKCC6PGb95ULQGDTI72REUBKAUgVO8BnvEWN95ubis+hKOE2Dqhwtk0KMzIrt5dSpD8sPfvCDMK5///f/XqQvZ518i9I433Za6dMGhV+9cNU59YqVC2k/+0n45efWK8tNqWhPnqQw+rq9ghZ8vRoEboBGxMdT7Ozlxvi7XlZWlwdY890QWbGxDFJ69AzgrjT0VL5UJ5tZC2nc3ovIEZEJGTCT6K2Hu6IhNQDTvq4lOj2MnJb9zEQXDS9TGdKZ6fs+vSzWC76Vj5aoi/TaOqUg1qlWQ47RU3PBTG1EqW2R7W48Go7zWB89JTOIhIPaSxiuYeG3NHnKdeCXGCPe4VXnjxzzTBXxBscL54d8Lr4bvFfdSasTVQqjy6KBd1W+7vPJRwZCXUPNklqGU1OQhVPZmbWOE6y4LIW1p8H/X/hjBrLor9H4ZofJJvyr/FTKs/Pyng/39/ayQWegtfS3cFbriY6lD8nwCcKquOj4HHI2yupWy9rqSvQNwchFHjLqbNduam5ncs6tDFyTzXonGbfoT8paDJjLEDYDpMcD4Z3D2HFZ/CfPcAypeP+4MfUKwaeXpf53Lxd7vq11nNf7U53fOi92nIq0ZOlVVT/mM5xTueHctzSseNbAJBoPFH/oZYLDR2fOZ73x5rWuGTVU8KmNr1SqbI9zyR9LOHhp+kZH+wceODaUaWGk8X12tU8nivSbBgs9T2UTeVjivYJ9wJyxQZFBEO1/s7607td5j5+xZHNfkuC82c9Tn3Mf94jXOew8Gj3wwQjANucDn6+sYMAm3s3MzhUcPWrACy3BX2P2+8x00BU8usE/g5Bx70yDB9+zNnIRHq3xZzJu5eSRcUxUmFFza+tkX02VbTinrl8uZz54t1w/+1mN3P7Tf7jx0DMvl6md+8tqmaY/chq38VJ1MPjUdDl77nxZWVuP7mNY41GEPzcXCjIRARRkDCkxEB2Ke+N08H7AAm7/2WSEazmo/r0TgB9Wz0jFELVHEcqIOI2LjJQANSWoSkh4K+J/bfZqU9pyjtOAwFYjmGu2LsGqHXXBJsMEZCNShwHKYRO54Tvq34iSv/TSy0Fw/Mt6gazNw3PGOZ05+1USytp6MG2uJ2UYg5nieJCQFGN1VkV5VnMikAqDGERDAQfpOGOuRUknRRFPJ0Yve2ItjCGuZU8o4ZkmuVy7r2aNmIhxswEi8y6VoUzXq0SvFIh6YAkzY5GWtj50qO7q/UTcTeiI2dRndZ1ae5xyJaF5reUBbCKgRY19TEFjcBJUTTiMx8lII2ydtjfXAIqpQ1vAl38oyhoHNCndw2mB3zlnzlHOB6J/pL5+9PEn5cSJJ2J2mxtcPY04fBx3tTf/zOmsV0ocrs7w/Xku/Lf63IW4e3R9fTdi5XXW2pP4iYQM1+he5wl6F366R7SHjd6/N6x6/sP3zSmhsVjNG+wKXsO4zYpPv267NmmLZ3zwwW8icgtNf+97f3fIAuk9wVudY69k+Nn1uNZw3XZdFTIZ4FzT82VXjgVT8Y9BebWooPYgHJQMkpB3vFDtlppiuPyJ3xlxgWOnzgZXyp3jXxgVMUIBgb8yKJk8R84FP3OdLbgCryWqzmehxFZNlfWlJDPyhb8xblfquA2Xr/6+PczTwGw1m5nR0rqjOm5rHUX+hO8e6eJ6GY6uQEkpEf3orBOucuIlD4vutjWiomdG9DLqXqtSV1tphnFbP49+EnX+bcx/r8YXcpS5h/27a23nG8nt898wKmOL+mrhohsfeU7j1MZJ+On8pI3BsBEZXQ+DMW3mDp3OJ/ES51V+vz+7d0o67/N7ej3L13Ce6rjT03rPO0V3k/hwv76fkZwhMuoS3srCaqm3/i7ao9OCYBZpqvmFNf9UiRLq+EZ2TCbTBUOFms3FxWjeOb9zVzaTmiHyFMOIA2zOU3g2jn5wHScjOhjvLLxJA3ocSe/PM/hDLT3q5VPC3Gpu1fdFPTwMqXU+kiHieZvOsM6pjazDYW85ZjLvISunZsEpC6OmB2fqaTMO0VECfhmgHXTNfGb9u/KcSBtfXd2Uief2wSRbwc+16dfNweMO2HbuKUd7PK2MYphi4mchuhM+cpbUz+pM0YMjewSeGk1T07HFe8p4Fn7wk2s0/SKeU50QrXY+Dy/5ZR3DE86/jGwCC+HSYMhWgxecHnDM9NZe1uidHAf8PucRem+Xs5GdCt8Lnqxmq7lv8DIboE5FdsNMjPqBpigDqI7FwNN0QCb/Bi6JP5FaHNNhVJaYBr2mgNAXhN9x4KfR3RqOCWbU9GLggse0XFy5ea2c++i9cu2rT7LmlrTkh55+qUzt3FtWN2bKxlTWGGScrDKWatyurq2HByOATarH7GwYSkT4qOHUXDhXHB3BBLj+pyP1YIRMqJ3plR+t7QxTn22lKAkB/XtFz5JBVOPKRlRERuuQklKVsODE1biJLsrN3lLIPQ7BBiU7AnHnKDIwpDMlQvEfhwrzxLilNpLIKwRFJJdIG9E1QvfsDkLkHDBQUJoee/TR6DZHyjFe7ps3bkVqBUYqKY5EZkFuHBMyoqV08TlRWNbDgMWoJoqA0QqM8FaiFJO2DNETecIQRsFTYypwgcgT3i8MpcceyyizzlrM2BmMIg0tU7S5K8XYJFzCAzicV3N6DHUf5j1k96D0AAAgAElEQVQfMcXBu95SVDTOpReQbhjp7PR8F/aTmLK/nxsIrsT7GiJyV6K+TokQk1IqG+fqKXLCIVfGXQEFj+gciLOCyDqMBNy5dv1GGLecv2dhuODwdVxRmihMulpBp+/eYBQzlqHR44h/7kqR70Gw/jrG3Z+N7t88X5lu8K076de9q8O5v057dW/spLUcri2tvnlNdb/jmzyZ4iWOn45ryZObo+SLLz6P8ybiAF+AbllDtWsjXlUNGzcEXWBK6Xfe2tMJ1wsne3joXD2tkuvdeNDfUph7xZk1ZFD6s5SmKG+1vsO4ZT/uCMp9pEc+Up9MHtTkinyHGZy/KIeB8XGUeW32BHC5JIOWkoz810oieoOpbKRCJj4JbULfYdjS+KqmnepcpQQJnp6SKRxfXcmoXigYNVXT8aiNjGu1ioKR0tSc1px/O790/ijFrBm3tZfCED3Z2lnkeBfnUZslJl+vslnZVnX0m9ONcMnpq+cjun6QFfXirzOavo5e++9iD9UYDproRnP0cqXxH8elpPthr8Ke7rP+3Sfxnklr+DNH8nGCwT+JtwkPhAM93F3m+bPEF3S/dEW/X9+JxqXcu3PBI7Q9fvr1EVGqisXwnlXDRSmnHpcgDo4UiGxxYTHmce7E8YTBq1FvQxZHnotwBb0HGoWPIlPFIzMXqynu4o38dP6dqcs5Us7h3HhqLV0aHP5WtpRKQ4DXebAbKMM51ayNSA8NmUbkLB02uWcZ0ZVLWXAg+TadvTNVPnnYelleWSkryxmli/OutcnS3zAGBQ9WnRRlzP1liZbzYuk3wgs/exnwOMXUvbzHDT0v4F6vU2aF+F/whVqzGbw0AkHZgZcAHvYN63O9nIsB2xrocjwTnPMznUc1Qr0sQ+df9VDJnOCZNRvFaWcw3t2JWx0Ggqfk6tfpoU4jWt95ea+XZuncepmaqfIsCJ3/MjiXGTEYlinT0mnOZ6vh7E25l70jwvjHT6x7QxHJjApF2MUjeF9sCuwGdFLsG5XpjHiFRoDWWbezBNJuXC3nP3qvXD/zaZlaWShT/+c//683Hnz6xbKxfU9ZDcM2Z3vRKZkuc5lSNFvOXbgQo14wbunCiYCHqOnCiQFEJI9onQjLkVIMsBkmjQVLaXHF1YVML+x6Ru1/f52COYnB+zMnrTPsUullQw1Epm2nUayi6Uy48JSLPPZkcJsE1UhISSEaMxbuwbilVg9ExpjFoKQej25+r732aiilMm5BCCK3RFCPP/54+ejUqbge7wddVHU+GMrU3KoZGGnHKFJCHoxaIsOcL89HydHIGH4nWg8jx6DSTEDqrpVyibGLQcw6165dL088cWKI6jtBSUF2/HBHgxPcWKFXrarqWtqg862ErT4XPimCK7PYcccVd+GA43X/DOGwM5Aen3qFZtPzOjzpYaN9iImL6alLH2cB3UCLXKP01El7416Ue7ICwBkMWXDm7sJC3MvcN6/Vm/TuwhWnz0m0qXsFM71X/9Ovc2XI4T/pmp63+B6k1GoNCUxd43wm4doMQH2XeNdGhUkQb/VejbNZer3qiGqtqvjgJAMwo2MoG3VOXPXgSiDruVIyFCVEGEGbLdU1FQ7hiWgJvkWdGXwBXCHlinEL0DP/PC1TRg738hyu12dOI45jErRKhda+WZu9KPVpEz+s37esiFbv48Len9WffVPUWoRF+9F9Olc/pzGONefmQOfhys1IaPL05omXE0LOlMS5hL0/qxn2LdKuswkpUqO3KA7ACEdhdPtcXCz37ud8VM7IHU7Cb63t8NXeA3+JfoVDOhVIVzJTNmkmeovuSmY57fRnJh7guDCmsZSIzVnZFPse950/D2ejEhK0EpRqdeMcxtgl3LxDq/BT+0jYtohrnt+41l8yx3UWwVbn6Gv0tN/v3fHV4ej09HV6jKLUFdnih67/Oh3Hz8fljb/LpPu3WptrQ7GPNMN0Tomuez7rss95vcsHh6/rAY5j/q79uQ30WPUpT9X3tZuyj0aNHptP0HokxMf1OLdWV8K4xZjZWNsoC3fvhiG3Z+++MkuZBmnvQ+nQOHoMDK5euVLuLy1H+ZYyLpK+0vCMivyYOtJqflvKZ+Mr8JHNTvZqT9R+JFF/GhFBq1GNmc1tpnHKjdSPBvjVbiLwpZWVteE8FZWUUdmfleCo9eAvfv6ePTMEeixKyWeTnMwD3wpDOY2kbImimcIt1TpB3wx6RZt9rziPMAxl9Kq8q5c9A01UhFNmhePuSF+yCLn2PMC+rpF00De9VYQ7L1KIZpAH1UvX8LuVw+k5w7s485TDwcpdet7jtCz61fu5vPD3dMNctCg5xhzowUmDKFlvTcBIK56ZxQlMtJ9U56WyuHi3LCzeDVlF+eS2ue1lfQ38jFBpNk/EZgqnU+tT5DomOi3ljayRxm06Zv1f0AuGd21eNUMW440r5fypjNymcfsv/puNh06+WDbm92Ra8kY1bmEAMVeI+2fK+YuXytLKSnng2NGynfq+udmI1tGACIXqmWeeGcZG+MH0is/XMefR7usfYlq9YHUB4oguop60lvK22ZOIrje4e2GU2JkCVADuBXN0TcaZEWm0Y4+rKzjDnmt6Sfw9eEoD0iPGxaMxQIjUooyqphXmSAMYZmpJKYVRcR5EY7Zv2x5pyV9+8WW8J4YmYX6MT57J39TMErnDUMVAxUhW4xgZt6Sq0tSG63g2z+QZzNRkXc6cLq8YRqzPXtkbUV0ityApa2JosU+Ptrig6oVWr1j4mTo+tOhtuhQct7yOw4l7El644azv9ZyeqFyxcaYoRur41DOaEePsx6S4d68ytLGBZQy/1rvzfBRg/hGthwngpADO/I0gEiz1XulRSw8s58X9nG0Yx+F1zPRBRSwdXlspdT3NTKLxnmYmwdzh6Uy7h7kz4EnnxfWuZDs+9e+jtbMGL2ce9v/SgMwmSvyLuZNd4xgZVtChjBOlqnpEkuvc4HSDRIokxq2irDJeWcsNqIzSZS0mRic/4cOcYy8MpJRkw5MyUm5ynRQergzoLNw4VG1R4si4qZTTieDfK9i+Zs+/+W4r2unPzBWNrYS5GzeOPz1eOG9R8x6v1xp4h1LCTNnQe6LcSFHpDQmHQdIJime61ID9yJivkUg+g29SMkAZyfzOnUMNnys/k57ZFPvWMClgS7OS6FqZynE7r/S6+3lMknM9zfn1ogudX4O33L3+vHaak3jr6LMK6xEvrqmeMZEgDNtuPYV368eTHEiKvPiz+F3X8j4eFZnEf0ayxnBCa0oJdvzU76r31fm7fMogY402xheTJFbLwOjfIa8WvMcy0XnlJGPd9wwOAgOcn9T3e18NySV+Zr1g7UcSMmzcMFJwdX4umtMelNWgumFgK17U65J6B33vsmeinKhBGpe9ai4Z+6C0gB4ItXN5zD2dni579+6LBn2eVqxz8p+UiymAIHkbKazR34C05pmyWuXKbJ2XC8zWYkRhnlXS59i4DaU9ZExGSYOuhfPDOEkCy+Nmdc5HEzdqRJbxkzV66rqv0+5W+knPPyfrAS0VtS/NGvH6ms3IzgZ+3zeAq2naKh/w9H7hnnBVeMV7CBeEVz3O6Xvfj3BtTIO1IVKdaDI4RZSa3k076WVfPrf2bBAPywfEGWgfcjT28tJxezNPbY45x0N/Z+cYTh+9Lui0NIanypfAnayXrqXrGX0NXKLnEv0goNXVsrx8P2YMX7p0oSyvZCNEshkeOPZQ2Tm/t6YxD36K2vCrzen1rCR4DTwH/ii91tO6oxwl6nWz4znG1/bpqUhLPvObX5Wrpz/OtOT/63/+bzeOnHi2TO3cV9amIMTauZb0LKXUqKFU1F8eDSUKLxIprdRsEvkj9dRHRIwEUoViA7S3hW5RTScuRwI/LBcWjrxN0ai5/paL3gsiPUeM1wVgjwziPz0CB4EM0R4ZtzVy2w1bFuKIqBIRVUuS3odeiklGY0xSYwvDlOJMt1VgriiN9oxRSmt6DMn5HTtiKDnvxrUgD4YM12J4wohBIJRmjFjOju+URpI1B9lgBiLkftblvIkkY9Aym5MOyXo/V+J7xUVnNUno98xGROjnIublAnor5qVrnGD75ztOuDLXK3ZiNK78+Fo9gwiBWXFPsJQCCxzVzh7YShgOa9TmTVJQXcjLKJXw4nxYH/zgO2qdwQc8XjyDKL3Orz8Lrud+nBYybhl7IGHoUdutGGXPTHsl0u9zWvZ38rOcdB5O61I4BVsXRv6daMRhLnziGZ6myhrZ0IWacZrJpHHbC06YbVNYUCbkcU4BJm8214lu1LiGZ8iAlVHrAot7ObeMaDZvO3vy60QjDffk7EhHnRuGMuDcgaDfExZjRaC9jxqstZqmnt86bTlNOown8X7t29+j5+vCgYlKqqVL6lk9Xvt9vlZv0Pn+HO9aivG4vi7mhXfpmo2nV2UjIrvjrsms7Y6GlFHZ0TYFdMOjoLla1wQu4LCANnfMzwd+UBLkuO98xmnBaa0pM9Vxag2yEvaynMblH1J+xc/93f2cJUd7BdlxsdXeZXq/Oxd+G08PXNEuZUBW5pTr5LSJkWy2dFA5hsRrAw+sQZ/wQHKvN6T0fY/nrmv4mUhW6D3F6xwv4dlkQ2FEkeGkkT99NJ3U0cjg6HCI9x5SX22uJGVJWgN4yBmWTW8yI0O8iJ+6FlxD/sO72BP/kO0olRhujAADfugHu3btDEc185f5jOtu37oTuMpsUd6TDC90w511DvN9mqJVZxjrs3/WAlZx7fR0yCr2w9+UW+k8eAfBCZ1HPMT373Qu3tJ4TLagJEjjxnz2N0/sX69OzewjU8KhBG3u3be/zM5SU9myGXodgOsx/pk+sTlym6m207MzBbMveDSyoE7YiE7HQZZM3Mj+NoE/1VvDuQnHs+YxN5w4r1ZsmS0oPHX4NN6aDrXsYdIas03iGeIpLv9chvS8Rc9Q19pJjmEZo70scp1YMO4jyPE8a5A23vN4QkrItChhSMMLWR7nVfmGcipjP8jZOrGCv2mQhGNbME8doNURSy8aPrfoeO6p1vfGRJTsgl4LDMap5hZxF6wxHH2GdePZzQju5aHzXemKfp//Psm518tgrafzTHzSX+Cu6qrDIhzkBjBHhK2trZRbt2+Ui5coc7s1zLfdvXtvOXrkgXLgwOEyO7O91tum7ZPnn88QXfFTei22CfKHoFvKAWVN5ZQaorbKigD+22dmyv1rl8vpv/2bcvPcZ2WObsn/9l/+k439jz5V1uZ2DmnJSUW0llJh+Uw5f+FSub90vxw5SpRnezBPorYoyM8///zQ7EiCsVdUHJl1sE6Uul4pGy4gBzCbx9kVFCc6HZwzM63l3lgB1ffQGEL1ZNfuuGIMo8NPNbi6IjKHXAQRTGnwnm5OT2zGLR0WxykJ7V2TuDz1Q0Lca6t6xjZ4sOpCQfBD58U2V673GjljdIVPiCcYMqScc8eoJWoL8mlfWynCrqT3RlEP/564tS9/hisdzhB7PHFhJLxQlzj+duWNe6V4yZCU99oNUldIPZKmZ7GODCFXIKSU6PkorPyn843zqF33ZCBJOfJ11PBLKUU4NLhOTb/cy67B5v5uwF+RPGqnuR5nB8at6KhK3U1CU8qf6NcF1iQBK8Em5qmIhWDI58JD3kdZCPqM5+iMED4oEV73SaRNdaIYp6xHpCvHImUEuheYSovNz2mstT3KLDSjTTDQHvnbFc/GA3xGY45rSPpvoxuaIdAEYBOcLSST16kJRsKkMf8s5s9u3/pXFfvKDxP2KWDz+W3UgNNkr6iNhdmQoF8/HkewXcC6MeE053y4p1t912CyOao0aa+usPb7dz4lHPdrHBZuePi7jNdQ1k1LK86uyfl3Dy+Nm1CPBX837Udn0egjDc1J8s1rblH0UezD8Ti/M9LuREd6jvbV05lk7WAA6ijrT8FItVJ+VnqG88dJkUbtoX9nP+cEWeJvRMNrlKm/t8ebXqF2BW2Qb7XLqDfcYc+NdqYimwjHMDCkx4S6v9MVV7zbaYbf4fXKbJGBqEZ9goPOUjXJqvUWvxL/cqMao4m/4VPMp8ZxQa8DjQDjb5UGYfwBIxyVvC8GpRx4PFvdnrVf3gujkOkIPJu51ktL9+P94YfcA59H3mCEqaaNa/mbyQYYaTSHRD4hS5586qnyxeefR38OSpiiAeXqSrl44UJMV9i2bUekDF69eq3cunWzHD2SDvSz586GgkpZE+eGIS85R6YQvJln8g4Yz/wtw1X4zn0xc3ZhIfg9M0bZo/h9ryM4DW9yRFQMlLkR/Dw6dSevXF1ZjtRknInoSjLA9+07UGbnMG5bM7Ce3lhLAQJSMCWTA3+rIUM2Jk+rfZwKxQFKix+cXAWHxXK5s3Cn3F3Mrvd79+yNDDycWpExU2mHwsbos2ANk3p6ET03nlhHINXsQ+fftYR05CAS/9iKhzf+kRwxo5SU5zVDW7TDu4h+fF+9ruh2w0gntCh+fJ5PrPIwZW4bK5NnFbWzdbTjkAmBnl3Hmw6SbWMjaIHGfRhw4CJ0lOnlaaiOUqJpamQNtQLvavo5Bhf3SK9QV/gwwjY2oj6ZtYh2aiJIwqPCsDoeexk4SWb7+Yk3Og64zSDZMAgv+8XpyJ10CWeZ51n6F8G4KRzwreY6HArTOBIYFXijXLt+OXgQf6+srZT9+w6Uo0ceLHv2HijbZ3eEI9LnkOMEEzxD7mysRwYFjRxl3O6j7LI2OovxtBi2tYwm0t5j1u1U2TY1Xe5fu1RO/y2jgD4v20oYt3+0ceCxk2Vt23yMAsoxJjyUnaxlusTsXLlw6XK5f3+pHD5yKJRBUjE0BgbmB8OaZJi44HUDRUKlF2w9kvt1OpdeuXJi9Gv0uZQcGVbuTXLG6EJ0wIE41Mm1SGPGoBSQJCKPAClKK2V+fS3dQsmkxkqu9iOlSO8wZkg+IzYVh3xGKtyBKLVduQxzV6b6c3IC8Oc4/KQ4IABRGOiMjcKA4NJ79eer52hfWsOFRE98IjKPAo8Vphbpl2fev5dy1jsy5BBAYMLQ2IuMSGco7EfpYuxBSoUUl36/YsSuDIq5aF03oh32znACR2sDFVkxk4SWnqd9QIc8DwWIfaMkqbGXR25dCVV0E+P2xs2b5cD+/REhcqMomVhLa5ICp/dkby06oJmMTRGQg4B3FAzv378X99CNUjOP8ZpSA7p9+7YyP7+rGqVZw5HRrUzdZC/Zgr55/ASLXD+bYrCu0mwF37yuCZImVLLRTg4F32zMjYRsXaw5Z2SgBPZVIa+o7/hZPQ/brDwoVXTgXtWx0IJrg4kb0rpmewxd7EKNGTVs6unYYeFKi/biQlL0qrPrFRHxKMfPnj/peeLnLgd+G093Q9Kvdf7ivMn5TCg3XY3lVjJhM29tXT4lMyYZty4/UrEa407PNx32GSVvxq1wLN5hPfk6+N6M211Bm6opE3/zM+mV+7ESTobReNyV84LNiqq6WWaJAso+PAWjh/emhAGe78qQ447Wzj2kASFajyhFJ0t7GSHDUPXFqvcUzvJTDi6UyeWl7FKNAQvcUIr0/mQxEXnkexyxGJI0WKQ8BzkA71Q2E/oLPBR+uG1ubmiySFSSzCecuJcuXw4HpKILGJVqsoiTEThg8HEPhilr8h9/0/Mim7bl5AL2xHdkvHEfWXDIVeCMsxElm2724AHP53rWyTr5rMkGdtnM6HDcQ6CB75HLwI+SIsGR9Vnz6adPltu37wRcuJdeKd/61rdif/TyYN/I9ldfey329PHHH5ffef75WJOeDJ9//mlkh4Hy1OqzD+7BUGdflEUhd7ief+yHMiXOlawv/h09drQs3F2I9yNCDE7xftSXw+fY85WrV3Is4Z695bu/991y/PFcb4xfLc1TdOEyNehUTYIi7TyvjzRX0WzwCjJf6Oi6Hs9krQMHyG7bnk2FbD6uy3uuy8jtUtQXquY291idUZmQkfqeSqfq6MKZ+hnpykS4P//is/LFV18EPjzy8KMFAxv4ggMAhlLAbTvmy/6DB8NRozID6RuiQ+eBKTvVAGg8t9R5yCRe7nzF+bvz0/y96qAVptCW0rV5Ps4ScJ399Y7CuJtGhjHOSmU/qU84b5Ac4LMINtAld8ieHDcrdJ1t4G8D38lZq6xPjej58xfK7Tu3Y0QmOkiWc9F/InUfrmE9ummn8wJdYz14BGeyuJiZCZR9oMfAp5u+R1ZX3qdyMc4NI05ZXIhzepxI1+RZk5wogkUvi+WEl77rOivXSpbz04MGvQwfyZN6wKT98i8MyNA5Gi6lypPj3GamcVyulwvnz5QzZ74qZRpDdaMcOXK0PP7YiTI3u6OsM3J6DadDuy+M2+gU3ZqKISvg7/Bx9gg/Fd6EllM76GdEPo1b/ALMud24c6uc+fDdcumLD8osacn/97/8o42Dj50s6xi3dRRQpEdxtBHW552oub1c7t2/H2nJLIyiCrA4GEVyBUwhoiuHzpT6712Z0XXOpFw5cCTvP3dicAHuz3Mi7ZWbQaHxCLFotzLWQUsOwV2Zp7WJjz1ZV9KhpiJmK6lteK2JUe6+jQ2KA6xeOY8Y6XeHsd4/awW5L9PchMTgphieG+6KZjniiyGKwcg4gTBFcPyUYSjvsupqXfD4726MsXeP3mlGoM7EBZRSNXmmG4duwE8SaA0m4xRBGbcyyPp9ac8Ok15p65VunZM+n4TvjqP9936+AW93TnSpkL1Q0PnANIEpTJl3RLDwjvytyK3uHfZZ63dQaPiPmj4UH13P/eBSelxTyLBXPuefIqycvfBBo4gcFn5uEjjganrgqqIRntCMWmZUNQ1N4UTDW9VzqZlbCp/wuNeIjZ+96Egt5LVmU8oVUcqfOpuebzg9BlvuxoGIt/T4r797nPG/XdGfdH80TYj2+lnGEYkiddqzYNVoJ/nRIMwrMHp+6gqL79HfXzSgjAV3DKHIivZRusAzBHZPK27Mime50uX79GwInaHzckXIxLe0Ti8LJr1brwz4e/qz8l45Clv9pRu3khft+TVVytKrevg7/SccZwYnTWYYWGQoOkpmapbSkoHtjp07R1kIokeXa45LjsOZ/diyDJxnupHu++R39oDxQ+QOI5D1UeQxVFA4UNC8O+y2uW2DIg5PCOWtjpI4dOhgKHfgDuvyk31wP89IPWI+/lO0DgMLpZjIn4xR+JHmPPMM3u3+PZqYLA7zoolWyuHH+6Fk86yXXnopDK4vv/giIpqszboXL10ajHU65mLMsK/r164FbwO/cS4cO3o0SkCIwIShe/FivBNGJX+r3wRGHmeH4xCjFKMbAxpaIQ0Z/sGeWJtoKIYlsMXYpP8F97Im/2H8AXMMA0WduVeRUM6J61kXA5E9AD/WhZ+zHvDm+kgv3jZXnj55Mp59+qvT4fSg98br3/hGuXz5UjSjRKlk36++SvPKhUKmFvfzDOB4+/bNcv36jYg/zs+TXkwq791y4MDBOHMMYt4HPOEfPITeIOAMe8Aw3rV7V1m6v1QuX7lSds7Px96J1rB3yqnYM+/J3/yus5OS2+twzjsb36llX3XmcjYdq2UXRFNrPxmQCKcLhibr8lxSWg8dIkNxPucyW3+MXobLuOWMaM4n+ZKZe0olhgiHBHuoscwh79HPcGZNT5V79++VTz77pHx46lS5c3eh7Nu7r+zZvafMbUsDO2bt0lRufkd5+JFHy779BwK+wK2XSc4LUiZkhMxlVS/LXN46/5gko3p4p+M4G6vyDxgq9R76xqmEA8Z5D8Zi1hATGVyLzDFlVakMSPIH/OMz9sL53rlzOzg1xihOAfgHuIcexPc8x7PtoE/oR/Xj8BEcLMtLyd/4DjqYmZ2JvV+7ei2ehZyDbtXciPt8OgXvfedOpvLz3KW6R6KP6dSdikAg9tHi4v2Q5bwj9Mf1oTNt21Yeeujh2sQz9axJxm3Tl5pe23SczQ5dxwnJGI/o6gx7nIjnDOUOib+aVEeENLPT1Nk7OypHpvfUerlz51b58vTn5eKli2V+53x56MGHytGjD5ad83vKdJkJA5dyC5xJiYzpZJJczYwZ7I21OAf+ybjVu0btb80ozvTv1I3mwI17C9Et+fwn75dpGkr9P//L/7Cx76ETZXV2exi3jAJSMyuaUaW3a6qcv3SpLNy7F1697RG2b15Y9877IWhDYjguQCcpYa5sOPCFsPrpB6LPfHbdVs9xxtQ/y5VOKQ9B8NZMCoSJ2Ye1e6Py+QOR1NGuY4Y6RIRBemtaJ7s4pNrgxxU/MQE3aCBcGUOuoCURZxpjKvsZbYz0bkun0/O1thCetWRIslYaNkl4UmqFfBB3zvbK1Cg3esUc3aOvc/L9urKt9UWILrxaOmptpmBw9fUc36SUi3Hr+e6VdAVY7+XMWt/7T73nJEbg1zVDoxGs8NMVY9+zM6HZ6HyoTtCJoa6cu9DRu8J8FbkFZigEMGCYAmel9YXvoklgj5KHssFZw+BhtDpb1k/lu875s9oIeVUdLp7Gq336O/P74Dmvter63g0h36fD299dcPHz7hUe4YjTlfbruC8+5MaZ76EX9Hr2mF9kCUF71tA7YtMZ6hoJ6ra+BMZm3GlnmNqDDPpM3VsMgcMZemdBV0ocNpOEZH9OXIMABjd4Ngo7ESoiS4x+Q9GFvyCAiPyguHAP/AFcxLjIWuZsSqN35acLWO/0nSmbGY0S/+X77Lq4f3C8OI0JP/z9hN/8lFzyM3P6F440Ptsi78N11cnkMqXRZTNuna/1dKt9ppFOKmMadyjEoqW8Jx2gfNYbt2po5ufa04rTiztx0sAd97YQnByeg3zcKGW2jpZ79913Q8nD4CESyDXUVwLbo0ePlOs3rpfbt++Gsci/WzdvxvmnopkZBjjEZbSCKzjUuJ/3J9oIH8LAAcf4HTwmGwxdg0whooEyjDGa2HPMZl+8V1ZXMxLK81lD0Vieh4HHffwjtRXj9tfv/brcuplj8TBQMa8liz8AACAASURBVLDgfWrKpg6ddMHFmU/5DYYme8J45Lq9e/aEYczvwk0UZ86Xv/kcI5HfWRsejYGbs98z3Zif6lXCebM2BgG8G4OaazGmeTfeQw4eORMVSWdt1uIe0Q+0xB64hrPjvO7cvRNrKMOO/WA08W4Yw5pff/9evtPx448HDbOv6zduBE5GdHx6KvYff8/vDEOQZ2FowENR4kFiorqh8EdUc388lzNRhJs9A18cCntqRJtrgVfQf9V3eCfuz5GHY+eiyxmnz5FjDb2syi7xg+SfeQcRw5WVpdDzSHfMzKfVcvDQ4XiH7PA67n7u/LJFbqnRhb6H3P866pHGrLV+sxrQjC2ZYd7n0lJZjxTO5bK4fL/cvXevXL58pZw9yxSD22X7jh3lkUcfLY89/ljZtWdPqOUYGji7tm3fEW5O1eiKL/Q8MedHZ1DFZSL7dN1D9zl/cV4pnia+ontTh9M+Up+NLu8LC4H3yAjwRvxMOLqLd5jLJqOUOz5+/HjQOzjH5A0cIdwDTzh8+FDgITJO/EMOcTlblZEHniizBFzj2SefPlkeOPZAOIvgJfyD/qEZnDHgHHIMnMaZw7NUd8790OUSEdy19Yjy7sAojejueuhMRHGB551as87fyOUMzJB9ln01eBfxBugNo5vo5smTT5ddu3cPss91Pj8Xx/9epm0l71Pv0li79nuvp7ss0XeZ0Ubkts5Lj78yNRg+AA3xc2n5frl+/Wq5fuNauXjpfLlw8VwY+nv37CtPP/N8efLEybJzflfBpl1byQ7mGXVNI1e6k3QwZIeyW4aa2/oekfrN79V2QmSyX9KSy+KdcuGj9yNyO7V0t0z9uz/+52nczmDcRmJ6yyuvDaVQuC9dulwW7i3GCJptc1l83wPYCUsHpA0789HvUip6wvTv+V2Ksx+gGyxh+FUlBINORqAMR366RwSCVFrApH2x90jDjDTITJVg/ZU6cxC+SJt47WdQmknBqo0ABkWh1nbwt9JBA0m9Xk71FIZhbthOUsiakpoeIjEbj4JwDdFAee0cyfX+UjzjHTsvYK/wC55ijE4Qk/bo3zuu9HjjuNITsJ+PnjGJAfP+2q/25wZEv9evM1omKZDCN3/GJNxxGhDubvUswWF4/242ryvM/u66j73ALDk3FCAZt+AuTEEdqvtzkOMAwaNIATSudD8pB6SL5HuPR1k5vUrQ90a8zpGfWq+9bzI1VxIclnpvh7Wu1X1aV8/1d/R11W0y10yvpzNRXSvFR9kE/Xr9eyhLYlBmhht4TmpOY2Peo8NKD8tooWbUJs9IgUKKE98pGoCiylnwN4Ly3r3FqH1H+Ud5QVFmVBh4IA8213Of8NDT18Qj1dxFBomaY6EY5Nob0VMBwwCFntFvrqwQlVEkKfd1L6Mzu3bFXsAvYKqUPfam7Am+43PxY/bJtSi57F2ztVE8UFqAzyTnmZ+BztfxpP+9p4eGe1a/NaEUpVc68u+WJh91Wja3UesqU0HNfRiPBvwxyDLVLXk4EVbtHxigJKJg4wUnYugdzCVfegV/Eo8k3Vl8qac7h91wL+n9c7Pl+rXrYQyCIxh5gQ+Br2nQkOKKw+Pzzz4P5ZQzunvnTrkfdWx3g944axmPKKbgC8Ytn2OM4izBwMWBAl6pUz+d+FkPg5rUWJRX6JZ7gHHIfDqYb5QwcsE1jCCUXXBejliMZT4Dh0hNJlLz0ccfhbLLenLmqi6Q50NLPIM0Wvb8+uuvBwxQunku77OEYVZxNxw4NcrAd9ASe+B9+A+4qvunIkyqx1XWg3oxSO7L2cPz+gwczkxOI/CEtRXVltMSwzgjvjviLIMGGeFYU0P93LP7e6Z7p0KeWTusBXwySp6N8/iOz8DWqB+sOO/4mIZUZgtskptVH3LZJvmga4Mnm94kWdLjqstVlzdOp+wvMqKsXCHpMeVPRAmXMbKzlvVONGRM4zbLZLIkpm8wJBmKcauovAILQWNyTJMFWUvbQn+CfhYXyuKVq2Xhxo2ysny/3FtfLgvrq2V9eqZcv3mnfPrZZ+X+/eXyxJNPlmeff64cfeBomWdc244doZ8vL6+WFUYCqWYzglAN1i5LU1ZXe6LCtMnhVk4h2te9k+St9Kr+HARPZSyCe8r2UNNKeBk6CfuMNOtSwkhEX4bmDh4+FDIGnkjGAbINvD5y5HDUb58+/WXgI/wDeg6j+P79kDXwJnXYBef5Dn4hhxKp//AX6BdnHeeEs4tnYUTDq1iDz7kGnqEJHzhyWTuDBkvxnWpzMW63bd9WHnjgwaCzc2fPhbMPOon+ICursSbZrbw3PAQ+D2x4h6yBP1ieOvl08DrB13m1fnd68TPqr+31kUn8vaenXn6GLl0namTTpvwvS4yzV3KcOY27VlbK5csXy0efflyuXL1cVlaXy9IK8nutzMzOlWPHHizPPv18eeAoQdHtpYRtm2MXo5RsuqVOi/45P3AkYZfOLtkrmYBAGniWf8b+6HYOR7p3t1z69INy8bPflI2l22Xq3/2rf7Gx76HjadzWpmxRd1sHNfNGIBXeCw4Yxi+BLONBCqYbq27c9cqFDDF93nuQtJ4UTkX4JikpXBOpTaG44hlIJSCNHdICtg0RBBGsmvK40p3KaJtFJoNVB8/fHqGOmWSVQcJAExZt3qqeFUxDA5srk9X8s82K8Wa1a8SoLYfembkb2QMx1PmG+lspHw57nZELFz1PwlPX9Ma6Oxd0jwtOj+T1xqK/06T1ebY/32HpRlQPrV7hc+PIje9J9/XKXy849TdrTtqDv0cvPLYywKTIxt5G4zlyh3qWcFF79GcpIoLggKnCFOTxVPqw4O/nze8IFe6HsQZNW7fXdt6ZueHv1J+f4OxOJWfAfn2uk/V4WrPfn3/e446fY89j/Fzzuvwvn9/mAwrfUbJRTlCMEaRch4BFIZXBCZNG2ZHCl3iZqdHM/Y5mHzVdKhkwDcWW4/pMu1yK+7lG/EOOmDzPVLJwJOTPtThHBDO/I5S5HiGsmcSkeXENCgDKvwwI0vf4nTNFOHN/NpVpXmO+U/aFhLrq+7gWb7ZSKXkesKKZC53R+Z7URf6BY0rb5Dk8j2dzDR5yjBAUA40wYw+qb+Qz/mMfKBgIev5DkHEfThcZHqyLl50IU8/z/Lx7AS080Vm7cvB1vCDTlipuWrnJJLzzZ4qvOp8Qvcq4zb1MxfsBK95d0e4khnRscB3wBSa8P51nkWlkDW2mpYw2i0dq76KbLINLo9lpqYeB8yjhM1G8zz7/LM4Zxezatavl2ANH4+zgHYyUg4ZQCBWl5IzhJerAqzRa4HPgwP5y4sQTgSOsAd5Fqu/ycvyuelXwgrVZg/W5HnixB65RWh/RkzXGO9QOv+AY6/KsmOgwjSGwHLAEt1T/KmNQMpH7Rd88h89RyonyQGuMwFM0XbBx2aL7FblD2fJ/rs9wvxQ10bsMSpfDkn/C+R7/XOeSA4t35jpgAIyAX9S1lY0cdRNN9tSsrnXPFT+S/Hbdp5fPI52ldklSm58xz29N9qQ7SZ6xppz7vQ4ko9bpiN9dR/R3n0Tfro9EYyfNUBVdD45OnH9LEb0l8sy+iOoDO9KSMUqy90QQ56h0RfoNdAD84XXsZTi3aCSF2OGXqeiSvA1l/N5CuXn2dLn6xRfl3u1bQfLbD+4vux98oEzt2FVOffJp+eXbb5fde3aX3/3275YnTz4Z+7u3vFy275gvu/fsK1PTOMSySVWkV1f5M0m3G2R3ZWvCo3ijrkGr4DaZx7RspJ7XBmymk4b4jmgoNAtvg77RScTv4GfQH3ITeuEaZBK0De+HJ8IzkCHwP7IOdu/eFX9zDfQIvJVZiHNNDlHuIwuBNVV7jzxjTZxUrIHhrHX0LI3IhAcBQ9aRcyxGJNYMhOz7kZmNqVtthGMEA5WGarfv3Aq+Ac/VWEXsBJpW0q8I2PAM/g260gzZFAeHUh/JjP6cdF69PqTrezrS5057zZGaZ++OYtG5yxICHtkMTdkI6U3JlkLrZeHunXL+7Nkocbhy/Wo0kZqa5d2ny/6DZCUxnvR62bljT3nh+ZfK8UePl7mZ2bJWg4b0LM/Sq9oITAHKjY3gYewleNjQPG2qthuZKbMz3JdBQpyc0NbM/cVy4eP3Iy25LN8tU//2j/+njf0PnShrc/NlNbJwFaVJkhbC4iFBGcK4VbqjBLEzm4x0jjv0iuhcIOhwB+O0Ml1X6MUo1BRBByiiEOMPoV9zt0lnUa8A1nIjS8ZERFejO171sNXueTMxpqFq3dFWvCrGzW2XNRjymKVPL5FZLceNYQwKR80NF+PO7l82dNrudQHhCDooKyY1xdQC8S3CFu9QGV+MgbJOnyOpa95Rre8I79c68vfruaHr1zmhOiN14ePvpfPRuTos9K79+s6I+325ETrJAOvX0nOdwHWG2uckWGodh5eYh3/ne/VnBPGKgdRF9JyemfX7UToOwhVGgGCWsEAATDpvwQIBkDP6ckaumJifiRrgaL89vF3p6t///yPsPZoky648vxPCQ6sMlVqiUAJVKKDQwtA9WLDFur/NkDRyZsgNp8kmZ8MZo9E4HJqxyc/Qy+nZENZgSZTMqkqtdURkRGQoD3fa75z7f+/4TU/Qy7LCxXv3XXG0rOf+Omwo7LrNB6qJeh5Da68F8Ro31EtU1VqD/qhoQRBT/uGZgRFfvHjRQ5GgbyhxXvTBKx9GyOPLl1uuZMzPLzSFDngmNFEeJSmFzBGBXKGFHv5XUgVUOVTPF32D4anCNoI45yhlj/BMGO1vf/tbV3CZ669//Wtn2N9++60X9ZPgjwLIfJkrxg7GgqHLi6pwMeACmgqjxxKO8srYeOaAI8YGNhDcmBvP/Oijj5zp8zyFQLJOnQnhojyb71gngorWheWde/ie65kX1zIHcp3YQ37jhRDCs8Vb2DvmCN/JdOFNeFXTjj90nQSGFhfVfiFCnRp6XXk8arrEZxkuaiFDdEu8iHER/BDuxEv9nlJ4n7cyUrHf5MNHyFrbYqzhKyVMs6a/mp9/7/y8rZ79JuFIe5FpNu8xcMgbipZw+vSpkoeGJ2beBU2EV+a8ubllDx7cd0MEyil7oiq9Uegt+oeqToPwQjxaxQlZHzDL91wrAxJ8P+f5wq8VJqd9zrKGzrUW+rMckvcjfBFhKGDvEXrBI7w6PNthYkibv4Yml40XDEhp1DrreeTrtO/5r2BZz5WQl3n1m+hveNHkQUwGmyKfDMg5b5BdNL/Mcxoan9p5qGhlO5dgZ7XiWY/jPLKkfqmva7P+ZLDJskMeU2cuXqt7B/a5eJoyzoofcD+VXQk5BT45Yw9LPjyy1dV1V24jKi4iNPKz9V64gXGHc24MmI1SMGoj/VHr2KhN9I9t6/5de/j913b44pnn3c4uL9vylcs2d/acdccm7Isvv7JPP/3YvZW//MWHNjM7ZRubG17Ma2p6zlbXT9nUzJz1+hgIBtOWagNAwI8SfwclgQG4T1EqNfxpPaKjmT/zPpSn6MtOhAD4SjQGfIdzgTawN9AE9tejHpSbWtoh4lkHr+F7vNxZhXyMoXcCBXjcvaDsueNhqdEh3YQ53rwR+dzwSxUoY36qE9J4/pIBX9535skz+cy/3JEhyywOh6nSduBXRHlGGyKK97Vwgvyg+yXv6xlBb+Mfa81Gpyz7ZR5V851h8mR9fro/08dMxzK/ynKVw44XXosc24jYYZ3ohCN2dLBvN65fs2+/+drDsY9H+jY6QSvZI+v2uja/uODRBltbO9Y97Nlbl39qH7z3gS3NLUZsfajNr0XvMU/2QkZKYIIz93W4oyLqOKPc+v6Tt9szm0Qv29u2e9/93h5d+8bGjiko9bf/vL94+pL1xqftuDSNbpEiCkvwQviA4CuXLzYrgIGHyGqlXA8mKO9FTKyEIRDOW04pK8UZMWviLc+tDiIrrPkw82GLgYlBDDDvotZm4t0UvCwarwNliVXP1sTGW1sEEmnIDdLDVFRIuygsPk55gK4TgGVikclPVn4aoPY+aJEbAiKxD+SsBJJE2ADPzgrqMGU1A3RG+ow82ledRVYOxbTz+XG9hPa81/WY+izCpBxRIbfgS8+vlamM7DyvJujDhA+ukYAhy1s9X80nM8rMjPM51bBan2F9dsPOeLjAoD6jIWTX4wzbC5QE5TXBOBRC44VoPAxmME9J5834MHKICIKk72Xx7uQzk3Krff9DcJsFrWHzr+Fb15TghoHCHbVglQWczHCyoNrOW33aVLQqlFt50BgLYZz8GkIeUbBQblE6vOWFh1LOuMVVhXDw+rB26KCKdXFP9rAyF7ViQknjehQ8PKoIQVQjZRyYvZRA5gwzZhzmxNxglggFhFPBrPEE/6f/9I927dp19yz/5je/cQX0u+++dQVVlmruZWw8nZxzNFV/7HCAlwvYyN58hHfwDe8wz8fKjjDPdyq+gbKL4kpYJ9+hBKt1B+uPEKzwEvEcrmEfEWb4DvhiTihy8tBCz7kOfkLIM9ey58yBPYQm8GIu7AN/uV/4npl/xiPBSKZvw/hDhsP8e2MVLZrmm/B2GH3LCqbmlMduBLOk3LLvbeqAwgejoBR7wHmQj8j61ec207eMk5lev0ZzEQhKTYaMo7r/Tbiq75uQ+E7pfV6K8IQMEDjGnAljfvDwgcM4a5OgInyN/W1xsp6LaLJoVq0MtuPI64RRObzhtUDI58z7vAZFinzKz87PyTRX5yi4y0Kh7s/RXC4neBpQ2xc58/thcJfpWj6PDDs5IkayTygVIWPVYzQ80i3breFQeJHTJfLeZdquPcmwPAyXsle0xbvkIGgKBw5WgQ3Yante+tjKDRxiRMiG6swHa1iv+YafSXE8CR5ivyKNicic7nEUK+IfNAp6e+rk6ZJzG3gp2tDuYRiM4A/QLmgmtBBc8RSCHqHDOFpGbGq8Y9Oj4zaC8e/6Vdu4Q6uSY5tZWLTl8xds4fwl680tWndk1O7eu2c3r/9o66srtrQwb92j6HftkS7TM7a8dtKWVtZttDNpFJn1+RTnS55bSxsikLSGw2F0QOeblXjBRE3zMlyEkTZafSnihN8VScG90HjBroKh9ZyQG6N1H/fpnFRMMSx/Ko5acL8cvMZ48vix0x8VvNM4eZ3Cf9EXPmd8CnoWMmXg9SC98v0pViPtdSjbhOdGCmMYMcm9biM9lbsqBVd0TilIx6lFU+Y5+Rw0Z8F75gNvot95vRkvdHaZX+pZAzQAACt6HtWpvRio63p929x4bt9f/c7u3Lxlewd71sUDOzFuNma2f3TgRcLwXhM1NDYyYZcvXLGf/+xDW1484YWKe132l1ZCbVSg9oU5wP8kP8mwyD6NjkVqhFdyLkXMMCh0OJu9bXv4w9f28NrXNtrdDeV24dRF63WmcRKXOP72gVJYvIrY8+cusCicJ1dIrRmPiGOj8JTGxk742aCmV1Fok97vyL8PkyMWJ67FqjOMgGcmVDP8Wsh2gCiKZhTXaJWHNyF9FpqHMeEsQDmwlEMSgvAdFhmtpwbKGrHywQ4wzGJ+9f1MpdIDcMwOi2Xbq8dNTDSteWqmJMKViQdzzVZlrVnEpQmzKs+FwCrRG4VIYVDaf+1THlOwAgNQLqA87zASPGfK74ExIBRJKVPIXrakMTdZ4xhHBTVEpPjrlr+UP8yaUfbUJke5geyJQjQhimrrIATPAquQPxNGnbW+q+Euw2UmVFloykTLcSgOaiBMORO8/CzWypnAUFRIQTlSws3M/HW+mreqeHpeWOqNmgmdUCfjiazyWcgQ/mdYyDSg3rdWUJJC3yr2mvMwnNHe6TnZiDXIgAdDqWV5133ADl5IvLd4BuW5Bf7o3YjyeO7cea8iSnVQPFYoiihlV678xOELxRgYVsgVc1MLEMaUhw6vJ3uBcotijKKGksxY3Mt3EHPhE2ODZ3hUKTYBjP/ud7/zYiMo3+QOEuL5ww/fu3KLAg3syuOHMjQ7i2JJuxNyV6JiKnMAt3RWCjfN+ywFO8KpCQWNHprAlwrCKE+QefFeObTK92XuapMi/OR+8JgxgFvwnhAu1kIhEb4T7HIPc1SYqsKeJeBmWlbDQ218GUYHM+3OuBXvQ/ANQSZeGc6z0JQF7qxI5f3U+PzV3g4PS1ZKS9Bk8BoYmZufdwW37tmseeW5ZVx/DXd8SYNFpST8CCdqQTYLTcGfwmruxlX3WrSVO4Ex5kgo89h4FCTUPuZ51XsvPq4zzbSnNiJmehz76qZ7H15eM8aTASenDGgs8F7GI+W95nVnmiU8yTyz3nc9m2sb5anqnpDXkb1N2osM1/pdvJLfwIs8R9FvRX5oDzM80pNWnqXXzrF4qHJkQr23WRHUmjOtbeSvEhnWPkOyVVtT4TUelxTeYTS+5Q3tGDVPyjCVcTgL7IG80fVDZ5l5Syi2FLELwyd7H5EK23ZynSJ6cx6WnKv7Z3xmj9QmS1Vdla7hhW7c03dscxMdm6Xg0L279uLWdTva3bSJqQlbPn/Rli5ctt7skh2MTXpXklevduzZowf2amvLjvZ2bX5myl0lRNEcj4za4uq6nTp/ySZnF4yOkrleQ013QpkqzpBSyyHTr1quyLRU8Jzpp+D4dbgNdVX0ALjkvBThKVgWHMmI3sBTMeQDs+75LPARf9qKujrP7GASXJTuwXFJygPPcCIcanSS8mOGmUFaGDRz8BU0UB7cqKMg3A9l2Pe1CaWPolIoslH4tTV8xepaQ5Ce0yr3be964VDNizJuiy7UNFX3av01T9SYNS+JqcojTX0D8mip42P24MFd++6br23zxYYbcvaoUTTat/HJDgzCXu1TVDBSuKY6M3b+7AVXbldPrLqxqV8MGREFi9OueLndY9zzOgr8RY4IfSKiPKg5QhEvFFv3JMOLKKSLocyV268879aV2//1b/9zV277nemovpbc5SxNwANDRujAap8LHGSiqOvzhrsy6ep+DSRxlBmYMiAqjxXlNjZgsJT5MKaeCVhDfFXGvXhahwEO13oBKUKaixVaSk998Jnw5vnLO8v1jYWqWNVqS1VmlplYMh4CZxTjCIWMUvnRQqh14esZz54/t2s//tjkFxA+iBcKpp2RISutrFHKJNdAiCQEaP/1OReb4fnytqiipMaVEsq8lKsArDAOXinWgRcCbxW/A0OqPknOBCFsWPvFKHQvz2d+MAxeKkyiIkqyDOqZIqr8LsajyAPGUgEb9hx45nkKH8XbVfdqzjCWBZAsoOn7WqjWuQ6DW8FpLXRkYaqB3xQSqTEzkR5WHTkbEbJSnZ/L915xdG8vwoGKcJYFmFrAifkWgleF52Xcz4J+3qtMdNvnCDsGQ5NrupLHqbjNIL6lHxXRkPOlhLOsBeWUUFwURlVwJRxMYbWXLl2xO3duu1JLrs/GBrlA9710P7BHvqv616FQ4qFkXOAQDyvvgXu8n8AZyi7r5joMMKwJ+BSMquUB3ysnlXsZB9wjxxcFUoU5aMGhdhlSbgM3KEITxWOihxyhroNtZ0QfxBAzY1T19YjIiQrvoj81jc80+zUhuhhMMn0RDLPHwB5GBBmzJFDp7BVlUAvxGU9cQEgh/ZqD5pWNUvquvmZQiQrPQXNNimbIOD1MMKzp+gAfKLyU++Tt4Wyl8LaKJyFXYbRjj8i3RcHNyi1ryrg5jG7UfMqN3JWAy3wl6GXczPjlhtbCwweNC77zJSIpBDp6PSqSCUE35jjIt+vzynxasJXnkumnzklwEfW8Qq5gbkRNQNfBD+atHrHQN40DjoGT5NNyHUYo+JmquDKOip7xHCmb8h7IsEpoJbIJ56d7xX/YCyKq5FllHuA7/Itn8l4t3Bgf3BUd8TZLxYCrXEL4FDjCtSpMxT2My7Xi4bqGtW5tbXoBqcmp6EMP/ZBcgKwC7EGH/Eyr9mbDaG18F4Jurg8hk8zgPWF4yLIT74fhzJtwssbpzMcyzdG4Wfmt4UcFnTKeQOMCnkJo58UZs79UM6cQzqxXfA76J2+3nie4CE/vgcsOvNp+plFI7ODVjvV2X1r3xTN7df+uHb/cRLK36dVlO/Xuz2xi7bTtjxI1iXHoyLY2ntuzxw9sG15xfGQrC3PWO+7a06fPbHtv3xbXTtqVd9+3ueU172zSloRq0xZa/IjUmqiUHopSva9/iHZk3BQ9HMaXsxIaPKfN69Z9pA6K1mT67vLdAfJd1PYJ6UJ6QZtK1MwFD2HhR16QyIumRq96PcsLzeVOIUlWEV18kxFNe+equivJrCUgTvJPtN4MWcjHUfy/OyeK9wyZvThYwtnLdaX7SlF8nT+UaFmdQz4jrbnmI286s4xvWc4RzNbGCY0jGpLn4O9ZjUcHhIeV6saHXVqvbdutG9fs9q0bdnR06CT4AD3Cera0smyLJ5bs0ZPHtruz472ijw971uv27MLZC/bLDz+yleVVb4eFgutppN4rN6JRY97m/cj3D6N6OoWpNDf2Oz73re+F/MLb3mF+r17a/atf2oMfvrKxQw9L/i/686cuWG88SotzjkUe8gdpY9WUuVZuxVh0KJmIybvorX6T9UyHUCsEOkz/vQCUJxwnQpkFjBbgXs/Zy0zRr6tCU7L1BgRDSFT+BAwI4s+LOXKtwlklgMEoMsF1YZVDKggqgBER5DPMinvqyogSMvjLPBCmYbAQTARvjnxzA+E2BGKYmEqik3cn5oZAzbwhsDo3hF0//E7Hx+QzYzI2RBmhnph55gcy0m8MbzDPgTE6cI1GPgoMEoGL5yMkcC9zYi6KkSc/iXvwKLGfhFWiMFClkgI4MOX33nvPhX96AeK9oTImYyB0cB97IIVWnlj+MmedkYoKME/u9dC9brcJ4WHNzG9yEk9VC8e6TmGXaiJPeKQq1umMdS7DCE8mHlnwF4HVPRleM7xnPMkMM49VuNFQq7PG56zZe/aGM84CYJOrUKiz4JV75R3iXvL6eEk4y3D9uqBTPCZFwsi/og6y/wAAIABJREFUD1OkBxWH1rsh5VYVjLMQnJUPvc/0o6Y1wxSYkg0fgpjCico7F2CPu/bk8RPfO85dRVmAbeUhAxtR+RSlctb3Fk9o1ACIcFzVGGA/6Wcn4TgK2oQ3MjwDkXPYwoeUjZZ2STDIuTpZ+AtBq83vFI5zbhIo+C5CvCKsSkKpWropf4x55AgRtYqQEBdwq7Cs9txciUl9uLPAUitcWQhVqw2HvfGIOvEUi6Koic7ms838p4Yj1jXM+CIFTL9l2Kh5Qn4Wv0lAapT7ZFjS83WGmnfGb81JeK65aM80F1X7VB5azLUoBL0weKC4QL/It11YjBYyOq9aSK1pifa9vk4Fq2ohqFYcslA7bM9i/FBsIxUm2o1kWG36iKoHZlFA83gD/H6IEW+YTJFpcvR+Lor16KjzEvL9lG8OH8HYm6MVwF3yAbkOegnvgXaqDQ/3grPsPS9ogPPCSYrCRBE1+rQ+fPjIPUzcC41gD1WsjfN0o0Wv54ZD5sWY8EZ4HzQbwxo8CH6Igg0vRLHC2MNYUlTFR/kewxapBLyYj6q6cg4UQpLhCzjGaMc86efJeESpYChRXiPREj996y2bnCC8tVVGMs4GTgSutnReSivSYokESMpx3F9C7JNCm/mE4PV13tLWBxEuCXeycqXvar6beYXPok06HsifD1yitSJGLHYvlNvIG9+0jY3N4rmdLzQ7ajSEQy4AXfuitCDJDqrBQFoLxc52Xjy1p7eu2c692zZ1tG8zCOdUyb1w3lbefseOZxbsyICVEdt68cwePrhj/eOuzUxN2Gjv2MapDH544Of7dGPTRqZm7PK7H9j62fMemhx1MmJOtKphNTHXosyWnFvNPWrEtDVxtJeiL8PwXTSOZ2Se0cJFRLsoF5bZwE89Raf0dN19FYUrV1fXGiMH81T0HvCMnKi8+9bzGcpiaCYhjysaUNW9Mz+q6XFej+Q6xlFUYpbFo9ZGOJGIfJK8rDGAF85d1fwxGA/wUfa8KILcQyFJuh6gB0n+dmW2GK+iEn7kdWve+a/L5CWlLtP0BrZTYaosM2W6KX6VZdqaX7jsIGOAOnaULivSm1yB7R7Y/YcU5bphL549tcODV+6tBwaPwKLREW9fNT07Y5w3vay9b223b6P9Mbtw5ry99+77trq8FtXWvK6FDKQRYSA829/fs1fF8UJV+mAwbm33MV0EgW55SLfZBHTqYNfuf/+l3b/6exs7Qrn97//L/jxhyWOTfqMSnOWOF4MmLALiDjGXV1ObP0wYdqGHfJDSh0hMSRufAS0LfWJ4ug4G4nk1VUXI+oD0eVCADEJc7AEBuKlljIR8VflkjVhJYSQoibznxXpBVFVZ5j2/SwGGoMF0GOfE8gl3x3MvB7R8YtktEjR7npqecgakvRTTBFm4V2FS8vDAWFG6YCLXr19zhru3t2+XL13ycD6uQ2HUXsKY1YZARV/UH4xzA1m3aIvw07fs4oWLjuAwQebDi/FA8KWlsB4/ePjQ54tXk552X339lZfKx4sFEN+7e9d2tnc8rFBh63hhCbuEKTMuuXrkDpKrh7Wc8VFsETp4HpU2GY/5weDVL1C529mbxTWygqtiJn8RGhiTF8/huVLeogAJ1VxnmtBPVfKUxxeYwestQSYz81qxzQpqLThnobEWaLM1M+NAflatpDWEOQmGtfIK7ElBE9EXIRTBq3FCComq1nImYUH8wzm/MV4RX0pYoISQWkCuaUJmovk5UsDEfEXch9EUnUUtFOd9ayzshRnmPZQggJLozNzz8BBUojUY36m1A4qHIlRYsfawZix5vmoFE5kVbWE+z1XxvKIQFBGsspAesNFGsQRM5OJGoaTq3DKjiv2LM6kV01ohFDzIiJHhRMpga7mOX+OsVJAoFFtolVoHsUcq/uNjNBE20R8yagREZRvtiZ9XUdJdNEtrqwXWmqnnsE3Bkeau8TNv0XkJZmo4zOO3AmybAqI9yM+o8SkLE+KJmW7omZo7vIHr4B8RchVtCpxTlYJS4DX0kJBkqmmyT8obzTTjTbRE62qV/DEXavP8tDcZ14btf1ZCWkG3KLcDFckHlRMJpSrSlPG0FkI1lyxIZzzP37f3DsIVvA4ek9uiwRPZR+AUes+9qrAqAympCKKFzAOPJkoLv8MrlNOuPqznL5wP4617+E76GfJMKZtunN0LIxhjMy9wBuH9j//4j33sjz/+2JVe5cgzHjwUHsQcSUngvD/99FPnmfAn5sIzVBiO6+Gt7CtrouIv41GAh3QLKu6ePXfO+TxVzsFT9cImoupn7/3M6woc94IeZQFZcJBTkwTTKgKVvbaiE+IRw2Cm/i7LehmO81nX+N/Q88obV4+VeQUFbKBBWp9wICJ6SB+L9Uu5JQ3lzOmzNjvLWYQRUnOq5yZ5S1E7qhuAkwB+sPviuT2+/oMdbz6zOYoP0f5sZtZOv/1Tmz9/wY7GJqzbH7XDvQO7f+u6bT5/amsnV215Zdm9TEf7e/6Pfs4PHj+2J1vbdvHt9+zC5Z/aWGeiLQIJHcVTGITWcx1VxTo8q9GLtpl/wzPalk2iFfWe1/RG+9ieZ6ugOB8qqWFENmE0Yl+BW1J7zp4914Tp5igKYBxHiOosqHUTMjR4iOEYWEQuFF/WZ/CEscBPRTxxDbIi33GdjFacD88CF8FJaIMcM/B8FehEplTeLPiFXMBzUEh5r1QweDpeRtFxUoFoC8R1e/vR35rwdvCayC+qJkt/gmacP3/BexbnPW7wLOXuZ7mj1pHyeb2JrmYeJVzPckSDLwEq4eQsUTt4WXvWs5e7L+3HH6/ajes/2NHBnsf58l+337P9/rGNUJNBDryjIx/EFdGRcTu1dtp+8cEvbH3lpCu2Pfqgl6Ds1jAy5h5cXjo7T4P10G/SVgOuoxI1DstQ/lFwx+m9292zR9e/9aJSo4fbNvK//d1/5WHJx6Od4rkdMRJ3M+NjkblZda5q+IcEYpWSzkRNm5wZqph/fQA6ND8w2u2kU3wTAawVhEw0naiVVh7+zJIHBRA+f/bcN3Rza8vW19ac2FHiGgvqiaWw7LJutc1YW1/3cFqaUYMcWIJRPmF23AvSYJXCKgtT8RLhIyO2srpiDx88tJ3dqBbKeCAUe6zG0SjKrAMlkX5cEAc8tN44nkIzP33be+8xJ/pO8oIAgMTMBYYK8t5/cN+++OL3fv/Zc2f9L15hAIa5oxBixVZrBH5jDJW1hykzLsorzJDfmSeIz/49evDQ4YJ5KoyOPZYSylh4iVFemTsMmL1gj/iOucLUWauUWIiEFEEZE2Qp415eEBmFKiq0mPXyPPaEccODFdX1okBQ9B/kbGS9ViElhYzJGlszMsFvFpCzIJ2FAuZXKxXDmIUzgZTnWo/RwH55o2s1Np+lwCMsseeqjsw1ComTQpSFgixkqzqvf1eeVePrMIIZXsRQdrPCP0wYycRUv7d0Q7QmftGzhynHw8bm2a8rt+RnlNBSp2qhlOXzC2tpW02S6AR+F6MDXuozqeEiCwO6VnApr7ngwf1bTrhDUc17lvc709MIe1Iripx/FkqKhJZ2X6ToDuaYlXojZf2hgHj+pEdJtZVUBdMtHS797Er/XeZPsRVoBoI1tEsCvPKrfJ9LH9JSB8QV3lCQw6PF3AlT4++rvVc+fUXCgOvMg/0Dnsl/wxigFgqam3pL5pSIPP8MZ+JlwwTjuKf1ymCJbhR0wWOp6prxVWNmQa8OxxNfyzDNe3COvwov9999j+KsEQiga9BMFNsTK8vuZRLMZD6Z+Vst4OffMBCDab3jwbZBmY4JLgdhcLDVkNZb0uIKzrYQ2AhJjUdJgm9r3KjnnHEhC3Y1XjQ0sXilHKdSuCX8CmUQui5BFbhEyAaf5ZmJfT3ReMOVKy5PDfxMFcj5DZoA/2ZuyAPwL3LGuUa8ku/hozwbb5VohVpbMQb3wbeBXZRNKcPwU4y88CHmrQKB8voyB8YBvhTSDAwxJvIFz6J4HKkIyjf2XtNzs7awuOh8gs+iaeDV8vKKnVwPLzG0UkayaNPWFjOs6aYE4gFaXOTFoG8hnGZars+ZXuZxa/zU5/r7zIc1Zs0nshHK51AMRwPKbal6WxJyPXePl6LT8NyGckvO7WDNl4wvPEuyG/DEb5E+cmidyckoLETPz92XNtU9tP7urt29dctGOxN24b33bO7USTscIYqob1sY+n/43rqHe7a6vmZrnq4xbXu7u/4PpejW3bv2YnvH3v3wl3b+4hUbKfmeUVsH+nBsPTzRnsoXyq3+c9qgdkZVJKTOlGtqGueKTil45BWtq7NtDcbuXo06OeMUVOp7tB4yHzQ6G+C3t1/676RbbL/ctqdPnzjcEoEHbBIWDm1EVmd/+Te/MO81ZYjug/aAZ8il4AG0UpX5kbs5C3AY/EK+xPCg/trI6NRX+dWvPnI8/Oabbx03OEscMeCwrgF/zp454/ImkRbAB2PRp1wpbvydmgh8Yl3oDItLiy73Mi94JThNKhMpTtTzUH0U9uX99z9oInNeg90qFVOGZ+iA5J5hskNrvGmN8hl3hslrTRcYlNqiNLqhpHhMgZ3Hjx/YZ59+bE8f3bcxDzTqufPyaKRnhyN9j0hAueXcuofhrIvMlFE7d+aC/eoXv3Ill2RxDDYopyWkwhVXz50t0W2ENL/apV1c1BLxF7S+pAm4hgytih+oY2Wd40PbuHvN7nz3uR3vvEC5/a/786fO2/FIx/qFASqvTgjPZuINg5hzuLLmZSYrwc0LQTVcKN6o55OY/wBhLOEj2RqeQx9EaFs7VBHywiw88KoJnZC1vajtJwlTJDyO/m8IUDAHeTZdOXu1520NQIQVemTdvVsEkkVHGMqeX7p4yZVEGAKW0nt3o78jQIiSBXBzP5/dI9mhqfG6h72oaMpEp2M7r6IvJdextyAXjGhxacl+/sEHTnBQYkFC+qWhGIKIIDKMmz1SxVL3Rk5O2vr6mocbw5QhGGJszAnkQhmUt1TWRvZd1TujwmoQJc5e1QDlwYapQ/SwWqlYDfsMYWe+ykPiGfKCMw7jQniil2gwB/aGNSgqQE3j2QvBhc5WnzMDzAiehatMDDKsSnjLXip5RWrGnp+Tic8wQVoCjYiPw36xRNWKw6AQ2Cq69TNaT1grcGgtzB84Yg85H4XfCX+0vowX3CslnrPkfphMttDXyqj2pPUCKby2DacZJohqP7KwnAWW/BwPDyvEPI9V04ph5zEogJWAycZKnT3SQZmiR3UodxF9q1DryLOR5zUrC5qrC4OpNYTW6HSvVOEMgSg8tfl3zy2h72RTbKIV+AMeQtnWs8JwECFfatHmFQZLdXpd58qiclcIAyqCDqHTvAcnuQcvTYRVxWfuJ+Q68CzClKPI1KTNzNCPjwJZ255XQ3g/MIZS+9lnnznOE9IpRRQ6wcvDN/f2I+evg7dswnZ2tj21AXqC0IJnhFBIBKO7d+/4GokWgSbcv//AcYaCWWtr63bz5g2HUQx2tOtgfggUfPdnf/ZnTluU05txt4a9DCMBX3HmOuvAqcjBUzh2bu+W8bUW0rlXIXKCz0y3WoUwGJZqBjQtuHIBoj4pA/Ckl3bnzl0P48OLox63eV0SUmq8ydfot3b+rbcz45loRG2Yy4KS1jGM9tZrjGsiHyiHwtdnlHFMZ5SfI1o3SAfaIiyutBe6AX+ETwITwBl8BX4Gn5QHFlhH4OS8wAV4EUonQrMMfYyHogzMoXhGFFbUcVARNoWfKi9Wv2HsVustFV9k7lwHbiAPgGfIB/BI5iMFmu/Vn5r5ydsErIsXyjjEHslLxbjgaBgyg955bQ28KCUXkWquyCxRjyF6cI+NhhLS4EBFg1vaFQawbET0+/xwskEyDIRt/nimZa2RRPBTn3P+fpigPwx28hxrOcAnXeapdkXijTFWKITkurJPwIPyts+cOWfzcwu+FsGl8I3PMsJzxnwvjzhnsr2zbUfkfUaHaVucnrATM9O2v7llP377nRcavfzOuza/vmpdlIOjI3tw947dv3HdZqcnbXl11abn5m1qesaV2oP9fXuxsWH3Hj70isnvfvChLS2vurA/4qGRpSgPuFb666IsjHml2rGSO9mmcYjXvIlnZ5rh+OkHExiowk0NzSmI6T1HS0ivZAmUWyLpkEtksOHZDx7et729qKKvaCePqjCqLR947+FTp043TgxgFhxh31GENzc3bG111aMb3CG1uenPAEfBK+RInEhUTwbXoQfIyxSHhEaA17/61a88dPbrr7523GdsenCzz1w3PzfvuHjx0kXnXRifmINSGGjNhO6AIYvrqK795Olju3Hzhq8LmhJGsUc2Pz9nJ0+eanQCpSwtLC64owojyhv7PqtmUJHbmOeb9Cjtv2gqe52NFVk+FT1tYCBZK1259fDqkPMiBzry+D//9GO7f+emjZPqN27WHxuxve6RHUA7vEbBuBdRI5/WnZt4afsjNj+3aG9dfsvzblcWT9j46Jh7byN6IuSxSDMJwzwhzTtutJi1Ke/fHd08iC4e4V48xf0oOMwaGW+8e2BPb121219/Zsc7G6Hczq2ft974RGjGHgXdao0ilDDbjMTZiqyNknDG5DykOjWY9u9SjykxLR1AJlzDLAtNaNsbCohwvzxS+XA1t6x8a3wxDJRJeRAhbvJIsGYQASYDkkCEAGQYHy+sM1iE+J7w3p2X226l4aXwWTWG5hosT0snTvj1+sccEPTIh9G8D48IwyDXddSVZV7MEeTlO/ptohSjuIJAPEM5qli//LCxdpSQcO1xCOZRgUxePgRfWYHk7dTnbMQQYkhI0vl5rH7JGZBAlwUkCUeaw2tIVYwbmdHVylAWvGphJwtyLRzKs/U6cmdhqoY9MVfmLM9nKxS2ypeeqeulrNTX5r0axtAzTkjhfF2BbIsQZAGPZ3IP5w6cQlA9vLgI2mLAWSjxfYUxFy/mgHJbihvk/dVeZeW4XbuUg6AVujbPPysUWn/eM53zYGuKNjxOXtC8r8P2uJ1f5Ms0qkvJG0EQVYsenr+yshqewBK9MVgwok0ejPbDIRTEuqL92aBwEOvPXrvAM6yrhXDHDrkwRR4Ov4eQGteIbiEAyIOpSoPgoIwYoUBG7j7XSXhmjlipZVnOhcKADzxVEQJ13ueua6FBGJygcSha3Adtg4aQGwht+OKLL/x6vqMHMNfjdSJdgpBI0T7on8L8EUZQYIFJ+pp+f/Wq7wARMez9zVs3bWV52Sanp9wouLv7ysdH0fj66698LzG+YZmn/VF4tFBY5v0cmQ/P/Zu/+Ruf+7BcVNETwUvmL+EozQVuSs8892ClNi4J4fJ4jWCXxhCM6LdQNEI4qAUMzoT5w1deMxQ7PMTZ3r59x/cL46rDSkpsHcbjstJd01PHu6awzCDOZrqZ8T/vWU23RQdqOaClDwULPWkrJeQ2oe5hGMv8IT8v43men84t/oa8Qq4hLwRmiiyiyLoRZz/wCcXPq2x2Ok1xQyKtFAoJnKo4E/NBFkBgBgcQZmWwFf/k2VlJ0p7JQKp82e4RFYsHOxLg1UKWcXqBwFrgxOmMFMbiOfXQTBn8lNdaeqJnuPId9v6bEd7uZ+0KWKSZRdXeOAftcfDoFsBliMg8RutyOlzGHDgXn28rK8Z5trhVw2hWmmpeJr6g8TNctHyiLYpUK2bDcLLBxSKgq4pujBfGF/AKeQseBC7CS1GQzp+76LQr71GN28xRnltwGZhTxXeUNAxS4xMdm5udtKnxMeu+2rO712/ay82XduHKFVtaXbE+qYKH+3b9++/sObT3xJLNzi946PLE1Iyns2FcQWE+OOraqbPn7Mz5CzY+QQ/7saLcIvSPeEq9K7cFloCt8ZHwevWPpdzG2nW2WZbJ5+VwUooq+V6pLWYK7840QZWAuY99BBdQbsV74Buidy9ePPeaFxgw4Xk4ezCoLi2dcFq58WKzcXRIRoEfsL94R732DFWo5yPFT8ovfxWG7PSXlI/jnsvKyO0UriIHlnPFKbX36pXL9ewX7Zvca7y55eNHekBEFDEvijdiCF6Yn3dDCPmg5KujzDFO24YxOgX4Hhx3nQYxF9anWhqHh0Qe0uf8pOsDiqKqaaxwQvJNLU9mWTbDf8aNTDuzvCk64I6YosgKMDx6w+Xygm/QlRGzl1sb9vXvP7ebP35vYyN9m5yesJGJMXt1dGj70ERgo7QqHVPHm9FoqUqEM4aW5YVlu3zhkl2+eNmmp2aisnWhI77OUm6JCFWU24W5uZBrMdxAr1y59SpMDgMekUFBMeAO5fbmVbv77efW23tpI//7//iv+nMnz9sx2rAKARRlRRsA0MhCJQtKbVkTsfXvS9ufCHdp+59mpSczMgkCtYAcDLl4NwoZHbiv5EI0ZaSHVEWrBXTNwRXAgoSETkDUsL4pH1ZhrlE8JmL9eQWCbTeCJEijQkbwcVX49edY3+PFNecQarGWFqG59MXisLJ10PcMz08KiQlmGgIDBwoC7u7sOgJHWNWRI9L0DIhFiHkIzbXAkA0HGSEyEui+8Aa1iovOWATRGXRJeM/hYYOCY2G2yQKVGVsWyLJluEbKPA8hvb6rP0sI4fthCnotBEqxVMEQiJzyszSPLMxkhiDFpBawJdjmazMDH0aMRHzyehwWcgxgFboLXsIAMKqolZGUwub8Mx6lgkAqzpX73OY9zbgi+Iz1DObe1mvRmrNyWxPm188uQmq9X17B46woZ5jR73k/M2NohZAoIY8lNgqzbLkn8he/+KVbVkNobUOrhRvcDwwsLobAgiWZUKRgnMEoWRv7LkVVTJjrEZbBHWhJKMcUCQpc9JYOx8duTZZglD3pGLO4B4UPGFQIPx5NUhMYZ20tDFgYtxAYoDkI6yoog4KqXFjG4j6EdNIQUJB5vvrO8htKqgq8IZDgXfqLv/gLF9T+8R//0T1fzPcv//IvfZtpaYTiyX0oBRSrQblV9VUYOfsMPQUuP/n4E1/TmdOnPXzr2vVrbnU/dz4qUxPiCUyxLnImeeExQ3HF8s+L8FxyCnkeuUsIGszxzBk8YTI+iNaIZrW9EcsvjRGmLZaVIUueppJnF9SvuSALDTX/inNuK9r7TcV4ItgXPrAG9hYBSuHrzdiepxTKLTB74sSKra6tuQCi8WtcyLQx40ZWBP29RzuFAJHxT++Ft5l+Z4E38478zGHGLw939wiDtmpuPW/Ru0Fv2vDik9rDPMfYs/DAycPmFVSb6JTy7H5rYGCuYTi47bhNLquMgowNTcCQzPmAB258LlU5qZ3hlVpLD0v2I/NYGYd9PSn1QFCU928YP4n1CN7anpuvKR1Vaxv9rqrHDneN1yWUlEFlXLS2cceVJP8yUxltCt9xOlzCXFo+H4p0m96g1INcfKquIzBo5BA81HCX+WANm/ot8xPtG1PMUX8FyGPu6dHC1ch2w3OLwbFVbh8/fuK5oQvzi42AX8M4Zy3lFliB1vGKKJkwaDguurmsZyPAipm9fL5hTx49sfmFRVtZW7HJ6Y7t7e3a7z//xJ7cu2cnl1dscWXVpucXrTcy6sot3kS8jBi5UGznF5c8PBM6gTbr7XMoZDo6EmHJCKJuWCU4GY23bEGBr8GUgjaFRQYFhx2vih0OKseyVJMjy1fxfTgDFFEkPArnC5F9EbKP0Yl7VV8Gj+bL7W375puvnbb/8he/dDq/ubnVGJXhR/BS0vNUK8X3nrY0/jdaQ/pai8WCaEKlrUg+UzoQZ8QciGJivS7jxgL9ewxSGJaJctDvOKWAmSOPehj1SuihZxGpEFE7gRfgVdTXUKSAeyNLkGnAbKSHBI0quaTJglLTb+Ex19ewXSuxwqOsm2XawRhZ9uU3RQSNliKPbUxMuDiZPn1sMUg8enTfHt67bRtPnxiXj3VGrT8+avtEh0FjiDqyEeu4UQF4GHEnW390xLq9vh3uH7pH98zJM/bRhx/ZybUznoqjCDWvSu5qa8/1rd2i3M7MTAc8OPuK1B2HYapWl3zycVIb+117fOOq3fn2czOU2//j3/w3/dn1c9YdGfO+WbL0SWvXZqvEuQS7zKhEtLMA7HbEouhKea0ZojY+JjsYY+wH5wYpjxtsAiL0XH73cVNYksf8V3HqLSF7PYQyBNdgZgiDCGII/IQpILypwJCUhVqIEIH1dQiIPd6vhLiVQ4heTE34ejmcQYtnBrzXGfhgeGsWcjSHfAZ5jzLAZ2acz09htOxnZtbZcybEkiDeMKZ0MlmYykwpW57yc5VPwXcIEQp91l7k/c33CV4app48KCIGdaii7hdyS+lVrjK/Q4wJu0TBQKngWn5n7QojV3skD/vqdJzg8rvyfBVerudl4pThvdm/P6C4ZliWkSePIUENxoGywtz4vRacsmAovOE7tRFizrLMCl9qA0Beh5TbWgjWNRnnakY4qFQEmQ+Ujfcx15YIZ1wYJkTXcDFIY4IQ0h/23r27bpRCqP3www+dubFvwgnOkzNWPQH25P3333eYhPYRiivrM0pc5Pq8dGYFrKBwkZeD0gUjRjkjZQDLMGMSloSyzDOkfEJrKLIBMwfOUKIp3vbgwcMmp2dubt7z9MKL+nu3IDMOcwfmCLdCOEcIUL4da0QxlAWZeaEEAyPcB11DMYXOffLJJz5XfgP+WSO07ze/+Y2fBYVvuIexmAf3ohDzbDzBnDVGA9bJvqBgU1BjZ2fX7wc/bt285V4k9nJ5ZcVu3bxpC/ML9tN33nZ6c+vWTVeGecajRw89aoVrwUNoM4InHkxVpUWYYj8oxsEzI7wwFJwIt1aIsbyzbXXQFqcc2hL8DfIOUefwiL0eqp4NN4L7rARk+ie41nUqIFjTioBl2sjIc3vbldu19TU3kHgfyIrW6Tmi1XlemR47HjmKtWG8mQblcWsBKP+mtei5Lc623uDA5ijWM4iPbWGeTMPz87JglnE/P2cY3a95QjvPklPdGGlDGJUJ7NMQAAAgAElEQVQSAsxluQW+wBwUiSGBPxv6JBNJrhG9e20vVA8gRa3VNHNQ7imhu02dgAjzlfKu54qG5zPQHBq5KNVzyGeg52dlRQpKAEipB+Btf0qUj3JXpeQ0yfSt0pOjVHQ+mR/kOdQ0O6+rlmeysK/7Yg3xKXTu14tF1TgZElhrqI+7Oeeue29R5lQ4DEPiuXMXbGmRVkmK1BnMQ5YcBA9FuZLTR+lYXucBxc+975FKMo4g3z22l9B77pmftZm5aTs4eGWfffz/2p3r121lcclOrKx6+DHKLUoBXlto7PqpU3bq1Blb8CKltJCjWi/w2rcRmo+6clcMJKX6bSN3ljQMnXEtY752BsUo5cp5SZvIskN+H/JGap9WDgoc43nsIddoz0SDOSN48tXvr/rs4LfwF3gor1yTBeOrZC+fa5DKKFrb4IhC5UMGys/jHuG1Wjtxjde0KNWjY14KfUhRJaUFFjK+r7XxZAf8tc/pecdThzWPzsDYqZogocfEM4qSW5x/gudhcn+mt1ke1x7m32t6mfGlplG63+Pcyn62UZjBPwElxtzc3rLvvv/Wbt++aa92tryVVWd81DqT4zZ/Ysn2jo9sc3vXulST9vzXETsqVbLHJyds3NMjiDKMEPvlxRP27tvv25VLb9vUBPJzMQoXXQJ+j1Hk5daWe8qn6HgSG2ujbhBgfsdebTm2etQ6Y+M20Tuyxzev2r1vv7D+3paN/Pu/+xf92bVzdoy3ryiKEja5VxYqVXjMDFkIkRWrTKxl9WkoUUXVsuKl9839xdIsISMLtq2Aonp9JbdCoRRDFFw9OpT2wTYSXgCAXNXS785DiL0gQFvcqAaiBkFL6JAXLigmmjcxZRHXzFjaebXEs94L9ndQuRgs4pMZVn5GPU4D0KmNRj6SNzES7X0tQCgcWbE7mke+PiOh1sBzQFQ85oStQLT4h7dcyhBCBtchiEhoh9jxHddyRlJMFFrNPVI2+Z3z4x5ZCgkJDWU2vN18r7ZJPIO8CsLRMHKgNKDA8Hz+qQ+qPF7KQ0aJADdQWoAhwtQZO++9CEsNF/WZigDnfW4EpmQ9rZkDCjnzUL/QLECJ8deCkRRj5Wo7gU6W+ixwModaUAk4w9oZXCYLGfFbW6hI4XASRtr5QeTDi6CWQJpvRSr8Y82ABesZh7SHEjxh/PQIJKeeyouEwaIUAQtiluwB56fwbsEgFb3x7DDm7373Ow+HRZkCVvAGE4UBPTl16qQrgOT7Rfur91zBRUnF8whMojDyl7FQbgM2dx3mUZIjjeHIq6lyH8oyFm88roRHouQ+e/bUPbS8mDPWVApVoAgyhgqnMT57jJeUF3Mg7BdlNEKGX5Rc1SNXrLmfo4f5MAYhwG+99VM/cxRlBEDyglDiUQbIvWFPwTf2Ijy1Ww7/4g/gtwxM4BFjKSyUcCPgi2I3yuuPXMBok8a4/IMGhwASUTasmX0TT5KnrDbEtMqPQ0jJFWwF4GxMkYKbaZ/DYAGqln4NCm/19VwuBWiYcC945K/2RjymHSsUUKIDoEuc2/LyqntuSV3JRtZacMk0ocaLBndK2wQVKcu0OeNXrdxmnp5pSy1gDdKYUHDbs1CLkvYchOv5mszbNac3nW/myZle5HkNCOS9wVZkuoczAe4Fg3yvIia+3lTfox572N6I/2VaJgPym+apMFl5WYOehkrW8IVSdEX7Ia+U9k98Ne9L5jkDclPqa658+6DZ4VTgWuGa+FctZ8RalG426KCoeZBgsoa5DKv12fPb68bRQTzTNfU4rFv3ev5fhc+xL72CV1RLjhYz8P9HDx/ZxUuXbXHhRKO4aHyNq7OFbueijDpnl9m8tUnJQ0Y2x1lTqhbvkcNtfZuehsYd2ZdffGFffvaZ5+hOTk17vu3pc+ft9NkzdnB44MZZYPL0qTO2vLJmPfJpxydtano2CsGGzuROFpIC+ReeTDczFUOein0Fbxbc5LU18FlsYYKpYWcvmaCt/q8Unba/daZT+aykM4BzkuuUTqD58Bt4yUvyYMaF8LbmtI+iPCalUc/35zURqVHckNxn1wdcOa4dY6q/EWsSbdO8XdovkZWuHCqloBgCQiZqI4Ek42gs9Z+PyIdWvq/xNePEm+h1Ppt8fTbI8f1g9EbZGfXgTUYt3/8ShQQN6PaO7OmLZ3b77k27ceOabW9v2PjYqM3MzdjyyTU76B7Z8xebLlONAH8ld5a1kYYx1uk4ntHphTOlTdb5MxftnZ+8b+trp0rufjFQw/+QjXZ3PVqOEHKHCyLfCHFWqkWvW0KgOQhyy0ds/PjIXty7bne/+dx6uxs28u//h3/hntteZ6J4btuwGB0eAofa0yi3oN5QHX5mWB5LXQoaZOtPviYT+wxEjggpFFmHrgPTGI0iVSr2cR8J0ZnAZ0RWKACx+N6XS1wlAbAsMbLaaqwMeM3z1akphb64F6zkt/izE8OoFZpMlLMCL0IgoIRIeg5NQh6uUei3xhHySUDjs0LfAD73zBK+kvKfJQCIGcgDwTp87erDVVqc+L0qvJMq7+ksM8OvBRg+SyhFCP/uu+9cgEch5B8J/1hD1SYDJVL5pNHuYLKUVd8IAXlhoakgqaqSMByEbARvQvvoTcoYKgwSBbamXKHQnnM94yNA87tCLglNQwniN3m1eE+oJmPiXQI3vLpfr+e5iMw9eyDkBRBjzMJI3qs3G3AGFTvhHtcr0gDlVkr1gECXWmiJ8Gn/FZbs3ovSzzDjWcabbAmvcT+ep/B7tRsIOpLhMcN6TQMkQGXhQdeLtmRakZmNvs9CZcYfzuru3Xt2cLDvHk4KFfE8Qs84dwwX7IWqnaqoGkYOcnOwJtNyC6UQRZDPKHMUSgJWUBwJr1VdAs4fxZTwJtEQVVpn7+UBjirgtBeInnrQWYwqFGFCkQXzyMsh1zR65kbvQIwzKEDMm3WQuxRFOw4drlGSyT9UBWPgHwUURsG+gV+iaVIc9TdygvFiYCENBq3iWDojruW9DEghZLdhs5DCgJfslVcEjipAt7nMAQuDfSQz/W4EmhTho7kIxiIstY2GUaiT4EBe3WFwk3GwVXzD81KinopFv827z7CpMYXnwu9sEMrKrWBC+dWZd2Iw6ox3nFYR6r26ut4ot8LfLOTU7zNead9ED7QnCN36La894+f/H+7n/dc6Yx3hrfBxUySV5iBcrYXlWqHOvCSve/CsWs9wvl77OUhnSz2RUrAt82GuA3/hPV4QbX/fw/TV3kU8OMswMjgzDngcQlt4geErfAYvpDR7AadibBWNkzLNfpGfx3PID0SZif2lp30YeICHyYkpN1jJWwjvUVsU7VHmNYL9jD8tLLTtxfK5uSGy4L1gVmddn5nog3pkC2e172E4KuGxpd5HPv9h/KCW75ib1pR5kHBI8F7zCskZ/r2nT7VV6ls+EkHD3vOWnrLjHafr9D+/ePGSLSxEDuiwl85QqUwKuc3KbVxTPL8KmcZoMTZqx33l+gbdu3n9uv3ut/+PPXn0yBWCuflF++DDD+2Xv/qlz+Hajz/Y5sYLO7lGhNasV1iemVu0pRMrNjqO8gC8+GpdQfZ/noFAkCcPJcqx9XLW+xx3Rq9RXih+4RVrZUXhns43y8lxDjJqy4gkb2Vr6BacKjK05RNxPuyfoirAD3gdE+F76CVFnBr/alEo2S/xAc4yglT6nm8bobVtOp8b9gpdchkW5bKpBh1GY3ANngcdnpmd8X0rDDPSDZqo1Ogn7PgTANiE47rRJwhuAz6KwFBRSfGarNxmOlYb9YRfGfYzjas941mm0v7U9DPzC43lMpvPHac2xpYJe3Xwyq7fuWHfXP3aNjae2dh4FOS18VHrOmwXnQBQ80hWUjPCSOj1Rfxs0bnMFheX7L13fmYXz122mclpOyYi6TiiMeC5FPDCuEsHG8L3p2eoR0QkCUWsAp/CWAGMh7HUPcbHh7b14Jbd/PITO9x8Ss7tv+zPnbzgnlsAOjYUkChVqKgIdnjoIWxsHoKdhJtMWDJx0e8+VlH0MmGskUS/6a8fsFu5XvcYZWuEiK8TwC7hJbktSBSWiX5ZhM69tIPDQ2/r43mvAugiEHGvgKOx+CUPZyBZFCBwj7ZCohMzyEKNI6CHtMWBMKZbTpzOhBAm5pcVUObF9RIeWZssWF4RzHN2A3H5SxsjB3oOd2zM16mQDLUnUN4QAIPnEUUIZQaGWgtDDXKVMxgQEJh3aUId0Qyvt1jJSrN+z+ctpgPAo9x+/vnnjccHZQJPLkIGwgXPxpuK4kiFaJRKFGEEBhQW1oUiAWPhHt5HqfbnriRwHyGZ5K1QfY/QSYhfNFzvubKiMHvGYHz2DoEBjx1WXObBfvE85ouyi8KMYuFV+VZWmmp9bBkVZKMKYAh42WBQM2IRq3p/akIk671wTAIK582Zgpu5ArV+z4xZAh9jyAoKrABbU6UQVcZRnbuYEfdl5bvG4WDiTWpWoHCJoBg2bm3IyfRDY2vOee75uXk/tLeZeCvyAg+YFEHgBCMAfejwhgIjMDR5b6VwMD8ZLxB4uR8LMwJstJKibVD0t/NiFaWaKs+Xcsy6PS+qvPhewrAMTsAj+UY6c75nDmL0OSezFQwCruTBzLCm9deMUfdmGjlAb5vw8KjQHL15W0MU92XlLe93MFu1kYgAgBi7pLk0uCAPQoaTtk9vPudQkNtewRKS8/nDLAOOFNIe79WXN2C4UMcifMlTm8Pja1gOvawI5uXsXGlrxarmTPMbCR3C6xq/Rfu0l1m51bXMl7BkBKwff7xma+snHbf9HgSG5HHJeCL4yc/WdwGHRbD1khiDfTvfNG/uH2bt1zmJ1rvBtKQPueinKuRNmkGbd5tpQr2Jw+SCWrkYhJHBsGfRPV2TaZcqomeaor1ijdAI0ggwVEFPiXKAvrM2zglewXrBYeiAir9BI1CMMToR3o98RHg/CijPj970ex71AN+B5uoMOWMMU52Jjm1tbnrYOddxjfg48+B+r9Y6u2B/+qd/6uPD44jogD9lHiNaoL2VLCZ63sJZTgOJvFwX0YfQ7GF7LjyKStiDlZRbGPV3jYyRYXfY2fOcLD/omkzL6vsEH7VxZIAmFsdDhr0ogBTKbUQYhBOAfb93775dunTZlhZp76POAG0tiMxflWKgbhSNcpuiBz11jvzOo66DIf+Q8cjvPDo8cJnk6eMn9t2339imG/NPeA/bpRPL9t7779nC4rw9un/f7ty8bifmF218lIiZSVs9edoVXMrWomAQFupOkIjg9FYp0fk2qsyqOnaOIhBNclqR2kD5fib5JdOXzId0ZpJ1RFdbBUz0V3wlQrTzfW0KZLRJA77ROYB78i2jEFXHFhcWmmieRpns9WxyasqVSuRCj26JE3VQQUFlvjkVAdndeXRRPFXUlftpQeNtO828Uu/C4pJ3KFEIdOxLKWTXj+rpM7NzJZ1JfC+UXce5UowNXpbpZeBsqOmZ7gmOs44lvNF1iojS98K/bGwQbx+E+cE2X7pPPYWl/73a2bXD/X07PozCt7PzM/Zs64X9ePuaPXj6wI66B66HjIyNeI9b1EyvxH7ccz3MoxPIY7cRm5qYaoxlJ5ZXrDM5FdFi84v20ytv2fryqk1Ndtyop+ZVGDBevQIOHtv8wpJ38/Cqy8gkY0RxqRgnuc6hDHvxtOOubT+648rt/ovHNvIf/qd/1Z9ZO2vHY52moFRsoqz2YX3E25CVWx1CZiS1wCOkEqHJgmc+mFpgdWtOKRThoR1Dcla4RxVQAUK8Eyx+ZRnlNQA6njtqhwdHXsRk48WGMwT3rGEtPep6Ej5jqb8izwbYlaROoSaAaXZ2prShoAnzpJcAP+62oWJ6npRkkMerena7nleHgMKhorx5v8eJCf8OxkghKBSosPIeObLC+KjcRtI9OWiPHz/yQwTRxSD1DIUHwjxR0GQRxuuEQsYzuAYhHIWXvD5KpQfNHyzg42dRFFeV5W4UXN+rNlRK55YtqzUiDhKxNveNfUZJpIAM4yMwcDbsAcRFIZSERbJOlFUUOcI7UTq5F6UD6zUKJoor6+da1gxzwkN3//49J5Lk7BGSylwvXDjvFnEUHZ7HnqinIPPVuMA836PQAmt8jvzKDZ+L2hwxd4gyz+ZMszW9Zr5Z2MiCaC10NYpHYZK6NguWjKVWTeyDcm5lLNGzRMR0jso3BsbkcVBoTZ5TFoRqRSiPnZldLXxkATPjeVZu8zVvspRrXOGZ1pQFr/rZwmNgiOvUcoOzo8UKAgle0ixEZRolq6NguM55UfErV6IxemEpbl19TaiTBCTtWTtOm2NcC+RSbluhIWbZ4GLK1R62Z/m8BoT818Lb1Q6nVFZt2tKE8Y178eZi3GsMdG5Ia3M3ZaCOubbFxtoco1gn97RhjK1QrLnGHqBQtYbKCKENL5bzhaJESUBT2B9jYLTMijawrWrUUgBqXOBzDu+UcuyqbQkFZt7NNaWacg1rGS/z3kt41Bm0Rg08RRHtMPDysGTaJ+04vVpfP2Xr5P+Xoi0ZBnRfzT8zTgheWhgp0nXygmcFVjxc862NlflZr+N9+Iny8+vxRFM0bh4vXzsIE7my9etGs0wbalhXykQ2xuaz0n5CI8glR7mN/PdDp42cETQd46aii1B+ecE/ZOxnTHgA7T1WlleaiB6UZqU7wBf0D34Cn7pw4Zy9+967zqPha6S1MBciTNgjeDWyCeMcH/ftT/74T1z5RmlGsaWlSVSEHszHrs9GcJBpegM/xdg+WlJEIkxTEXxtTmumUTIa5XPKcJzvr3nH6zD5emRSvicr7HldNe4Mg1lkx4jAaEPSuY+zjaJnyjOO9AfOiirlP7nyEy9uRMGbWoaRgZDvORvwJ/Ne9iEqVEc7FC9C1osiOThY4BVzXlzJ7HB/zz2yeIufPH1iJ5aW3Gt8dNy3u/cf2Mz8rF25fMkOXu3YnevXbH5qyhYxzM7Oe+5tf6wT9XJGxo1SahhTfb1+ht1Q84pTwj23yhstvIQ1DxhAwOAhZ+9rqrqdaP8HDAnFsKkWP4KJTH9rfiulLOh8tMnCKUFqDvUlzp877xFMioJgz3l5+CqtDEuKmRTiaaIdXGaPftfgx8bz53bv/n0/S+RrcjmpnszZcT/1LhSp+PTJEzc8uNd2NDpSOJ8YH7c9irZOT9vs7LxHRz18/MjP68zZc60HV8ZWPM7FC+p7VXoNey9XlF2XF0YibzidS4ZrnY30Lck/tXOg5Y2tnJBpazZgZtmyprns8ZOHj+z+7bt28OpVhEyPj7lyu/nqpXVHuzY2QSXqUf/+qHdsB0eHePtc0QWdvBtHl5zYUlC3j6wQ7YAmZ2bt+YsN29nesvmpSTu1vmIXz52zZVoBEo4/Oe1VlPf3j+zh42c2N7foyq23AirRBNmY6m7YoiN2el17+eiO3f7qUzvYeErO7b/sz506b90R3P2DbYDEmFV0CUKvipg18RrGaB1YSmnyYUR1gDAWc69vdvFEKgRXiJEFBOZESCuEPoqyRDlxwkm5nkNCAQUQifX+7ur3zqBIWj996pQn9NMkGAsa63r67JkLVZT3RknaeknidL8JEaKZM0oNDaZpfk7zaZADxVRN4EXoYGA8F0sw0u4H779v77z7jj169Ng++/TTaAOxuOiMDIssVlsYFUgEcwUZWRtEhueCpDA8xuc9yI8yw3uYHoctJQylj71RH0qUacLb+B3LMs+GYZ48ddLnVls8XfhrMlRaC5sIupCqRhzOJodFDGM8jshFQIWoMFfWpdwz9QbDSg6c8UII4HeIFPuDosn+oMQzFvfwWWHC7DuwQJ9OzlEVaXk2oaXcw/oXF+fdgKB8a2BAYcqsg3HUb1cVsGGIzCUYY98FFXnFc25gFkCzcqs9kZBQC35vEhRk3MmCuQwYzFlFsFT1U2eRn6M58Z2UWxi552mW1hm1QJMJ6zChYpgAUgu2eq7wP9MJCQ35mmGKWiuMBvODqKBwxH4qFLIkHZXiczBKEcHck5I58zn6Xk42xSiUc6MzyfuV5zf4vSyvVFCNCqktXgh32vw17gVOsjdWrWeEh/qNz1KChzGyLKzKg6u5Z8Uhw5iewV9gH6UVmCHXFhxCUNc5MSYKLbiEEA7+QZvEXPkrZTd68baRHFIEswE0cH/Ejo7kfVT4ekAEY2GRxbiHwYbx8a7zPeHksR9E10TYXMx53A1/qj6MARIjJ9ezLipOq78i61PYOPjMPUpBiD2IfCDmCI4zxvFR5Nvz+czZyGkn1Lz1FLdFampc0b7XggqfOVfVEhCMNviFFXx8wmH022+/80Jkp06fciFJ8JDpi+7LeFPjsT47vnpBKWHhYPXMPJcMXzXuC77aZ6bcsmQsFYy8CZf0e35W3q/MY/IYojvR3iYVC1PrElfcwwnZ7kWbO5fH1e/wYdpeUcUbZRbDAnQVHs1nFF/wg4ge+CljIA+wB8COenkitM7Nzvl9wBt8Sn3IuRaeDQ+D7/GMhcU5b7EFLMLrkF/g6fzOPvM81XwA1i9fuuyKLbCNoRdeJiNepvvZoaD9zfRa32WDURPOGc0pG7ysaXd7XoMhu/nsmjNKaTGi4xk+6/f5mpqX1Oc2jNcIstUf3JWSpNxmGhm5orRkiohF9kK57lcuo9xSs6CtfNxiTdAr8IWzBy9ViFC40e65vNojdnTctb1Xe7ZHBeGJjk1PjNkE3TdebtqD+/fs0ZPHHrK5vLxm3Z7Zs41NG+107MyZU2bdQ3t464ZNed/caZvqTNjUzKyNTM34v6nFZRuhAnC/yPClrZmnlPrBFl5Zqii/CSfdz5u8znnNNQ4OXteGJQvvWniLKJjaySWvf5xJawCljy24eP36NZvojDsOvP3OO/b40WM3PDD++tqq7/mN6zfc4eN6RmnNdGp9zXH31OnTLj+vr6+57E2Vf0VGTUyEQUj8GH545cplH+Orr7621dUVd4Lxgh9RVZgzf/DokZ8RuIfyfefuPXekvP/+B65/RP6zusRENWdV63Z4LbnQLvuo6rkHkZeQbidpQbyyLCIDZKb9WR6sZUrhLGeggk25DoqfXXmG0wAUcTo8vHhhd2/etpfPX9iIRwIE3D7dfG473X2bnJ+ykXFChCNM+OD4yHYP9125BXaQVSfxlhNGjgI8OmZ7e6RcjVj3eNSm5hZsbGLcekev7HgPBXfUzp06aWsnllwpnpmet/X1c9bvj9mjpxs2PT3nYckYMtzwDN4R2dpEmURFcKold6xr24/v2Y3ff2IHL57YyH/4N/9tf3r1tB25ctsSK20sCAzhxZuGgKBcSDavFl608QOENSWm++/FYqRQSyGAPy9Zk33uxVJUC3dSKCiuQnVNvJsIYcztLO0lnjx1iw4hBrSf2D84sCdPnrkCy2cYDMINh40VB48ov6kcPB45lKWDg72I9R/vGMVlUCrxxl68cMnow0RuG89A6IMBwcyEPPxlfjA9mNe7775rjx4/sk8/+dTHhFHinYRRMhcKy7AGlLWlE0t2/foNF+RcmRvv+G8gIIjMWbAGeRsVWosAClN05Xlhwb3B6gnJM/mHgkvoLPd6HHwJdXMsVhEv9dkr+SY1Ixwm+LxJKRnGoPQd64HxK7RThaJgGFyjc5Z1EbhCEEWplDWN31gjn1UhNgvawWzMmRbWcAjiT35ypRQTCkE7M029Z05SYmshS5+dQJWQS8F+LQi86V4xjbyXureej1ddTBKpcIb9Yf+AVeDGWwGV1AKsgbU1T8RQRggp9w4/pbWB5lPPO+P7sLPOePymvdCapQhkQWYYQ62FpRBYSpX04m3AItjeK2FWzDIEC37PlsvXFYHB1kbM041jpa1D9uDqWe0a5HWI0Fx5/tq/gzDiwlbZ65hTKEuZkWV6l889w0xmXvpeY+S9rM+RZ8OsEawJ10d5gp5AO6FH8gCBi+AZNIxCWQgYGAbBP+GtBHpwD/AEt1gTSiafoY+MAR7x4l6MkfJy8JtazCnqAaEE4Z09l6GSqAxVVoducb/yhlE8oJ/gAvsGLrAGDFvQBegmggjjQb+5ht+4jmdjRIN+cy3rgpcgDGEUpG85hkvG/vAXP7fz5881cJQVBZ2FYCzTh3w2OtfwKPd8v7Lxy/FzJJR8lBeELNIpoNkot6SRCKczTGc8z2c/TJmRcivcy/Qr09k6SqEeKwtWCtfOTug3Ccg1famVmYzz2rta1tBcHN9KpdPAR7ViakNJs6Enj5fPhWs4b4zR8EZgioiiKD533vPuifziGXiRaH1F1Bc4g+EBxRgYJHWGse7eu2trq2t+vsIV+LFwh/HBGYR4hERgjnUjZ8HvgUsXqIthhfUC04y5uLRoW5sYJbsOm8gq3CvhN8NHXmOmyTV95ty8/ohStOgbnATfGqbis7pPDBbCDAE+5TgUObGW4Ybxs2E8kf2U0UX0rQ6rrWGoXmt4MUv3jQF+QIpZ0N9onTjqdAU54crlt1y5Zez8fK1N36k/sooFqtCl5hA8wXtihWev17MdosCePXHldn35hE12xuzZ0yf2w4/fe5/m/cNjG+tM2dmLl+3KT992g9/W08f28OZ1GzvctwW6NHTGvf3PwWjHJpZX7Mxbb9vE/KIddksqhvPJUmSquIt8C0pfdc5DuKG5Om7mPPlUFTvLNTXfDpwdrFRfy325wNLr8KeiShg/D10m/uHHH9zA6HVE+mZnzp5xg+aNGze9vea5s2dtYnLSrl37wY1JvJBlkcdPnzntOgChssjEP//g515w8fPPv2gKILJ+cIwQWMbxVIQLF2x2etq+/uZrW1pctPWTp7y6L3i4u/fKaTPedYyuKiJJ9Aa1O+jAQKGkBq6LMde94NConKZV9FeftONLWy/CDXbJuNDSusGQYtFtySE1vc2yQPClIpsUHSzrbk734df7+/b4wUO7d+uO9Q6PbAwvbLGLPN/esuevXtr0wox7bIla6/a7dtA7tFfdQ48OoLQEToQAACAASURBVFbA1PiEra2s2CRFIQlb7vXt8dMtOx6ZsbEJFNspr7Js3V3bfn7HFqfMVhZmbWl+lmJJNjYyYZevvGedqQV7/HTTlduZ2Vk3UHmU6RhFqkoONDDnzZ1Rqs0m7Nj2N5/ajS8/sZ3H923k7//n/64/vrhqB1zk+QWD5fqzcst7gEWeHzG4mmlo40q6UzTdLZyvFuY1hh8GZy3LhXJWUw6IEMzDAEueDJZRhCkIFELLwoklF8icqezs2JWf/KRUIu36dyr2A9BCkPBa8WQU08mpSQd23OAPHtz3sAOF3CJggDAwnrNnzjpzOzoMLwNh0SCcAEz5OPqLYAjiUCTm5s1b/gyYGszKq1D3e7a+tu5j8aKfGZVddxl7dta9yQAgc2HOWIwhoqomirDH/iEgqmWNlGwQE8GOe2GoMEOUGcKlIQZCnlCgioJbldbPZ6TrdY466za0pFUoMrPKsKIxlHMmQU0ImQljJry1kMMzUUAgMLyX1zsQX2GTQey5Tv2JWT9eqVpA1bN4fk38hwld9XfaEwmJGr9W0gQn+W9ee8Yn4UVD5LzpdlvJEnhk/Sj2GEzIPfFiJlSpa3LhWg+G5sYzVJhEjBkBWmvI56z9yL8JF+uzysJVvb98zoJ43pfXFQMJqMrhC/iMMWOHWqYaX2QFdmxssEiR4FT3ZTpEMSzdL0ERbyVKH3gEXCHgCiaGrT32AWGpzfl0odHzVwerU0qpjWrLbViqrtMe1Qwqzz0rJZm25vPIyopgTd4GPFEvXmx4gRoUPYR46AnRFNynnrkI/Aj+GE+AMegHdEqwo+gGxmevgh7Oebg3Xk6uV5gn+0i4WXiAKQa36F5hhHzeE2KJoqA8+7/4i//Mx8SKj+UdzxZCBSkGKMFUi5ZRB+s5Agrzp/ctMI0g9PTpE49yQdHGss4aoIWsH9xh/Sgb0GYUypmZKVcmGWf75Uun0dAKQkcvXbrYwEnGD51LDu/NONzQ2BICKOVWRYZE/3wc99zS+3LfvvrqK2/9cfbcOVdsFa0h+MhCvmhXixctjgATEmS9MEdRTIQDghnBm66tFZIMf/E+FQzzkNY2xUX0Pj/jTXMUbGpdWejW3Phu0CiloiLD2jy1Clem6aI/Gfc1PjCqnHqUUJ4HL1VUlJQWb11y9arD0cULFz1fVsYbpUPJKJrpr56jaxs6ONLS3KygZjrZhuCHtqLYNtah8WIPg/bUPDPvW1ZMatrjqYVFucGXk89fZ9TCdUlfKnps01JERtimr30xSOaWjSm9QuMNo4OiyXkv9J3mIx4QZ9pGgwzwHq8g3L7aCIgoYOStgEaCp+7s7niuO55bUlcoQNriT5tGor2BhvCsuhWQn0HjzKElZ8wND9P+7q7d+PGq9Y/27fT6qo32uvb44QN7+OC+K7fbewc2vXDC/uTPf2Pv/Ox9L0r07P49u/fjD3a0+cLmRs0WJidchntxeGSdlTU7++57NrN60nqj1JPBhEU4dhgtVNm36DcRtpwM5vlspdw6TSrKre9/2b7MRwdpXOBc7EusPOO+4FLOBsFo8KhWuUUJ/fHHH6KeBe0h8cq6sZn6MPSWf+l7qaKg8A5vedcZd2+499OdnbH9vf2mVSP0HLzFaIGsvLhAqOuc8z1wVi3nwCX0A+Rr6IHnPhNuWyo6S+9gPq0jZs8dSTinJGdLh/JiVW5QSDtV6UEOv6WlUfH8tXVt0m0YRVz+qPpnv4mm5rPhPby4PKoETbeORoXuH+y+sru3btu923etf9S12akpm52cdoXy2csNe7azaeNTE0Z9LfDlsHtgx6N9O7KeEQDvzoBu3xZn5/zew6MD64+O27OtPTu0KZteWLO+h/kf21hvz+xww1bmO+5xPT7Ys6nOlK2tnbZLl9+18Yk5e/j4uU1Nz3nbwHEvjlZgWVF7zsvC64zfeKzXte7Oht3+5nPbvH/LRv6vf/e3/bGFFTvqM+Nwj2dmJwVCnltZCtmwTLwlWGZC5MDdeFiqwgJeIKO470vMtMeip1BZMdvMxDU+AIcSixCCwMP3aPhYNrGcoshBeBDa6Lm4sbHZFH0AgGFW/IvwxI6HAiFsAKQoyQA4RE8hZBAvqqOypqWFJc+3Zc3E5iMUkRvAITCmlNrpmWkHxmnP6Zz1MGbCUhDYIDqzFKYp653oTLjC657iTsf3gbFYlxevSpWLM6PPls1BYhLkSJYdrlPIo4djeGGsqBbHszxpfoiVVUJ0LTQPI3JZQcsW89cZ42CopuadrVAaS3PKYwexi1Y/rCkLEyJAtcAfikkmuC365+dmQUtXtES7zXnkt8yQxUz1Xf5bM5LMmPN9w57jOQWy+pZqfApnYa0oGXikpNzKQ89vCg/Nwo6+Z07qcwtz8NIaqbJfhrGsZP0hYpr37k1nLjiWUMZzspGjHSOqJGbYEG0QbEXeZ5xSXBdFiCTotYwzFMxBj2nbfy72LGiRKhejUMEM8cZgNIBBYhSR0JsFcYWq82wIfFQ2PnLYhAbpWv7iIUQIg9acPRvtgTT/bE3NuFszqoxbGbYyPA7DH51ppHRcdYURzyXrR+FEMPjyy6+MkC28SbT/QShgP6H7wBl/lZqChZ0XwgGMk7VCZ3kBU4RRKocRxQE6zXNRPtlvWg5RvAXjDOP++te/9sgTlFto8F//9V/7HlJ0DsU1IlfmvRI1a2A+S0uLLugQGcPz79y566GlGBzhDYwdVW9D6KJ1Eq03UHzhCxQsITef9kZq/wJ/YCxo++TEhBs9L15UT93WWFHjwjD6m88u4xHXZrhvr6PPLSkS+34W4HUot4OtgIKetUW+lOsd3jeJoq2HTXNzFFdNBUVRVQLXMDzO9NcFXxQJJ4JFli09bYfRhwFFoyw0K1n6vVamBM+1sh3PKG1Piteo3metN3+f51HTJ541jP80RiRoy1h4e5QCo2rKUkrzvuU5a9zsDW8UJovoIV4ZrzPNaOQfNA/3/qW48iSv4RnwPSvRLDVvyfxM7zOfDMDw3W1Sk/I5xT0FvuRdKrA26PErVzZF3FSgLb53+Em8xkdtlOFBPpTnmfHrdf6CsaONxGppIUn8sS+tgUfF71Buu/7PldvxMacxGOB++tY7TheES63OHh7KnNqjSDzJHo6X6jNbKhS7rAvOE7VzdGQ3rn1vT+7fsYWZSbPjQzsiWq1/7Dx55+DQJueW7L0PP7KzFy74WWw9fWr3r/1o+8+e2Pjhvk3Gpll3asaM/uKnTtuJsxdsfGom2n/Spk+5v35kKEYNoPlcHC6FTKIBrpSGkcO9zeVsssEpv884G/UNMAZEiG0+5xaXWxjI9SlIzwl5BaNStHyUPAQv8Uq7xQMpXA0aGFXJXfXpR9qKw5IXNQpDf4sHpftHUSbDm9oWeOUcfT2lzkTrjY4iuzFOK4/xQeQPGMLZxTlHxek2TSr2vTWvDOJccSgVGU/dWxw/irFQutUAf08RCDpL3zN5iD2/t8Ur0bF8dqqz4nm1hCUfdl25vXv7tvW7PVdQMcb4uifG7Gi0Z4fHh/Zye8t6x0c2Oj7iIcb7vSMbxbgwOWU7L7btYBtFtWOjnTHrdyZt53jE9m3CukZBzXFXRPsHL220u2XnTi7Z/HTHRvvHNtofscnOjJ08fd7mFlbsybNNm5mdt+UTJ2x8fNTPE70rmgmH4WDUIl+ZMTujPevubNrtb7+wjXs3beTv/y3K7aode4ns0pMrCe5sGIIaBB2BDIIuL10mSJk4896BxOlsAEUjLKfwyvByFG9teSb3ZQumxm3GLIfHnBBePOys5JJGCfU5290NaxoKbuRqHnjIEcIQRYvwpPIMD0soxRiIx0eBpZULwixI0RL2UAyFJCibnv8Vtdbd6zvj4bKRw1ekh2gzVMBcRD0z2xC+Q0hpmGhZX6PMJsEjOKCsY21lNl0rL/NryJNCIrLxoSHAVT+5PMf6fRYCagZVCydiWpmpZgFDcJSZlvapXkN+rtq2IADzj+fqvOr5Cu5CwCh5DeWiWojLc5NAonlkJq+zygpO/V2tdOhZWYHJxCoLeNoP/66cTa2Aa10YUgjjlAdLgpDCNDNc6TxkFIi8yyioJYtgPqsMKzoXraPG/Sw8ZDjIMKA9Ae9QpJgHRiSURuaPUqj5wiRRYHhlTxfri5SCyHnmepQU7pVSpush2tACGYuojkyeTBifKP615gYPFKxosTPuShLK0ieffOIGr48++qhpJq8et6rarSqqUoZQ8qAxke+567CJosZ90BbWCJ1hvZcvX/IiabTuEX2s4S/DnvY/Gy9qWlLjmfY+wy5KHnQRryAeWcIg+R3rM2HKeDQ5P6q4MudoFxW9b7lvfn6hKYpDr1/Wyb2sUakZjMc8I3Vi1ot18Jl9wlNLzhJnG/15t5taAtQdUCgxSv/Pf/5znxsKL2cO3GTrObDLHNU6jH3nfp6Lshx5jNRiiD7aKKzQdoXzBxyMe9XsqJba8bXyDFJBgCfmzfW8l+HkdcG6PYk3KU35LIQr2TjcVp/tWWc80i4wsHA+585fCCMr1fbL63WlIyRXeVMz/WyjWFqlUGGlwrdMr+rvajgMNtT2slS+3DA6n8fld9GGzDuG7VmmG+JrurflpWGzbxVZeXFjJnncYc/Qd7XSlGlcvobzynxhmMCf6aLulZExK7faK8/VL16umqbmPYhnhZLYRrAoNLgZLQR7eJ1HjAgmWhlMV2odfB7gwyWXzbMDU8pNe7Yld1nAlolQei8h23lIOgvB0jCBPcNPXnucpf9/wOPYwnhRxpKxRoqI75u3hGn3KuhtOCcY02lqD6dCdB+4+t1Ve+ed97yYW7za3Hrl2wsWPPKutCTkStHnqORO28WQOxwH1b7Eevb00UP7/tsv7WDnpU1NjHlY5sLstMuMO/sH1hufsJNnL9rS8qorTU8f3LcXDx9af2/Xppj1wb51aIu4ftrGF0+Yzc3a7Mq6jU5QObix+Aa8FAOQgiJ93ak7iHDF96qsGGOF+L/oeS2jso9ZBmo/tykCwvOWt7VRVoHPOR+3NU5HdeHwxsczIlozy1lMlTBmHzvKQ4eig4Jb2ge1mro0WRV2ahW/TBu0Hqc5sgaUfGDtU8y4ddYp2iFwNOAM77Ksfy19et0h0kJX7Leen2VAnYvUY4f7olepLpHk46DNgwXh2AO+y7qGP7d0svGoAqIBR0Zte3PL7t29Zy+3XtrE2LhN0G9+atKW15Ztam7G9g737MXGM88bHxntGxnre0cHrtwSlv1qY9eeP3hsdHaZoG4NBv1XB/byyOzYOjZJwaiJcVdup0YP7fyp5VBKCWnuTNjc3IKtrp22qZkFe/Dwqc3NL7j3nuKOHsCttes45bkd6VtnpGdHuxt28+vP7fmd68Vzu7hqR1S0Ku1/BIg6dA4aARqERiCRB1CHLaAWwRwgirkVkCxCKfS4sTGXA9EBDBxWU8GzZWQQDyw8vAgthtkyLHNzAl96dUl5RUCiMTBhylRKc09NebhCOxGACFGTMJwZm1szvXJn673zJGdvZdU2CReDEuMbpvCJcGdhNiOAfhdTzMxWxtVhRoAG+YpCnOeQn6XxtccaKyN5Fp50b1a4hwnkWruEEQlv9bhiAnlOWmutJIkJCvERtlE6EKQxUqi3K9dxbjr/zCgzAc4KZWageY8HlYHcJHzQc5uJv/Zae5DhID9zmLKp/RimTIr4+ZyS/Y89Zs+UD4/ipNCo+qzzeUsp5l61AlIbA3mEuV+CWFaqtadaTxY29Zv+ZiVe33E954ZBin8op5Ej3nVvG4oFSg3/eL4iIPDaoXziBVQ1bJQjFTj64YcfvbLl1NRE6QP5ylZXl10hoigFFkUUVuDl66+/cYX+5Ml1V1xB4M8++9yrbfM8vIXs5aeffuq5P3/0R3/kCjj5d8AXYwB/5ODzfO7jOayHKBHWgxKHcsI6KAzHZ/6hrKHsEgXDe3K/CXnNAkAWGDLe1AJ4bXzRmWdlYoBuJMGP9ZPTz5zfeusnHuoVIdQ9e/bsubcmYs+Ap1u3KG5zx4v2Xbnykyi2t7XlwqGiZyCkrAdvKeuOIn70kMbgMNGkdjAuv2NYwODI2jFiyNgS+blHDuV8x3gIhsprCw+LeECE+XEmwALXx/2EX0Wf3rxnnDPrFo0YVJhCXAnPfluZuRD7IlCHJyIL2LUyIhrgzy1t6IQjmVYI37Ny6zjlVSXDo8ua8VjjafZc6NLqosa9QbhQzmlQDSlBDZ6WdK6AtzY0MVoulWqUEm5fCzFuRKs2dcErI8cNmcblOSlaQrAoRSort5lWZ76f+a/4TX5OhP9JkSvKRNOG6vXQ5Ey/atyo6ZXwie9lOBVvGcb7RFczD8TT4AVQStVx0dRMj497XS/kQgSV4CHzkpqnh7zRVrRVz2J5rgKOqRoegr7WMejBGgw5dt4qz2ZzGNH/1eHEw5VL8ZRS/CYL2nkvsxwjWhaw2BZtEgxkY7z2P/ObPJb4P9NT1A/vB5WBNsSb9UNffNrsF8pmUQhUYCe3AQq6E6k60Pd33/mZV+gNT2TxXqV81GwgZu6K6gkFTLUh2tzASKWMkq3j4Fuva88eP7CH927bzvamTXXGbH56yjqjI7Z/1LVjG7XZxRWbmVtw+kxO7tH+K5scH7Mz6+uuDFAQcfXkWZtaWLLu+Lh3POljIPYwrIARl4SVcuZ0VbkEgxXIs7GhUY5cwUVBD2Nlliczn6nxv+ZBg3RYtEmt4mojjELLQ7HlrAKnlGYWnvPMM+P54bio6YpwSvA/TBYSTcnzzDJgvkc8wP+WeTh9BS89miXPtaWLtcNONEQwLO9rrdzqPlktHYZS/nayZkYEZknZzDKgp5tVUXm+Jg9zjv60PB8vLQE4EY1KJAGtfMaDT3fGzDp0haBeRNdb/UAXCBQ+5LNHf47Z3tauPbh1z/Z2dm2E/sNTk7Z93LcnW7t22Bv1FkALc7M2OdqzUytzdmZ9yfZ3t23jxTObn6WGwLKNd6bt1f6hPXr01HU7osiYG/HdHlJfikpiSIBnOs047tr4yLH1Drbt7ndf2pNbP9jI3/+7f90fmV+2Y4uCUlIutTnaLJRbfsNCn3Nus5CQhd0GOEQT2U1P/C2WvxSGkgVi3TdMcBAQ1gqChweUcCzX7osrHYD2okTdY89fxdM6NT3VhCeGCiyNoTB7t/60FiwBdgYWhXI4YylC4+HRoR0X4QlEzApyrfQ3yF8AtVGQR6NsvSNkCUOGKIeVvIQYl/BJxkBQlOWQPVEbmsxEtbdCkkx4mJcqPHOdBD++EzNRUYsIt4wq1CrgwjxVdEdCDAYCPCwImgj3ymUS4nllO4sQRlk5eQbXssfK29NZy1PHeHxHBAHKAR551sv6dUZ4zlA4auNLLXhl2MqETXslgULMOcOk4CArE7UCmH8T489wpPGbM00VJTMhzdcxByfcqSIv33FWhF6yFzBYXlJ8M6HMa9PZhpISRbqypZ05Z3jJzCvvVzbc1AxAONrMO0UHKCWAa1AGOc+FBYqoXfcwYJRLPKDACp4rFERChPHsUYWUiA0UTxQzPIP/9E//5IVgGA9hBGX0l7/8yAWVTz752McBvlCgP/74Y4czigP9+Z//mTNvvsOLSR7nX/3VX/kcUCzIraNQBMo1cwTGeQ7PZy5EebD/hLFxBsyVeauyt6p6y6vOvawd7+3PfvaerzOYXOS+18w1n5nev0moEM5nL0wtsEtx4DngJb8LRyXAZ+MHeMS6qTJOeCx7oUrDPA88Z++455/9s3/WCHjiIcxZgn0LD5FjhRIqOFX+e3g72t62strLuh/741jRhKMLR7TuMOyqWErk3reW9Wj6noVmrbfF60HBnwcFHRg8jazMCA/cu5rC4DL+ydOj8wtYDeG35ZvhceB7aKw8t+fPX/Dq/uTYiXYNM3zKGxU42nqbsvLR0pQ2j86vb8Jd5bspAXfFFdzQUHkMmkSyVoHKNE7nLdqo37TWYcqt9iILlvmsdAItTQ1BMpyNgxFNGZ8y/arHyLRdsk4+20wL9bvG0xqlGOSx3biO9yeFFio0lb2O8MPS9qp4p3R/Vm6Fl+ybn3kxvkSeqMf1OEzHHPCjlCrm3VBetN9qdejRZnp+CoVujDAFJjNdEk42vayLR4tnKpT/9bkHHtY8lTkpqijji/Y0G8R1zpkPZ/lU8gL3Bjy1HivG1p654k+4aFNYKZTMoJlBT8hpZ27QNNLd3nn7PQ9Lhp+0MNxWwlVNE3go48CHXNmh1yfnDh6Xfqg8oas2Ju54QQ6mB+qh7b7cso0XT9DYbazftZ2tTXv6/LkXhupMztr45LTt7e/b7AzRKIs2NTlpJ1ZoURSK59TkrBntgAjDxflCzm2JlGxk1mIAEjxEWmzhN4VSKEWQa8RLuN9hrhRrEu0QDcq4KVqXcUPX6xwzLRCucy6hwAadxqCisSItMAwWDXx6dFfwTK7P/CVCoXOCazi7eEbOTZcsmvFVa85yZ6ZHwvVmT1M6QIbTvDeZ5mV6l2mTcmnZY8dNjcsRqVYH8K2onSYaNOC3NRZGUTTP+6Wfcokt92cVfSZ0lbI/hY4TDdT0dCfMd4Q0SJTY8OT6jEb6XjGZskx8gRc19mbEi0sdHhOOTdufjo33Rqy7f2D7u3u2d7Bv49NT1puYtGcvd+3Vftd7R8/NTNvs9IR1Rrsekt+JKGOfJ+NwvruvDmxj66XLJ9RUokAV28O5E6Eb/A1lPOCGMOmxkWMbOXpld65+aU9v/Wgj/+e//df9kbnol+WacMO8AqAADoUl816NzV9TMKvQVwGoI3rRIQkPEXBkIawVLIKxZkQR4aqBS0joCBSJAX4QHqhUKpB5099i5cgMswHAHLrU9GgsSA8BT1ZpnxkMJOWx8hUAgNWPKmo7L1/a8onoq+UexRKnTyVaiAlEKpTesBCisFEsCkU2Ko72PUyR9wcHh54kT74uyfEAbrSi6PpfcnQhrBRMQVDFukdIpZLamZsqiiq3C8KtAjmqOIygjjKAMEVVUYCJ0D72SNUdpWzgtWGMbOjgXs4YpZIxUCT4jhxFPA6EIaqCM2NTOZo18B17xLlyDfPhXubqRQFmZtyzxO8osMoN5D1zk7LLXFV1FOUF5UeFPYYLdWFNywJ4Jtq18JMNNgOcunwYNlZW7BpilcLxBdMipI3gmMYc9h0EToKXxlVYMvsv67GEjixctwJhG4amfsme95ly3bk2C1XCz2GKlQi1cEp7OWyvNB/GVq864ABvIef5ySefOsygqOPhJCf13Xffc2EDazq0B/hhfb/97W/tnXfedqvef/yP/+ieQ3JEGfvWrdv27rvvuAL01VdfekVg9gb4RWHFI4gnFeWUHB3yQIFZ8A5vLvnzeGrxWBI6DB6h4II7KLDRdmzKUxyUr89zFfIKXIMTblg7Pi4hrZEDDazv7m67ciyDThaO835KGMhCar2/ul4wlyMXagWiNkZkRq1rs3LL9eA0ij9ritzatvozfAHPNWvEICCjkmA3C/aZ0et3rTvPK/+WhdoMvxkOh8Fm+/zBQmo1bgsPM57EXrfpOaFMoHTnNk9t1W7NUcY9VZvO+CshsfZa1sptOIZD+AcWP/vssyhcdPGiK7YuiBQvRo2LEmhD9mkriAs+ZNDSdVwTfDJe4Q1pFVUJjT5eyRmTl9at/ZVnN/NXwZJoQoaZel8yrOg+wX2GiwyrOkePvlIYYPJMZKOpFCiNOSgMt2Gu7LkEYdW64B4ZqfXMTBed/xevbJsK0aaSCBakFCvNYrzTKSl5kSfoAlsJeQ5hv1WKs5ImeJEXrYEFF02ix7A8ucfdCOd0nCQ38+hoIK8141aW5aIva8iBLV+MMExvC1vkQ3lutT+ac8YHnTu/hRIcgmves6y4iM41z6jqr0hB0f3afymvAeshvIu2SFnWWhqahHGtST2LsGSuBe/gESi3qytrjZcsw7fmjNwRtVkwEs76tU3LroJf8jh6CpjqQXh7mJ4dHx3a0eG+TdBD3Pq2u7Vhd27dsLv37tnhcc8mplCYoxbOO2+TAxz01+XCmenIo+1FtV2PRMbL6nVz5LUtiA09kE6D8VDFnkosmFeTzvmZEfIRdIE5V51Rah6U8VZnnuV1p38lv7elUyOuRKkvup/XELrS0qvAwJBvI6ogw3AUfopez5mfCqcFny3MDCrGWoNgC9wVPA7jyeJHgqeGh/g62pB+0f7Me4Bjj4pI7fPyWtyxVYwP8qK3hpg4D8GZ718ciD+C+cMr9Bme4XP0a5wzBGoXB/6Rt7YrEYnkpnvdktCkVJUYiOn2juI5bkhTiDCO08jllod93AKWyS2HHhFx1HUrRIeYBaPXMs7GsZG+TXSgS/uN3hbJ4sB3x8d88vSZy3euF7jRG/wmGgb+HHx6fDT0qV7vyMZHe2aHu3br29/bE5Tb//t/+bv+KJ5bHpr6xmWmyMY+oSIt1csWFwesdbWAlAkU75sKrCUePrvfM8EJBtsyZTFjH6MI9bo+E3lxZh2gGnY78BXrqCwTApRGEE+KvBg8t4GIEdIh4hCQ0QC5rJu9vnVoZHx0ZNeu/Wgvnj+3c2fP2fzcvFv88ARxj+c09nr2cnvbC5TwHQLjCr20Tiw7MKGkwfwQnhEYo1dr9KZFmUQZgLgxDoJkhAdu2vbOtgv0FIdBOb324zU/HxRTFFeuRzFEacDryQuhHIVVuXd4mxDeURAgBvJi8Ryezfy5lmJbUm45A8Zh3ihJCGA8T206CNvEU0V+Ip4f5knBrb/8y7905RVvHIoDayQElLWjvKDk8AzWiiLAWUnxZp/x+EqxZR+ZO0wG5YX5ojSIoGXGmYmLzl/n2TLxwRDkGiYliGWBTM8Yhgd6pgSrYQJaHkvzyMK2xhDTkOdWz5XhCW8hCgjf52JbGFZy6L+sfYwHjPEsv6+Ee2lvasVIe8HfLLzm+Yng18xPa5Swyhnyj3MD7sL7MGrff3/VFUSUlJagJQAAIABJREFU1OhJeuxhmcA+eZuMQ6gYVW+/+OJzhz/m8g//8A/2wQc/91Y1hLzibWRs/jFO0Cw8/xHiyv18pjgRL0U/MAeezXXAIDAZBZ+CoPMs8jJlNWYM7hHjVDGN2JO2HVHQRLxx/19fb/6r6XXc+T23+/bGfZFIWrZEyTYljccDGPAAnmji/IXJIAGSiQ0n8SDIeAaZP2B+GIw9iwHbY1vWQlEbqV2iVlKkxKW7b/cNPvWtz3PqfXiVK1D39vs+yzl1avtW1anzfs2Rvb7w9+QLaSe4nMDA5yODnq0814PvNWxH2s/1ce2mo3YMMk5jPR3Do9Mt/5mFgedmn4IpK85tzml+5hinvDmnKavz7ynP8/75N7p8Hc/0weOejiBsdVtVYnolO9tS+gI+aGAnoOUq11JgNR0j5yIQCB+dnwAnga33wfPoRQI9L378xXpn6Gs2bIGPSYsjT+22bpQO63hOPjjyzQSBM0AsH1wV9IM+01Z7DffEoTPbGB0icHP88JA8yrOglwFd7hesSUey/+lCe3rCg7zIPVaJuFbcKxBVrlwLx8HYuJ7GXnRDnjTUWeV7/puZS+4j+6DcsIb8jczycwwYFh9dW/sMj8CA+dYzO4Pm2uq8K6uuY61r52GgDfrIKrvpjE89PZ9Z8tKlf6fg1mY6qaoofm7/KnmF1axpyt/kRccxS4p3f2o085o6YH4//cAZ9Iif6J7iVTo7fcmpK3c69J7KKn3tpkSMEfvw+c9/YfvUpz69ffhDlCUHMAbvj/lvW62rZ2djN/R1q5IwApVA074Pskuze1/0/Xt3q0npQ0qiHz7Y7t99b/vZT368vfv++9uTzzy7PfbkU9t7798ru0HX9pvYngcPSiawS9h2YEblYdwXWgmq7LtMNSPDCFfYcwQalO7rpNDacND7MB/miMhKFNV5pqdbFuRJaaw85WXJrsUfh1cu9vLo2lbS2UmDMGV/OrBWc7BisYNVJ7zdWf/sk06mXt5jnAayrrInXCfvGYSdwcarZOloO6eelwbKpnrb/a0ETirhNhpFGSTAl6kKH+De+Y3SM9OGq3tZyhpzg2CDIz5nBhB4j/NxPaZvWefDkwHvaGVsXwIjOziurQxZgwpyVcPOBDqS2c9RUZG/BERyhFgyqZeA40LNZFepQCLYw6ks8CLl/VSeZD9y1oAgT3yXPRtfAD0BuTp26c6dytwGbqPrsz2U85xJZ0K/6Mlkbq8/eL/A7Q++/pXt7M/+6H+8vPbY07XnlujP0YHQeQMYQbwc83Cj/tZgzEjjvsjDCT4yjmVmv8rpV6nNaKbGd6biJxO70LV4vQ+2FuHkuIIu7RxRqukYqPgmOFr0SEMHy35kCBiTiBFOKzR68omnCtzipNsIJd3eciwGTj0G17NqcdDZc0ijG5zsj3/iE9uPmtZcZ6kjEUKzcwBHFNzrP3y9zuHCyQZEPvHkE9vf/e3fVbT/w889t33tq1/dflmNbZ7Yfvef/JMCrYBRvv+n//SfVvb3q1/5Sn0GkGQs0DzZtJ9WFhSAzvc4WYzFo3eg0e/93u8VQGJsHm6PkmE8nDX28RdfLPD5pVdeSffY6+fbZz7zmTIgnCPIfGy6w/pxDf/GKeA7z2FlDJx5aYMbgAdra5aZsWBoAAzMTYU3eXEa96uU1hF4XuV8q2insyPfnTrVp1me6QgKXuR9+Xo+x8DOBJj1brMTHWmtKN39+7V2zH1mbgF208DPMatwWVd+3LeMApvvnDTxfh0rFf18h4BnOk9HmnG/DaV4RqocaOhzuVczuG44DjTyEUDV/p+zrfiRY2xeeum3y7n4q7/6q+0f/aPfKR5hXyd7d+MMcz1KFkXakehyUNbuZSP9U++pf3SKsn6eJWmu6zQrKK3mvUf68Tx4X/15fKe61s8nOEB/EBRijeF1aT35aDqG83P19DTIrssR3PqMyS8TcExH0Wcc6XUcB/8WyFzFk0en8RhY0UiHbxOh9+c00JIgROyRgHM1eZmZH+6zNFt+VS4cL7/N6F2vUur7J+X6rqO6i+csXl3NQXgv/7ntw+vQX3ugtiLouYf/CGTQ1Ay9+7EXP5ZofYPDBOlPz752vdV9Vzl46hrnqywLPpVpS6snqGVefs518KDg62iHJz11pKUB/xZ0CvKP6y/IhTYGhqWZxyfxXdY5GSABZG0x7GNsnJ/zkH6lX6p7bAD2lAHHIkAVrMvjOrPK0rQldU3r6Plc3z+dUelS56tyzsWhjNl7jrzpe492x+ftYJMzIynl672KXg9t1R/qEPlCQOu/3csuffyc9aPfSPFaO8zSZ+oE5VZ9AE2w6cjBlAX5btrcSe+rbOu81oqC2aH3A3M7lJE+ZG9+5y4oSeZe9+9zHuonX/pUHQWEDdEPdW7qHGQCf46fRx5NFZrlvUUryjc7Tca9BWCaP020cJYrxz5e3Ltf+waxTXceeXR7/Omnt+s3b1W1xrs0UKymWGCBh0X7G9dvpNqqkSkl17E3qWSMXevj8GqEAcGs/4Pm+6VPAnYTYAuwLdkkONIVBdOn0j7LUzXviwDagDs7qSfQHsCUxrRlixtnuEZkohevmIoae0v3s+0NYtnM6bTR2KyUkKcct77StJtWOU59ZybZYFr4LEdsKdPKmttjqjy3fY21tzU+RvRJGI0qINbz4gE0yV5igyeC9cgaMC5+xgqcXy+waXWNNlm/pipxGnQms03Vanwft/ck8bcy2zEjXe/K+LojdW3r6e7wNdduuFY8ZYCht5tm3D1/urRXEpPsaui2bwng/PYC8Z5qcb5du57qIWiiXgvIz/qmGeSt7ZE7gFso4lnc6XVUFVYce1XzfrDdvH653bi8u7328ue273zlS9vZv/mTf3G53Xlyu9/lDftmZcsSWijZU2aG7BgNVHlNsDqdDg3GFBDv2UHpiFKeKq7TjoDHsqBpsItZ3Nx97PTXexSKWXpfytEROBplBWFXTK1lVXIyJ0JFGSMAlSwpncbIMN2/d2/73ve/v2d3PvbRj25v/vzNKjn+7ne/U+n3f/TpT9ciQV+U2Cc+/vH6myMq6JL31NNPVYkmTM9h0QBVztdjDTjoOuc33t5++MPXq9SS7CkOEaWYgFS4AHD9oc6EAixI83OwNfd95ctfLgUNgAR8G/0SYPJv7mGulluq7MkU43BTtvn88x9OueadO+W80LQLgMqcAP3pLn29MsgoFUAvjr7A33PD/G1EHOAGKAeM8zyPeGI83GvTIfgIo60zdDSYuwE/rKF8eHTUYyjWnqX5/XQ8vE5lM4GsCns69L7P8czv5D+v8dnTmKTjYpfhX7tWDjqBDdZCcKsjOMcyx6mcAhLhI+7bnQlL9Uep0hzHHKNOx/zs6PAq+9NBkVY6/N6jQ2kA4AjupRnBFO5B1uAh5kFQxMZY611tWCrzamOKtW/K6466aq6N11zltE3DOcdq5HU6wPLC1DETvEqnU7D2wWoWDauOiWBo6jL10uRhM4rez32T3pMWRydO/XfUgwKMma2TV3kPetH58D7LtOFZvk+ANNklHACdk6l3sxahA02i0iwn4DX0zT5r6TuBWp6bJmb+5/gY8xyf+sK1FwjrhGNWiMYL0hn7BLeWnLpFQvoyBvnBgLDOlEB456021FzH8wjaELQic8uPxwHZBdd9M4LrKWtTR0094Fjm/Ms53Uue44QyRq4NDVMqbaken88zeud7p86bsqPMs7byIp9pS6bMTRmYY5em6sfiu6rHXBmSqc+dl3Oesjd5XDmdwY3pBAuSlR2DRVOXK4cFDq7YPuIYpBU2s2zW7ZsNrj94HnYcva38rkm/o+1w7fZ52rX1sO+a9QNc2vCO+Vjto+NepbW9dxyfAF/BTBf34wswbren6czznf03mCN2GPnAPjNXn4k9p8qIOZEA4Lpp75RDaS6P7PZplMMvuxROM1BpI7Xl+Hczp0bBtfZdjsl9ZJcIXDEm5hFw+8ntQx96rrO2K3M7eRp6eybqefUECe12fbiquzvhUpsad52UMEwATM9gu3mTYyLr9KL6jz2NtReRhjnoEvzk7v7MPC8ePtjOr1/bwBK1f5NOwYCtrti6fm3pH7Jd7J2MD0zjIMB0qFRj6L3rHqkEsMVnO/pB6r7pFzAPrt1pXhk2z6pPdULmaTawVmxf+xWsS4Vk+fkjOUUWEL0XvWzGtgE1GdAqV05FQfkTXXlJZi+ys45SKx3V+85Ld3afhBpv9ey5XmX8GX9KbnPEWlbMxlF8maZrW3XXV7/ktw1o44NUlpNtmQ341C97fx8bjvURN5V1r4qINChzLMm2JkNadDpUURSIHtjNvf1Wn1VliT2JAMH97JJxbSrNtBOB2BMk1Ryva5vtAeQWhrJH9WXW9gGlw3uH6cvtTJ+1s/lnBeDDp9Gp/GcWGJrz74uNM49v3rhRR6buGecC59m+UxljbGa96+F2++bZdvPy/vb1L352+85XX9nO/vUf/U+Xl488UeC2Sp6GAlCQEXgcSCLNKKMZ6ZzOi07zVMTTYKiUNVg6ZArJXJSjMygz7IavWa07iQewdnlSNk6fdoOrf9eeiAiERlvDdpXzepVTf3wuc0Go2BMI0PMQaJztp558cvvmt761ZxJZKJtdpYnOE/UfmducJ7nte1ZRctBdQPfYo49ujz3+eD3r+eeeK0Pyta9/fS+/pCT66WeeyYHW5+dlOCyLUhl5hApKnBJhGN2GTNLENeLfc++qDSncv1uRPaL5FW3cUm5dZRYZt86szmYJKJvVu0Mqfxuh19GVL+QD7gWsQ1f2E3tE05G/pnHUCE4nWz6evyfvaVB976SB3+k4TOPmu2ZQZ8rG/P747vkuZcQo3XEOjmECmKJZg1uCGAQNDD4IDqczeHwfRoIAA04qdJ3v3Od/2CognaX/pLvyOr9zzlfRboIR79HxO36nbM413Z3JlnUdWX4L2ibNBbc6ptJovnvO5zhXx+Az5/18poOifpD2vjdK3LN1V9t/75OH5IEpCwKtaTx9nuPcM1djLAGElFGntJFnG5gUVPi59FS/znfqaHLNaZQ75WoCO/nGyhc+NxjJZ0bK6ZSs/kiZdfbjzZLFONQa10SHud/jn4wI1zaSziJN+zP5w3FJf3ldm3LUO1PGdSqK9odmJRNASmPpOflAcDDtXAGbzn76PssHmQ+68b/+1/9aIIJeApdn0CcNq5bNyt5grkW3u6YCauVJEM17/FsaSJspKxOcTbAq/ymHU64n7actVXf9KnmaeuNoW6c8HgEvvEXlURrOZPSu+dQfrvmUX9fbZyq/U6bmu+dzuUaermtqD2OaO967e3fXo/hKNmZUHtQ1vDfnXV9u129cK58Ku10Z0c6QMz/WAWBI8BHe5x3aVW0nPMR7uB+fA0DK82/feqR4Aidd8Mt1vJetTjyLH4KidbZqbxOxeodrCUpTCaUO4TrX+UPPPhu5L889VTfyDWNjCxOBGcZDcB6fY3aV51rmTTWYNtM1nHruaMenHZs8my0Fp36fuuoDPBbXet+fyYEm6kZ+f/5zn98+8YnfqsxttkA1aLMUu51+aEEi4s233komiTLMB9GHBfDv3N7usw+0ynwpwex+Mg1gBOEVSALEsoXtDgA7jZQAWaXvKnN2UY4+Wc5skE0uq44wA4B2kyUCgHTeQTbwsfivdH4DrMtqcRuBKaDVcyk7VVsqVxOwrmA9CQxf6bvnYQniVVeadUyO+mXZt6zT9GXM5Lp/atdvXaJcuqr3sqqzd/9tvG/qD23WzRu3imfDCynF3qsZursx/EuQ4N7de2nK1EHRAqhND3W9jVCRSfW03+l7aNM9KeBovxm71/gdn8E37KX2uaW/xzGXpfPgx3GEKDKl/O/bNTq4VoGQ9odutvyRcCsbcHa2vfnzn28XFw+3OxzZ10eZlk5ME6PiL2Wqsr9VdZDMfOmUUQrtKQOl46I8e/93jhk6633m2vTio+r5AC+yPh3oqCACT3i4vf3Wz4v+lCXT22jxKyC6Wi9WR+fqonztcrt1vm03zy621770D9t3Abf/zx//i8vL249vF4j7obudygaisvfSYzqmMtKAHg3TNEYyuIypUpLhp5HRqLTOrEt9xzQOdl3u4M9u3AS70ygvZyB7gIvBD42m5lj4W+FQuTpmnVXn5PfsnSAjq/MFo0Evy1Y0nDIgBqC61BJ9K8GLYoZRUyJzXgaDZ3BdKa2qPE/GQ0MBmOaZvAem5XrnPg2BayatywkjOrYlKn+cj//m+ul0uh4reh0wYX3+pPV0cqRTaOt+jDj7jtO/pxO4Gm0FtEv/+Z5TI7cihn4u/7iukx+P7z7yjTKgA+06Hg3wVU7gfI9O1nSkXYspT3N9ppw4B5+DckEGkE3ALc4Ezg3fVwl4Z4yONJjyikzDr0bvj+82EFPR+Rn1Ht2dp+Pgu1w/nzdBgPzj70nHX+Xc8LkO2lzrI+AUWMxskHzifTrk8tEEIUe50YDODJ+gYAYipr6w1NWzVXX41H1mE/NeZD+AM4Gkh+V0GqlNtJrPeo9OZSlzdJB6g8gxn7GG6se9cc35+Z4ZmXzBmhukkmbMdWaXpq6eunwCHOkz9bfG1O9ixHvvVgcfGTPlSbxvBiKmvppyMnlsBieu4m15aPKGf0/nY87jKrAz7Y7OFQbXsfisyY/ymjR1LIKj5eAlwAqPyDuRkXRL5rfgFoDw2y/9dsmfMrDovfYRT/191If8+6oA07xuyqPzcLxTt8ljAp4ZnJm20c8nveaaHuV46sep43iO8owdYrsM/yYwxzYEzpa/+36CKPwYkOW9ghszctJBYGigAPmbFUDyC9eRmTNwRBAQu+ved8ZmcBAARyC2yhnPzuqoMLKcE1haIWP1EWN9+xdvFQjiO56NDreCAbvPfK1igmeUW8brcWPcBwhlGxHNkNAXzz/3/PajH/24jj9kPvAR1wHG+NuSeN7LZzz70cceKz9PW43/QXWM/GZPEH7Du2/9/Od7EoHxuG2IgLl9PaAfgX9AtE373N4EbQjKWnEzfUjl4uhXqn+PPuGyOWaYwmFT9pWRkt0+6aL4+ZKgUc63rsztZ/9he+mTn9yef+7XEjA5I4PZR5Dtew7jQ/7wxz8uZ5+tNdV4x/JcZO6GpfweI2YfhpRzl5x19jbyn+ATyY7aVkEygKqUylb1vASpdX5tcC49bfEMmUMdT5nNqwG33fuBN1UPZ+bd5yUXPZIE28vpA4jdo5suVKlWXpVs+kD5MkFTeAIfFd2ODMBXzEX7N23rUWdUg6FqCJWqyvjASZScyHT77Akubdt771P5lyarXi/f+G67WUPPykTXGeZ5Lhlb5IkAUIHErijC37Fnh9UqJm1+9MMfbXfv3d1PJlFmY6ffr+QUW6UYBzKJX27TU96JPN7o4/FKV3RyDHl8++23KvDEtj6O4CPo+8ijNFZ9q4Ifd9+/W2fOqgd4HtsOf/H22xUEvXP7zvb4E4/XO38BHugKIIDtr//Gb1SSiGvx+xkDOpS9sABq+IIg6u1btxP0ocS4M9CRpG6U1x2tSWpV1VUHW3hmMrrwXh+ZWgLYpVdVarXOaefasuVWZgWU1ZvofMz6/pLjhLZte+Lxx4oJq6HiNRpO3cx+7ov0GIDHOeKKhlI3Lu9t3/rKF7Zvv/LF7ezP/o//+fLBjUe2B2crUq4BU8kZxYNhjVhMUHJ0zjVO01mZjq5KRwdo/ns5HaHMVG4qtv366gKX7mSpe++oU+2NRTl0ZKD3ys59SrM0eSpBDSDj1YF1fr7/aKTn91OIJ1g7vkOHR1CbkhacvpTa2SRB529mdHRUFA7fL4iYjrc05rvp2Jfz2o0gPL/XZkXHsbqeGoedP5rmOc8vIuD7LJ2YoHB+D0uGPt2pbWTapyJ1ToxhOl37ew73Taf8Kr7KKC1pXF1P+ewIrqcB9XuNpbxwNL7z2T5PcDRlRqXvGgpwuFblbiBkOqa838/hfRwonBMaaR3BrVm6SU/nzzOJzPMsM7c6VV6z83mvq58fHYxJkwlEdHYnoJ4y7PPm9xOUTDmTp/1e+k1HGFpiZLmPueu06swKpjRU0tVAgLwm0IvhidHK+1ZDHB1jrsUQCmoNxvAZBovrrGTAaOGM81PBiXaY3IPGeGYkV4dHZ8CoZ/g61MvaLvAisFK/TJmdtJ8BgMnLOuPMK0A8oMqxSm/XbAUP1vmDAjWzsTb8WftgkeUEodT3x+fPtV+O6+rSe+SHpU/jNDI/rvE/AYrRdOkybdTkQ3XHTj90cjflcM5XgT55ejpwjs05ssZ8f+v27X3vYt6TvaCO/b/8l/8S0PLbv5Wyzi4dNmAw7ZnO3LQ/zo3xupa77paB3IbgwA+Zf2miL8DYASnoDHQP/wbowO+TN/jcxn+AJOQD3wHdZuZT4MrYeBZy4HMM0rIlhc+oYLLJFkNlDDRAhLcAUzg6aRZ3u34DtMxi0miQSinoz7OsQmM8Zkh5Bu+gySHj4BreDbjkWcg168L1BJQZC84izwPIAW5xHKG5FVeeCc29bDGigSTP4nuaRuYcZ1BMjsaDLp4KwG/uh0ZmXD/ykV8rubHLvVkkno9TDLjliDTm8vxzL1QX+nKmb9yoeUEX6MDaQV/GzvuZJw4w88ImsNbzZAbuc58ujSiZd/FF9xBQ3hgz84Jmv/u7v1vvYfxcz1Yp+40AZpkD7/f4QnWisj59w8GaJ1nEqduW3Vj7MZfePM3okkm1vLfKVR8mqwd/sAYcb0YzzBeeB9xSCpx9kO4npeRXW/KDH75eIOSpp59ucMuz0kynSn9pqNSZUn26qjrZj+IRNAKgI/8ByPGlLJ+t8tVqfuXpI5z3SbY3+AEHvwB6A0oAeUpX03CtOijbOaqObVnngC/7mN4Us/kUY+YYMmmtbRXMJct5Vqd2cKQba2wQBKCH7MO/ViTod3I0J/LHu4sXbt5K9eJ2WdvbXE/eQ2AE3oIH33r77Wo0VIGnN97YXnzxY5Wwev+994o3EkB6mIapd+/WkX5V/XDnkQpAIHPyGnwNz89ye7577134nWAzjSXfyVmrj6X55I9+/KPSVcgm/Au/ME/oQqOoxx9/onQB2wr/4A/+WflmbFlEt8D3yB+gk78JYjBPEmPMkXmTpIBWlMYzl8eeeKyaxfIuj/H65S9+UYAUmvBe7qtM/fXr2wsvIJ9vV0lv6P9ujRsbgs6EFrwTW0KD2zt3Hi07xDPpW/LUU0mQ9KmTe3+S4sXaqkYwI4FEq4By/YPK0Ba/US68HJS95D0ds8fRcdcS3Fc+qhS7KwCYV/TcZTX5LP4r24RtTyC+8Er3XKgjVK893M4Bt698fvvGy/+wnf3rP/lfLh/eemR7sEWAp6Oqs4fyJKLnHgmdv6l0VEqCC+4VkExHZTq/R8diXjedj6s+P3FEVATt9KVMKWXIgur53oqwdcZDJ+boVFf0osv5pqMz58zf00GbNLha8S4l+0FHKugwYC+lG743TnYc6wX+117k+dmk6Zybf8/vJ5jbI+f7xvSru+LOOa6/+3zKZs6UGnxwn0vtV9gVPW3gVzdI6Xqc43TIHbuO+QS8V2V0fCa0E2DqpBm8QBELAlVWgrxSKF3yyHX8rcOmgmRM7r3jM547gw6Oca4f8/YdAp+KKN64UZ8ne5fooY6xAMMxlExcXu7dqwG3OhNc617BIz/UvztL94Pvf7+cGO+7itYozAlApn6Yzv10+JWdSX9Bns+a4N45Ce5cI/eaSVcVahzItNPnb0Esz7TczhLWKhccgBe6SWf5COfEdcYpqRbzXT6/gi+WU42z6Dr6OOXTOasHq0qhz16NDCrnkRHpdtQdgsr5vKkP1jpkXFY1SHtpqBzqgMq36nDf432WPqn7/V59pT4VLOK4MEdBSUDrar6Vf5ttznUCAMZigIHns1bwicBGXrG80zFZ3qyhZkxWyvAZwASnhfsx6DjXZKtqO0YfN3YV7aduOOr5lGWlE2k5uaObpzRWfo52TWDpGns9+8QqAOs+wtoalKACz/9P/+k/Fbh96ZMvnTTdyPPtfho+0kYqk47haC8mf0wbNG2dfDZpMH2BV155ZT8mjmdAU0Aba6fe4W/3ZZLRxHFlDXAM+TvO4Np7TRYBhw8gKpjlmr/4i7+ozzljmX//+Z//+U4fMoDpVntZR/AZyLCXA44kDiAO48svv1z3M1a+R+cxPnjOKiizn/Af46TpoY35uBfHHX7FseW96nSA5dtvvbUHENDhe1b+Qc6SfueXnMd+tt24lUZcyX7eynEbvd8cWppl5hn8nequAFocZH4KzA9/AFpzrT0IqoLsxq0ERPpYEPa58rdHEJZ94UjBmze373/ve/WOZ559dpS8J/PteNKLhe1Ht3Ydy5mrBvNKr968Wc0NoQXrWHLcdkqZlc8Ym0HFaVOmHdEnCR+mEY2fGQBi3NHd8Z1y/GNkyCDS9C24Px1d03EXua5MUZ+vzT3/7b/9t3L0X3j+he4Eu8p1S8ZbbzGnarTKNrAnntj30kbnp+zS422W/l3HFfHO7A1Vr9SRotmfWcmHtU0we5vT7CnibzInczFRcXl2tv20TpC4XTRhvQF1pa+rd1Ayt9UsqvUM+hGQwXrBdwAlAyh0Cwe4cr8BXAIS0Inz3eGPT7700vaD13+w3X3/veJNvkMfyHPoY+QBEAb9kB/WnM+QKXQ0z+EdbtVgbFyPbML3VEJwDUAR/cP9gD/kQz/txz+mAiG2gKoOfgCa/HDt22//soIp8AjPZpz0sOEZ8O9PfvyTCkqgIwiAvPbaa3UN82DMVDYAbq2kgO+4Ft2VDtY0jn1YWVfm//u///tliwg4oWueeOLJ7Wc/zakozz//XO1ygc7MH1CKzmGuzA199cyHni09xffIFlv/yBpzNOijjz26Pf3U0zV23qF/yDis3OLe7//gB/Ud1T/YUQOK77z3Xo31zp0E4JFjZNbqEov1tE2MafpH69RlAAAgAElEQVQq0MljrsrGXFJJ6OkE9mw/taLT/lEtARSo/csFdtb589qyyUtWvHEP4La6eNcm4ZQelB44e7jdOLu/ff/rX9q+99WXt7N/83/+r5cPbt7Z7lfl4eGk+s7YQBQIbKdkDd3RWGssJ+Cbjqnf+9kEnBNoTWU3DfdVjt5xDFOR6XROEseBwfmaDWbWeXca9umgzHfM58/nzuv9XIU2HQrncxWIc5Hj/KQkhDmoyKcTJeg5Oi8yoAziPdPpmXR3rGZC6uDmjmAqMF4vcJsMP9fEA5bTkGDtMdzXoZgwd8yM5QS5cz7yhJF+xjH3qU0+MSMzjaPfc3+c8NDUkjr3qlnKNsEt16E4Jrg1syBNpY8OnXKhAnH8ZtaPAGFmVievTDlh7JPezsnrKanBecQxY082eyp0XGo8IzOj822zCRwRHBz2WxD9rDKgNt5HvhKMzs+hg4qUvwWLRswtK+Ia6D8z0joelgNq2FxrnoWinT8CUz5zr122bqQcDB3pOGfFgA6QY1/85j69NM3IdeuolejDtXd/0t69KHZXjLOZ0fr8pbTTUCNNHVYpfjlanYlXR6h/nLe8M/l6yjT3pStiAmDKlvzhZ/C6wQPBltk1Ay0YV7JdHrdkdoUxuq/HdSQyznMIehJoePrpZ/bsE2spgNEpYlyMCePNb49JA4RqxJRHnHTmZfmjfIsBnlk8nas69/vmzSpxxNF49dVXKxLOffC4Ms91n/jEJ8rRcI0c16S7tD7loT5jdjCk45o68Gg3BN7Kgu/h8xn5Lr7hqITel8e6/ef//J9rHjh2dDjlnozNrY6nHZPlz9i4ZMXVeY5Rnps8quMyv5vXO2buYf3JhjB2QRa0R1Yt1xXI0EEfhxknEV6yFBZnevaDYJz4F+jbdDy/VQ4l9P+P//E/1tpyvjWf//Vf/3U5lNDHEkD2ROK0kmGz9Bb+5L04pWThbJ7HGJinTrHNEuE9nVzL9hmzjmwCYgmEVtatg7TazV03dZmmWV4yW+6L5ZqSNbrr9t46AIdrVAHYDtah19Vbc62069pP7UP5Cd1NvraT0KCFMdpgpwP1vmu3MWSOOtiAfLgVRT1aOqyrN2o8h4B02abOqsAnZvOlpXPgOXkm58t+sEO1suRvedL5ysuOf9HEBEOX0B62zBjwmP6PMr/7dXXG7UrGkH3+7d96aXvmmfAg2du5BsoJ65pTRBrcdhJCGWV/a96b0l3+xjFXJ6+5lUYvkQuoWA0QS449ecQy0bJVC+hrc7gPnQkA9DNkDZBT/HF+vYM11wsMcxQeY/32t79bsozex66S3fz+939QdoV7ySxCB+QbeUK2cmTS50s+OBv+pz/9yfb66z8o3coY2H8OXjB7y/vZPoWeEMjyPeCWMSqP6H79KcbE9zzTUnpK3MmGIofoRqoOCBKlkeiD0jM8C/3B3OBHg+fvvZejuQx+JGMdHVm+XK9X8W5lo39S7+H9zBcfCb1FqbBrJPjk31zLaQ0EFHgG8+O+N9/8ec2JzwwQPNnBkPfefbeuqYzoRU5UAfB9+Stfqf3ozIPnUeKOfBcfjW71zOedd98p9oEfzcKnMetFbVMgC02ZvQEc/JC795LlZ1yMifHP5m7RD12Kb/a/bZD2QB0SmSVotM7C1kfjd1Ux7AFZz3t+uN27TwZ4NgxO0Fb7xbyhDTwUPyjbSgtY45rhS6FA+8i/69cutzvXH2w//e5r2/e++qXt7N/+6b+8fHjj9nbvAaUSS7A07LwIprYjqZkrDWkmkbK16cSrQBYAibn0LEGVzSTUEQRa2lo3dgv12UDKjmHrHcnWWl47QZPGOoRLBnEuzhyvYEzlo0JVGcahdOFXGYzPnM8yOqZTOx0PHfnlaK39ojEERiXjNU9nxfWRpkY++Fxh5bvpVOm08T4/Zwz8Vwqbd9D8oEuhdH6lr5FfnivIdEx8h5Ag7IQGVbQKPV2di9GrxGfbgQ7PQah0EqaDJeicUd6ZzWMeAkqB4nTEVEBHY+a6GtmWZq6pz5g0dv3mNfKDnzkeeU3a+P0EKvLe0bH039PYT57xnd6PMhPcQnvXfmadHc/RecXxZ0xci9L2h/WYToaZTq4RCMk/GA8dGIMBygfP9TqdJWmko747Wf1y5ypQ9jrpnzWJI2K5q90dTx0YM2Jrr9By9Jc8Hbc++Iw4I3Hm+Ux6CnarRGwv1y0p3EuEpz7CWRFUcv00JjrUU7a51my+vKCDptwiM+hj53N+TtOFlFjyg77mXt5lNtQs2eRFDAfzUs6IZr/66mtV6oUTg3HHccN54F3wBY4FRuef/bP/rqLeODg8+zd+42NVkgg/wIeAV+YCT/BcjDY/GGsrgZiHIIQ5AlBwdJTHd999r8AoDSX4+cY3vllj+fjHP1FA43Ofo3TrsboPnc61gO1XXvlynXnMXL/+9a+VkwB4ghcpz8z1KxgwAeDu8J40U0v3y1rXX3H+4uS94/N4r3IwwQnzNNBW/F3ORILM/JvM7Ud+/dcrc3saXFoVVuGd2IZlRyJMjGmCL/lMvaY+OOrHXRGM6pv5fIIKBCVYK/gBGbFLvWXHjIVsK7zA9TY+4XNshdlTsqr2puC3jRA98xznFRrxPsZtFojxJDvH2bKpCOB75otDDN/hTMNvZvH1UcwwM0/BoXpGvTdpU+tOe5XLlMWnFDT8M8GXdLP6c4JTQI12trVFOZdT//FOygW9rwKNv2LbjbbFdan1HoCH0tjwYfg2ejsj1A+QR9RX9Xmv+elYQ6cAgBVQOfL5tHe+RzpOO7eOS8l45lyOcqR9n9fNZ8Zp9r/F986N31OfHnVtrd8IxsNrAKynn3qmtpAkALVKeNVNjBP9hc7jnieefOokCBBapmtxxpiAlFUty0asfcE9+l031drPpkoR9HqmtFef8zzGhvx9+ctf3kv/3e/J2llRwHWCQ3QNc/jRD3+8PfPsM3vDWOSOElWaalHmCmhTbgCVPIsgInJG8O29996tPaPIG8dT4kw++kiC0/B0NTB6883ieQAdtCub0Dq1wPPdu5WdrCwzPHuPM37fq7JggkQmHyiTBuBU0Oj996P7KpPY3ae7MzK2i2BMyXj7ngA+fgjqX1zcq3HxXrbWBdRG9/I5c4RunuDBHl3eSZBg8r56QF6V31hrgu76r+pw3u8RS/IG/jH6BZ7j909/9rMCx5Qf87zZvEk9U2fp9k/5QhV4yvnECa7d39742Rt11NjTzzy93b+XMmgA4sVoaMhc9FF4l0FXZdjKKf6tPYHnJ++pP/XDoXu9p48NSyk//lS2d/DD+c0etaWO0u/j325jsGIFWlV36D4+jUTc9Q4IExS8fna53Tq72N56/dvb975Wmdv/rcFtN8kaBs2yEZwZW7i7P08FqZBOJe3fEMKJuIj+VsmozKaC9bM+86Q7b2UV7V5Wm5ct6TA71QLuOV37s015D8dkvte/p8LQ6E1jJyNdDW4DdsdWpr2kdM51Aqu0+U40PtG8dSg1TBZlQre+ODwIJp9V6Uh18YuhqcOxO+Nq1FynnPUSYE8wrVMrA8tUsTY59kJA4XpOwLWEKqbcOfB+rmeeJZQji6CBE+AYwZxBEenhO51jrb17qkdGexmJlX2fc3EOy8CcZjs0gtCGHx2/EqTe8O81rqP/ll8mL01nx++lm/PcNdIoa/+gwc5VOjdHx3U5dxeVoSBza/MPvpv8MR0Gx87zkGl+Wx6kvBp1l+aWoDoPnzHBv5Hpec0MPjgXQYXrcaSXa6cTzH2ugzwRpWoZmvvTm3F34iZiLv2WfgkIqL1E9+7vwE4FbqaGCDAyReAApxsnHJlB1gBw/NQB9Q/ZE/JofYZRgnYpl873yCxlzwA6u426Zwfl/9xzH65GEUSpAZM2loHmzNt38T0RTOSZMsi/+Is/38unAXpkp1gDAIdl7QIEy6b4HEffJjUCbXkHR4jIOPPkOniS/T6PPPLo9tGP/kaNEV4jEvyHf/g/bE8++dT2la98uRrpMS6cJCOt/OaHzwGcZnqZA88h48FcAZo8Ex31iU/8ZtHAMnKMH2cZsw48L2dk4uTQgOeRyi4wBxwr+AYacC/lqPzNz3e+8+2K8DNnQDaZQd6pQz31i7w79Uw+S+m3pX9XyZOf6cAc7eHk6+js2Mb5/l2nbnGIKckF3H7q0586KbE8ff/K0Jbj0hmiqbOmHp9yp2yElzszPcDLpMeUI+hI8ANaE8QwOwLfsE5u4YDu8DFryhi0STyLZ8Abglv35TEH79fhmvNVTy+7zDmMyWarb1xbS+yns+Y1AmFslIDcIFJlUHe7HLugrcaJThBildFNH6ie306Azi7AoI69ICDX5b1WymgT5DkBZjX1GUdxzO+PwYnwZRTi8r0WsNU+M2Z1okB32ufimc7MSmcd2KNdnrZw2jN9I+2VvKctObFpu/+yggRHe3/0DVx3q0/ih8YGTJ/0OKZpqxY92HuKo/1wr3jiuRVwepDS4tiDVN1IK20132Ef2K/Mntvo/HVmJyXCOWd0gVsrfjKGHIPi2hafjzXfj4kZ1VdTb0zfh3coLwR1CoRdv16ZTcbLWJFTg5yc5PHxT3xiu3P7du29fPONN8tuPPPM09mb+e6728df/HhV2rxXADK+Ee/XPzCwjR7P8S15j/JjQG/6uFO+9UvlsZ1HOqizH+fTx/xwnf5tyrNXpZL0zF7Z2H1+KtuJn117NVmLFUyo89LPVt8Vuk7rdxTtOwFW+tpmSGPbiL6JvtjyMVKdpb+rPvK3/ON8px5W19lwrJ6xl+6ubD336F/zd4HNOp+2z6XtytTaElRVoMkMy6MXdNmuwM2q1oU3WN+1xSi4RLCu7E4ALJ2VKZ539HPVuXO7UkB/Ktek1dS70grfy0or6ctRQ9ftWF69e1hjQkkX1VDqrde/u/3g61/azv7fP/2jy4vzW1WWTNG0jDEdSZvW8BIzZzqYkccI/gQzDlqCyOBOxEWczu0klIdhV/Z2LICEK2CEwPXBxQo31xJhUckUwFDpjHOwHAfjE8TvzkU7CUZuZPiduF3+twx+FnSVHi5HYUYiXPjlMMXYTMORMUTplXB2lCMO0RDa/nwC8mkMdW6mAzWdFT4/CpXzi3HOAcsK4ARyPmc6PNMBifAmckM15tFZlPau9/E5Gqkj8FFZyFs+R2dYAROgGGnk+QJ76TIdEv5275BHXeHw4BCjyC17nAI85UTlLP0nqIW3dJrmuI9ypjBLx8mL0wGZ92lsKEPCkQSQ8C7mipzqYJzevxQv4IDrcFTnWkyHxHE4pzmuKUMGKniXtJYe8x5pqDM9eYN3MCf+w8B6ziL6BwC2G6w+HxUFydp7vu/coxFFmeyr8+HfZANZE4w/a+6+wK9//et1HSCMzwBkRA6//e3vFKBiTzORVMDjF7/4xQK8vBtnnsg19/NMSjEZewA52dOAVPUmZxJDb573XL3rqToL+pUvvbK99uqrNTabXJg94XrPl3z22Wfq3r/8yxwTA63IjLG/h/vY3wNtAQ9cRyQdwJoGFvdrfABLftwXCMiwRMyMME4Nn3/zmxxldq1AOOP5yU9+WuVsv/mbaXIEjewKG/CZ43rU+4zJ8k7WmgAMIJ8xMX7ozVi5j3nyPAwwAQHexxgYN++wMgDZtDkR17NWPBtAC51Z15S003kzf3MP7+UdyuR0LiafTwe7dHHv7Vb/ODflWtlQ9oxu+0zfo2xDHxuSHHUp/6Y8Gf0LuCWQ8alPf7qOFJk6bAXDBLcBNmYR6jkj6zN1rvp26v/52fx7Bq38W1lXlieoUI9NejoW5Zt/Izesg2vq9YxTh8o5VpnjvXu708zn0MIA9MX9BIi1dcmQxR5beRDbmwy6FSXadcevz+D6TeBkH4law6qeSzmcwWx1jGc/Zn927CcdRbM9ZDX3mf7RUT8KcAS4c51qnrWu3SxzP2OyGwvZcbTLkNXB4d34GqFPnrE70wb+ffYOyNaROZOfj7yjTPi5/sW0G9PmTuf/mFkli6bMaFunTZ1+Yp6ZkmQDENMP8j5olsBCg2DBS7ytqgThuQvcZrYJEgf0HGUKPkLf3nn0ke2pp57Ovvh22BvO7ntjAWLSRh43QOsa1Lib/5Xdo92Vz+b30y/iHehKwa0NnsyouT2L/dLoVvZyUgKPfLl1IPvYH5auLrtVNnT1iOA7gdGy4znz1bmZ6YeGXCNwchuPQGbqhikT6pEZyHENio7XqKZK4AHQluNxaCrUFZUdFFdWEhRYGfjlu6RMNnuw11m/5QG37xD+pEtvEjcGEebYXVsBu7pLXTL9+KPf679rfrXfOpjFMuKpb9c7gwXIhhJAx0c5v34jNQwVmEuwY/cBG9txQdHWQ3j28+6hW+RIOzJ9OtdBnal8a78mP6J7M86lX9IsN+X/gNrwhUm9jEmdrh2Fhyt7fefOrg9yX6pA+SFzW+8rBXRRDaXe+cnr27de+dx29u/+9I8u7127sd172AdGG9LrrBITxSnAIcJRssGBjCYxuG6l49f5Siq0CY6OSm4qxlLsnQmEBIm6PKiObRpuSxks0Uj0rbvIdgSvzndzj1If/lyCWAcur3IgxqJCY04yvU66jLe/+1BGY8Q4wp7GBmEKo3WrhMxo4zIMq5RxKmxLt/O8FXDI0qySyqnUZK75mcrCzyaIlvFlzrrWGvs2jDKyZYuu0zRyXJN1t8QOcEUkNhEz9zewhh7+TDRN4Y8yTB19mD8dY3F4iS6Wc2DX1s5wl6JuZ4G/v/+972/sYUD5MB+EwoAMzqFNMeRBaWV0WudXJ4ffOMhEQAFV8LyCdqSBhvR0Pss4x+iu/dPKi3TXiB8d57nu0mC+eypPMl/sN5zdNc3MawwdBwcCFK+eXdu++c1vF8ABZEwn1vWdTu50lKeR1nhF0abcZHf0RhOCqwyXn03e5z2MD8AOiKSklLWgnNRjtQKEni69BKCiSyhryT0AYsAmn3MfY4I/zSrhVPMZe3hYU0AcNPjLv/zLkjV03O/8zu9UVpuoN2uPsYe2NtT77Gc/W9k/MpWMnffT5IJnMl6aWDAe3sM7eLdZVHiKzwGZvOvDz3246MXZivzYtRX+VS8JxgFxH/rQs/UfTpVAzW7ZRueVc8Ze+3kuL/fjnpgDdNOQANKhueXEOvjQJFlRGk88qBIis3XQE2dOh4X38S7obbmSa2u5qs9lLnZ/BfjaUXryXGQjmQ3lRCAz5QkdS7Di/fffq7VLoxKb1CVaXUG6/bD4dZTStEfy7jGSHZ2I/l1HGKS8M44Qf0MfgxDuLZ/ZxaNz6jjJIFfjkra3J/rg7Lx45D/8h/+wvfBrv1b8WO+7yPnhkwZxjC3TX1UpU57VFeoPbbdrMm2e41Ef6eDwuc3ZmKf8Aw2sMvKdU49Ox00Hid+WEbu/VWcc/tFxio3CVqwKJ/lKHs9cOghbXWFXNgDHtjpcd5Ys5zem58LUw1OHH8FDLlxNgNTX3s/1k0Y+67hGOpmT5j5jgZ3lMygPp/a/HdraerXKi31neCE/k7/lmeO7j7ZBsGszpMmb83lHPjraN+VJPph2xO+ONF9OOw2eViZ3gmDfO3lqTbnBSc9/+jxQpWxT70Gv77rq7xLeukzpKD/6cfAK1yVQl2C/73fs6LbXvvGNahJGFUsaZi6AwNEm+DalfypIFp0EyIqsnGb36vk9/imjUz4FS1zG345bWssD0/ebvmH9TRCM4FCXC1/QnPEhOj5NhggIls6ovduMP3Lo/OUbEwHIk8cAGThUB8pzglnHrU6aPDjHKd+zbpO/dvp20zD3yep7TP93ysL0T04AGbX8XYXFvswdDA4QO3UCz1c/TUxgdVnotJqfeVTflBnfUXPps5kLe1TmNVsTpr+krlP3EDAvQG+FJHZh75eU8TE2t7zMCkTpyazp48BPaCePO/YEKqTbxAnSY9qs0OSsZDeZ5tNmu/LqCkCubRquu3pLcMu1BiO1saFd+ptUMrF0OoGrs+36Gefc3t/ef+PH22tf/Ptkbu+enW/36xDqMPBUkvyNUcOB8kzVqXAtPTgqHoVNplNx8FvDOCdjprZqsxtkYphQCPfu36vsBgLi+JbgXasOftW44RYHV2cjdAGpXvzJHPDyzEj6PBVIog1ROirRMGGUW0X/LJsYIFCmnkDNZ8zfKkYZPO84LWcuFddlIAXku7NffLU1Lmg7hV9GnUZsOkM8Zzoek3lvnN/IPtiOgOsUk8nBCedeFFgJ3332HqyjH+ANuq6h4C09wyjgBNFtr2rt76WhU5WwXOLE/7IMB/wDf6Eo33nnl7tyoVPlix/7WM0PvivA2gdW4xixiR4D9fhjj21//3d/t334Qzm7DxJ5DAR7Qji7y+58s+zCrDzv5hrG5lEJOPq8E4ADiGHNoClHPjAOFfPR8SgFNfZiKxNLgUTdTjCnUVcRH39PoyWPKjeOi3lS3lfNCLr8D8WmoVkySMRzZdJfezVd/VjfaSTnGKZS00mZOmJ+P2WGsRqokF6O/8S4ND18NvcwdsAiXSvJ7KEvGOcsp332WfYC/byA2j//5/99jR/QSQnkxz/+Yp2Rlr24CboBYonOU0LLOACIrOWHP/xcNdD467/+m4o8Q8N//I9/d/vud79TWdoXX/x4dYuEvymFBcQBLLmPDC1zBjByfASAhfLdRMspeU7ZTwDu7aIHJbRpzkRTim17kgYa5+f7vibGivEiwLXKugjY3CiZofxLmbf0HPqYLTUQJc01bOqdI5gy0mxWcOqIY3R2GjPL6U6fa4lXIsZGcKfzz7gEqrN03vJQnsf30I/fOkX5LGVT+ZwmGBPIhq9ztECOJphATdmcPKpcyHNWaci7N2+el22hc7agy7lc5TzqeEoT5UgdLPDXQStD303flpzTGCjg9t//+3+fhkif/nTNBXCrc+Cz865kVqxA4lnoNR0Ku2TGjgQ4SEcdFYE9z1N3SAedqglk5RMzNPPZk8aTBo7doI32SycmYHaVyVkSGt1w2n1/1yF2H2/wkaqnAJW5DnUu4oNVDeU6qkuPIGrpwIIle8ZP+k27qqxNXa4+m06qdlkHXLqe+gLL//IZ8kvNqc8tNQMzdfG0R0eHXHrNsc4x+nme15nhbi4ojbRjU+e7Lziuyele8Dnuo12ULrtO6SBPyVAf4zj5aIKW6XAvOGin5MU/RYMwTuxuB8t8bumJ6ngfULpolmN09AMD+mPbp9xV5vab39zefe/d7VE6Et9YvkH1iOkjeLwv+iFVBcxhD9o3mMGfWSAp7+LfMymCDM7eCvrS6o8JnMzW8hl/13O6q3VOBEgVQ+lJzlyvrXDRm9lfntlarnvkU/WNcptOxen0Pnn3eJ9y4jpMvXn0LY7+snZq+lpHWzdlevpK2jPfsfsltR/+/l4Jqi7Tzk7ZKHp0smXaw9CqOHfHT5F3s5Urc8++42RXOV4uZcNiLu1jza+TTcUHZMXZY3oe2+D+2axQSuiP417zNEic9yirlM3X3b3O0tpxY/csR0+wIsHiXLfuW7rTCkl7N60SfeVdHahvqhxoq+f6JwCU97nuCQ4FzAbHdfM8klrn17ab1y62ez//6fbqF/6ePbf/8vL+tRvbA7pOjTSyzImBwVkjcyvI8EVOcEZNMKoq7RnZcJBOyoj3HtnpPY/nN29sN9sxr6ju+Y1EXzsLNGvRi6jV2iHlyQpzTmNqIDoyn7UnpdPyNcZROnQEEbsW6yjo3qiKzl9V371Aylw4Mi/Qg98GA3i20W73pCpo9+7d7S5n9/bSRTslxqG52Nu2V7leR52hDd/r8Cl00HOCCpkFUOkxGQoBmQOUJWtGlhSQ+sidR+p+m9KQaQI4GQl6620Ogv5FZTSZFw4hQARg+7GPvVhZK7vk8T2b78l8kV1hLX/7pZdqzb72ta8WKGBcr78e3gK8PPHEY90V828KKPAs3sVa2xyH8bOvjmDGRz7y69tnP/v32xOPP1FOGWsBIIW/Xn3t1Wrnz6Z8FIOAnRJe9yXyTprPSEv3DZIJ9YzDWof79+tcRZtfzaDNVHLTwM/PNe4qMX8rZwr3EVBMY+pazmdBY+jPGtk4RR7QiZ3yyf4imy+8+vVv1BrYsl9DEIV3mkUIcMj+M4218+P50+l3bkfjcJzzpJUGRKABgKTTH2vFuqmDDFQwPNYQ/vvDP/zDkgNKgwE9lrvAWzkL8mL7nd/5x3Xge87TvFl/y7/IUtrpE3zJeXjZ65oz1pBRHX3uASCngiUl3ozDQAr0DJ8SOaVCJEdo+DMN+WpAd3o2K3QRCKjgec9s7KCDJw0Z19Fh913yr2BnOhUaJiOjPscxCESP/M51xwzYBJCUFXumr05jGemLNLUwsDWN1wTYjFmH09/TAC5jF0Pq+hxlUfnSEZtyplMmP+d3Itc5Emqcpzccd532vDfvhndmxjYOxzyn3TIxMhELZE1ZCo/wPLqZXtv+5m/+ptacAEg5981vzpXPXAOyQQZQeIrgld9m3yf95SvlWaDJs5OJSXm5oFfb6nrJD9J7ghfnrR6RXh+ca7tmhxJq+ThOcbyva4TlRyfy6fgsfRVH6KoGczWmSlRkvdQ3uX5leyff9ehOAoLzvZMPHJu2Vb47OuFT389r1A+ORbpOWrpdqHj4oJ+nbKjHfbfPdm6+d9qW+T4d2LwmtdfTHuj77M9pGupPlS/lMYr7kTU6vAv4nNiDHsyRPtJbG+PayW+he0qTd9p11rG+I5vaAZ0jAFx8llLQrCcdoVOFZ+WcgEWd7HOQjzfefHP70U9+XMtBIIzx73yOX1pHylkemu1mXqO/4hxLT+sH935I3iWYEviY5Jk6Wz2+LI2l+dFjOwC53KoUGT9yBpXSINHzx3u92c5H0KwyuOuMd/levb54dCVpZlY632fdXSP1ibR03NPPmHZD/pwyM3neZyuHk2+UcfUE3xnULT1dJxn0usDLRYfYN8dzfJdrrA0PfU+P7HSdM2cTHXgAACAASURBVLaAW4GsyTmDm2Zw9/csES/SaJOCKtMkTV08f8cGrT44q/ozWX7wUyX9ujGnumLyresprdNJPEm4WcEw7+G78I+n0KzmwVm75AejH9fWuGzlzPwij9YunAbLln6KvNec6zig+J58T2PNs/vvbxe/fGN77QufpVvyHxW4pW35g1EipXMDEwBOcPrdc4uxdBIQEycSQXdvlApoMr8GeTYyclHq+mqvnzR9FNcihouxM2dHPcog45A0sXwfEyXSUUDwBNwWfs+5Yh3JK6ZrguIY84zbt3PAMs9hXsw3++fIbqZtNqDLMjT+7flQgDvoAPgi0weAxNmlXLL2ED6eA58LbL77TmUrn/vwc9sbb76xPfrInYqs4WjTBY754dxwzEZ1ebvcqkyNLnacq8Yh1q98+cv1OU71rds5oB4Axvi4l3cyPg5VJ0DBf5ZKco3t1l94/vnKelXW82dvVJkr76fzHqWWdsek9BOeAEzxXN4LqABk0kre4yv4vI5+uHZ9e+0brxXNH3/i8e1Tn/xUMeUXX/5iPR8wneNHnquxf+TXP7I98sjt7W//9u+2X3vhhcpc8G5oBlCxrJR7WEYya9/+1rf2LrRcx15D9jkB+qAzLf2hxVuUOj/1VHVVFSwxf9aJ+yoj3CWb7g00I8Zv1pI5G7SRf4+KV6N9amjWmcunSmE1OJjAVl4/KtXpBPE3PMieS7LPlhdPxTydklJklyj2GFwyt6wTNFaeNfjeN43mBDrTcVfe51inszedK4HIdGJOQUDKZFgXMqeMjbXzyADbwrNOPAN+hRehA9cwluz9pAv3rQpQ8HzOcLMkVkd+Zp2mIdV4z/Wb452GWIcHGYd/pjMqmDSAJ+CYlSulq4ZD4z3Sz+fzXEs3J3+pVzW2js1Mp2vinsUZ+Z68MYFZDEWyzjoJZpF9t/ZBB3rqcv5Odi5N78zy6iiYRXBuc+xHvpuOCXOb/HN0aHR4p92RZ08caZtRdKWF4DlzWKXQPN89XJMXpp0xPspnU3bm+5zfWrcc5WHWZOoRnqNzDf+zPaN4op3vmS2RR+QB6A3Ilf7SUn0jLed45jVT58jvEwQedZLjniDv+Ly5fsshXADHNZv0WiCEUtKc+ZkAUQIEcZBOmxA5tsmf6uWsXZxCyyt9h/KqnvOeWsvu+m+gQh5w3jOgJ429X5osYLP4Q6AmjZUhe4PMfbyzwZCnQ9ht+Cq5ucr2TP17XM/5nfK106u/7JNY9/18c92nXnQ8Uw4WqEpCIGu59uJJL6vpXEfHMtepZKPLVCdPB5is7vXFGwBbHPgG6NL8yKslWw8JuK2Mec3jMhm4AMtsD5tyqo4EKOKOU1VBmqWq33qOFYzqakh9WvjQMVxlNzOeU0A7/QLlRdmXXgablu2yAVbKZKPjIjeXxyRWr0utRVxwne/CBOfdDM01mXyv/AhMrHwUBC2eSuNTP59bRbI/dAEoeSL0TnA480rGMDycPaLaIe7BR1Z21EMzIOG4GdOkaarZAmoFcJMfJw+e2oEF9pQ75ct1EUTXMxpAV3539AqqOfY2uzrf2H3vHQhxraW1dm/KUWzSOk8+dJ9HUXWTy+ZNu3jPZ2pbuXf6QFNPHfXb1DfT7hosWDZjZ6mWtdWAN8c6rsaNU8/6bj5LUCfgl8QBP7n3bLt2fn07e/hgO98utofv/Hx79XN/t5392//rf7+8R6vzs+t1Hu7pALM/BQNLIxRK+3Ambb6joM0ypqOym4y69hOkvntnwEO780kw7qmm6rOL3IgAlVAjHNeuFaC0QUXtC6szo+KsEL2rGvROdZMdxli89XZKGx97/LFqTMJcX3jh18op5j4AA3vvmKsNT8jmAJAAY9CFsQGQAFIvf/GLdcgy4Os3f+u39kWgzK4Oc+5N+pxJSidP7iE79eVXvryd36D87bwAHOtgo5yPffTF7eWXv1QCCUjFmec7QA1gkr/r8Odr1wokM0+cecbH3BDqP/iDP6gx2TQA8Ma4Abtc8+LHXizF/O6771TnPN7B++gGyN8ARugDjQGivBPnC6eZ97z00qeKNyjPJNNqA51bN7L/9fadOwUsAZ3cQwa4msc8vKzvAMK0iH/6mZxzxmHZTz7+RDn+fEd2kTJh1oW5Mjbm4hlkzKW6922X9X4CG4wXOrIXkj0mzPPxx9I8h+9YD8AdwFDAL7jQWEyHUKVixPSDBiViqTJUFqYzMI2zSlbgoMLlekEF10Avx+H+Nj5nHJ4Fxp5U5sW73WNqdHQ5MNnb7D60b7wGuH2i1kVZNAqmUVL5TaWuUf7/A+NT8SrPOqSCpjlfleAEI4JC5zQN2VS+jnGuh1FXm41xjfslvZd32SnVz3ScHc90Uo9Kl/e5Z5DnCz516ByXYDYGOOW2U0/uDt4oa/ddOoz8FtgYydcY8Z1ZAHnq6AS5vsvZOM2kTJDhtUeH38/57dppeOV5nz+dLPsSuAbSdhrtyV+nzs2yE3Nc8uB01qX3tGHT0Z7y6H0TcIVnY4RtauMz55qeOknJ9iqPczxHICGNMcaCHtZtPi8VgsneTh6824FXgw5zPWPkiXqndNL3TifUdZG2R/l2npOGvv9XgWH5bzpbc8xTB0zZOa7/pJPjy1qlMqt4qbuxqitdy7qX/504i6cAoreWdbnr2rM8HafJf+rwQkbt5x+dQPXxXAd5ZL//cE6962EHV+6tUsNuJFNz7z2b9YxuQFXgujPO6kRlZ457rodjmHOcaz/XVFlVT+e6WaGzgF/2u80zMFeTy9y/OtTnGUkk2Bl1yqB8kEY2ve1rNIiaOizXZran+sHg8MoaFU80bZ1T0aMCFquMJs95uN2/SDMpgwzxEwk6pgqOKpSUagecZ92yj7Y+L/CXv7UxNU447sRvTXDFMU3bWuBzJJemfj3Ky+l9etWeab3ml/kkGDTXHlLvVUOV7Ckuz/uVu87G82/PKZ36f9JV+Q9PWrK61tNrzTgvnZsy7VO+DWB0S5HLpT+0eCLX2Diu6Fd7ZvO5fDZ56Cq/rOiypZy6SoU7+zjlY+quFVSzF84Hq9xcL/0VghWOp97RZeDTb0nH99X1vdaoGy8ddbd61d88W/0/9dS03w8f5mQH+dV+RPOaaQu18aHraRBBHbTPbzTY1a5NOyDvGWgI9hPQLn1BaThrZ1Wq6zXnFD5Id2ieGxmluvd6NX68ee3BdvnOW9vXPve3KUu+OL+5PbjMPtU6L2gcUcDfAD5AEBk8D0HfF8so1SjtUQlEAaR7V4HU7nI2DUMJIPsZupGUjHTiJFhmfNJcKcpogluawgC67K7lAdK8D6KQAbQclcwk73311a9vr//w9e2FF54v4PSzn71R5zz+4AevJ7P4yCPbz34G0N22J554cnv00TuVSf3oRz9WwO8LX/hCLcZnPvOZ7Zmnn9n+6q/+qkoe2ZcK8AJ88D3P4XqABM4tQBlwxSJBV7qHPvMs3ajZt8G5fWlSQBaV7CQAG8BoAxyP2CBTbHABR57sKMoYGpAZdo8owAcwCM3I7BoEAOSR6QLcUpaMInvqyacK/Omsm91jbZgPew0BjFFWiRCGL9Kpj3Ga8XxwP+C0jgah2VZFmK5VwII9Ktmq4LnBRCyv13W7g0azg47SM05+eN5U+NBTYFOHYe+lEVFAJcB9QHIJxP2LAtbzeBX31E1D4DPdn+t37g/kuTP755jMgimcGk2+T+OFpTDc98I10MzfOhx8P7NqlrfrvDAW1tZzICPwfR7b6Igdw5Tz4Czr+OY3KCFP5nYaqKk0J52PBm2CW0Gx4O0qJ9k1FXQL1pbTnzJ7AKe/3XM5z+Gdhs57Var8tjqENYXPGYsBiWN5pcp7OqnTIZzrcASArqt04d1TuavLfLbAYxnIZdid09S9jsMxTodnOjhz7HEw1t7vqU+n0Z36ezp28oHfOx6DPnPOMyAwDfCpU5pApkZUYH8El45z3uscP2AvRsZ1zv0IQJQRA0r8m78n4HXcjofmUSX3q3Rod0zmHNezu3S5g00TqJbxH8CFewJOaZqXzOMqj1tn1eLr65Tq9BbdBnCQXtOJiOOciLjjkyY6Lkd6TUBzdKIm/eb7XA95bb5rjmfqi+M4vE6ZONJ28WfenOtCM/Xw/neXG1v2ZqlhzbXL+yZd5jPUdUc5ScDCksWrmzc5juMzdlp1Yke4MUtSYxtiCwG7Pku6uE5Tzue4pyy7totOH3Qcr9IXrs9VwQXXwyTEsglpQnMsTzyu33yfzuzkm0mzJbd2PU6mXhmQnrk/fRQy9gXCj6XoD2m40zfKS/677q3y05Rp0n3V4yOhZR35dpEy3fgxq9HoDC5UGWBvf7NZmXbQrXGuU+gTsOnPtAt132G8cz2PQbwlZ6d7tI/yMeXboF9VM85jMausu3m8s+NH3lbXL75IQO2oVwAeizeW7E67MmniHI+fHQMu6tVlg03ELXquZ0R2p43ju33++wp0oGRL0N/jf7hv+jbT7i7fI/tRfe6ch/Z6L70eZ1VPmyntxCc7nzain35t6YumrNns2G0z8/n2Kv/VMWrn6cFEsi37wtNINqXZzsdtUmuP+Uy2TN2kTO+yXV2e42NOnSZ96sQXQHYHQaiW5QdfLZWzKRmfssH46v12fO4eRe7OSLdkePrBdn72YNvee2v72mf/Jg2l7l2/sV1c5nBfmXc6bIAZgA+dZ3EWp0M4F2QpwIi2HXOLqVAmXVbGO/YsTpWO7CG5PUKpMFRZR+83cmzTuAUUZ3MxRyfwg7NfDYjefbcADMTCSSbj6F5Sjs4gMvLyl17ujO/tGm+u+3BlOTnfESDInjvKvXguv9mXx7MAw3XO2c2bdQzFY48+tr3ypS8V0OAHJWnmiL95Js8AIALQyPrCwGRGAX+V2aTB0t33SzEDzmFCwIfAzki/ZdACKH9bGum/uxprby401/XImBWMGE0XFLqpxKbCzXpEuFRoe3S6O52hAdxHUgq6uvV1rqMbVlj6x/e2DPfcOrrCFcDpdvIqeUGlxkYHNirgNLqrEql7s7lhB8OJzK4jKZiz+9gEX9NQSz+d9KUQluxMx30KKddOpVmKpQM0E2CYneAdOn+CgwmYuUelM8dajbx6v4hjX45m9kHDJ6+99s3t9q3be+bWklXlc2Y65x4PQb9ATj6xNBi5E0xOZ0BdYdAEHka+jiCXORpQcC0nn0tHaSLtHM8s3XSs8qVBF42M67EcrGUUeY+BBb6/Clzuaz0CeVUO18E8+WMPvoy9aM5pX6MI1Elp8wedh9PMw5THyWu+z2cfs3hX8a28NnX6BLdHXp6GejpR2oG8u1aw9IQ6fTajmPZmN74HZ+AqMHIKoFezIcc06Xb8Wwd0t+atLxaA6hLE/nwB37WfThnpJdvP2ZxO2dQb8k5+U2KVRjHHYEaVlvWRb64hz7zoJklzHaeT4Rjnfsn12XKA55zlHddl2levkxeO3813893UefPf/j0dueOzpyOtvE9+8t1zDAuwhMd0IVyP0kl1DGAcNQK+juVXBYmOtNnOBHKnTQCP1x3H6t5YbNZegng4u9N5GiyafKten7I96Xd0kKfuUi700dSRk+a+e/6ecjh5eK7NpJt78I78Me/VNkmf3QE+nFlv4GE1gUv2zx9LUKe+nL7mkceqvPviohr1LZ3jVrQEFOTfkq0H9/c9t3xHAPr+/ewbZh97wERKPLVntR7Xzsq3CY2TpJGmtYaWDOxNutxHuAI00ka6zf3Nlfgdnd6XDQ9lQvvV/EuaHH2EpYN3uH8SnKjGRcNvMnNaz7OqshMGyvlcyxP+rzrwZIZrO2Hvjaz5dZY2ZdKndha/s645W8dfftA+Zp+ln+/6q3FFzpFO0KPGV4BobAfrzK5j33k7LX0C+HuMuSaZfflF+2gWf1YSlN3uNdFfRl4SlDwNQCy+7v3/8Er3opi6rhJBI9HIeK8f+HD3K/YTBlZjtCl3S19nCyh8u8BiwKVrVM3FRn+V8q33LHK6fvtsKjEr6zxtpU0SoV13sM+cl/wUgAUHdgPInE+M/58TAZZeydaA6LPekzuVQ/kXYEuQ+uV2fbvYzu+9s732D3+7nf27//tPLt8D2NLGeeyH8OFMzMwt4PZXHd0QQSBSnbpvz1HyOQx4EixzTWS7BBWnrwmoEuU5tXjXFvDmOTuAqojnw72bGyWxOK84zDjHjJv340QDHl1AMpGUETMeymw55uKnP/1ZgVacC7qnAkABm2RrAbeAAeb+1ltvJ7v51JMn3Vd5B0cS0Wxp7qWaDiHZJ0EYvy0ZNrtkyRnzZo6CAI2dBk7hERzVgdatLNxrV50tL9ZxSBo7nmW3vaksNZCV42zmmU6lQmeGk2tSCqnyWM6/8zBLUgqxlVKdFdbHM5SwFhCIEkURAm6JwJwYCTr4NSiQnjqoU9mWc4zzeMhwzFK2iMJZrZWGn98GbfYxNcjQ+fyAQuqur9M5ORoq18u5TGU9o1Mq2Skr8rkGVeDGs6aD63VznO7/nIpvfZ+1gEe/+Y1vlwwgDypuHQWeQUCFd8FLyA9jYdxWCkAzs/Tez3Xca8ZVvpkOhQ1rPD+Y73juBKUarqNTdwQvM6K4DP5p1HA671O3TMds8tuUi1/l3J8Y9LZye+Bidx1WEMfnSw/lbTppJ4BhVKnIp/K8/94d/NEUZxpH9af8Nb+Tn/3MZ80xnIynjZfrIp8cnznvkSdW46wFgrxv7sedTvvRBvisqU8nTY/jl29KJ4xtL9J9OuFTLlMCaiWJuZRjKaRNMJIhsCzZ50y6+/euXyuqnWqMCW738VT0vbVU6+FywEf3Z9fuqrXiu9iYlGxNB2fy3ly/ScfJD1fxy3RqJy/swepxVNGkNX8fgbzj353MEdiZtsfrTh05y0N17lfme+rhqS+mPubzyRdHXVA0qS7Jea7XO6dJGz+reVg11I6c63HVXKf8zqBw6Xicy6YZNlGHer5r6o58nvJebcJ8/lWyfJX+kxesupO34cmUp4b7Fr+u/ZmVhJhl1U0L+fXIix/UuQE9U/bTTCw+xvGdWb/W9aNaq8ZHY83OiKcyLGCl+LSPAuKzagT3MOWQ8nNgSuSw+gbwnCrpTCKl4+N9IofzN8Y/gpNUoO22AaC99N8Jz3fpfSobs//yVCb7TOPel7kCWBnT3OJ3yh92k7e8fu82U/PouGNe1i9V4wk0w3ddxdA8rRyXn0rV3Hn2P0Zm+n9daV6JJ455hJ/3Cr2s8+TfAKtAbP0113z3HbrMvXzdpq17mlm/lKjawHFV7ZX8Vkn6Vn4fU0WmPJpy32+9o9VZAr+azZVc9hFOWZ992gvAVtOobJNUTgR+069Qf0TVn1Wnak+J2cF7AXVwWZaH/+Bpx6Fti1wkweS92kt+64enAoEqtgfbJb0lmpEj2znGtHTCdlbHEU390cNs2iXox/erhDiBPJslVlCAgA86Y4vsuk2BZ+d52WddfZCK/0LQdV61jbQCbulqXgC4cANnh1cpaDLEHWw6u7zYrt/95fZtGkoBbt99WD1U9yiNi+ICAMIoU2XfIw6pRC1BamBaRo+XUrveUUqZ1+cY9fLz+X3PquYnAOQ5hdptTe70O1FIFENjwnVkly1JxMm2IzPOu4DRMlCysiw0EXRqtt94I42YBB3uW2TxzKBZIppozkzjN4FxQu7ncHkzVwro/H10EKYzNAVexuR75lVObTcDSCkBoCAHGAvYclwO3Vov6mxg7rXEUyPNv2XcCR54t+B2CqKZTK6FRvzwt+A7419ZiHQa9czTMCwRHsSJ3xXRa8Oko14Ru+oSmg6kZnPruj6+yWung+FYNHzw38wyHrPOOiCejyZNjk6vwjuNhXx81WequaNCODqgjNM1PjpMfjfBzByHDqK8zG/51UwtnxFEmfs/d0VaxmOd5/fzN9/afvKTNFziOaztpAO0m/95nXyprAlMBakTyMpH0nmCDR26qZAnSFGPzDV2fD6XZ+j0ugaTP44OrNeo/Cd9/dv3zX8fncqiaT/MNeaZE4Qp5/Pe6WA7hwUCV0R0qfrTrNvu4DXwKZntSOcREExaH+c5ddAck/Tx+qNTzOfT+Zy8PNd6jkt7YgbhlL7u7UtUd64Pz1B+4bFj1vKqNblKRn8VP/quWV1A3E26zblPp31+Txme45yBFukif059e36eI0OU3Um3OBfDaW9bCrhVP0x5du2k0xrbcjS8xjmkZGxlu+WFBWh+daah/KHu9jzB0ZHX2lMqWk7gm4YwOuWr3Heu24m+aofXI+rmmtc7z9JAa+oQ/z117Xw+jq7bY8LnJ1sxY00Lw6S76cxqYdsKQOr7ACjN9hh4rGMVc4xh0agDt4K/0K2zwY0wPHfVLSMGsurs9h0knu5VK75ucJfzmJNBKX3Sznyd19qgQ2iz6xb3xPaxHu6DK36sBNzqfruvdR6WxkMCouHvHcuVa73aYVUn1LgBKKRACtOkostql/MBoq0rjw9YzmaJbd69FxoH5AkkO1sXgMb5l2k+5L7YuhM/qvw/zq2m0/n9AjzXzZSCntgPfePmdu169uBWxZcl5DUKO0nn7xwf1PNlvK7xXuEWjTNtbB7RmVyCap393W1Hy2rp0N6nGH12Wk3QBdIND3xP+GD30ess0M5s2vNmr67p51lV171u0gG7j1lqwF/rWGflphkr4FbwAmjawZhdtJGFykzmVJP9SC4SYXv/nCzqzPabpNgz4mQM62zTrF81X+qTVJAR7y293fyrji9w2KWwDLCaW1H6vvdZcM+xqDUguQJGrSAEs1mbPpElg8ma9mfFz82b8kPtZd6zyHbSbx6qZlYPik8FopGOvDr6krF6PFB0Tu7uEuL2PXJ28QoG2V9FnqnqiJKLa11JXwZvBEFbdzS/WcKubxPMhMysPfkJlARgx2dDTOlxhJ3rcmIzuw8e1hYAdWzhhDO2EgKm2SufrLGnFSTUnG1lt27SJ6laLGX7F+twv4EyOKgW7GJ78Is3t+++8vnt7N/+qz++vHt5nat3baUj6oTYnzjPud1bmHcHMAVrZ7ZR316ZtBHNOwLf3ejb2Ws0URDpV0q8N/AXIGhlUAzbGlYH11JKHRMdsXkdQvD++3cT8WpgeO/uvWXIuvGLoFOhIXWeDexN3GYoFRHCjpK832c06jRpeDX0KjeBKkJhNOzoiNW8zs6227duZUFbmLO41wosHjNeR0dhOmm823dN5zpOVQTINZrRZEtWuQcaT1A8nbrpZOjUFljrcuQCZofMyA4OqoFIavLjdHTEsQVpp9vBmZnXloLsvVm+fzrMKgV5x3fwW17xeTqoE2TNZ7lWE3Do5B0d/fmMed8EFkcg4TN85/wtb7H2Og0qRtZnZs+9r9aGMFYHSDDYBHdcM4MYzmGu8ZRb6TPn5FivGrOBnfmd75w0n++bTuy8z8+dk7x3BI1Hx9axqm98jmvhO47gcfLCXPt671iQOf8jP8xnXAW05FPHJk3mNpGTNWy5mPSaTpN85GcT4B/XgGsEWUf+0w5MfeIYy7SflHCt8q0ZtHHuC5i1xh3gfHcWdocNHbUi3zzDgKe8PoGe3TYnnRd4aydAXTLee+TjzC36J469wKAj5yObfsrnyWw4b+htAx0+99/rSI58n3MEQ4+MN7attnoQlC4ei42i+/8a06qucRxmpMwS5GD7AIYJbuf5lbFvCUTGrsbB29e4gKXrHOczvu7Yo3eg684r5YSGluUX9D5HHaA9A2GzlareWfRuA7A76zbvSelf1lS/o5pOjUY/U+8f9bClgzNYUdmpAUT0O7J/sB3cHkkFtXUsB63KxnXGUL+heLQD8WVdG4DqaJdOqmMF2841OKoAQDmIZpcbOBWoMYOJI3ytjmqJvm56dwdZfCZlaMlFek+c6IdY3HIwdx+gs5wnYLeV3X72ZgOIXb7N1Mz9w60fADwlDwUwUqXDItY+1/q8idTOetHSLGkBOhzi3G+H3FpjgEfvt0Y/8B/buHbbbsMnM3e9R7FAKEdLnbE94F5df49qo4v7G8CaR967eLBt129s12/e3s5vsRUvjJf5L1wdm3r6U2C+wYwyG/tjyW3kNza8q0S6ZDbzynsEs2F2s+JL9pWRpQuzSNMWukd5D2yVHC4QrSQV4Oiso9nQvDdpQ8BgEh/x50uuGpiTesvzw1sJCJnAiJctL1UeOPsTGwxFnAgq2POnc4oB5Q6h9wmzpUr/UFBW/GyEasikNjp7QOPXFj26idbSDYDmFbQp+W3Q5bjD50kC8BxAZCoOK9TVGdZ1HvZewVEnwQTsBtina/FuzzqYmpWTv6Iz9+AIf/SPvYnkOW20Ph1Z2RpjH91Ttmdfr9ioAOIEJSqw0tEIA4gG1ipQ5nF2lWTq/jWVaU5woNa6wbfBrv2eygCnH069Z9+OmkrcwhelFgP8s+c5AcEKaFQTwa06IYOtmEsFl6QFnNVl32RuAbfn18+2+794Y/vuV17ezv7sT//o8sG1m9vDjjhpGARBPJDyXvaXkrklW1NOdDefEtjN6yX4BCNHgzOdSh2WJfCd9u5S5bn/bjpOXG+pMc8jY+VZqLMj6VQ9XH/z1u0wL0zPIcCXl9t777/XGb8VWSP6oKJlzgIJ9mRMUDGdx+bRPbWu8k9NfqQqi9+RpBZgI8HuIYa+2a/Qin6cNcczZ7ZqgrBpzKMTW+EcOp5NJ386ijHQySoISpifylHHWwMZx22V9OxKdGSTlgHsc77KoeqNDvlyj3SVQ9TeS4IicXgMtPis+X55IurBOPtYx+GAleGbUbXxnTy5v7+F+SqwIs/KW5OGk7Z+P4HCLM+bYG06XK7d0TmLI7PKjQS0Jfh97ACZeQMevn/xSBRKKdcGt3Ns0uAIwiY4nHSSVs5pGldp4r2eFS2w1QmcesJxTp6eumPKms+VVnOuGtsFQqajWnfsQQFLetRl8tik/RE8F8/LO+2YTz1TkfyWcwFFRV9Ht8zdMHUkeDdgORCVNQAADUBJREFU5bR+sP+Be4jiRKTMJ1Vp7dTYm0CnsiOpMdTh+3II971PkRHpLz09zmE6wVOXiOpPAgHtzFlalmF5buwCTKHp6jS51jNjCc+kfEo+cV+ZqMISw8mH4f3hdTYxJ494/1FfLsC0Druv+bZB19na13dkiYp25ZRkTj47OjEgfdq3imR3B3QbQFH2WA7FQwINMd5xErt7aTkoKRPbAxpmidrT9rmhYZc3loO8SuTitCQTkXHb3bTPbu8s0UkGROLEF+1MR1dsDS9/dbyNnGnPchTLOsaj/LR2is2MmFFLVrfHx1jG0TG7Ix3iJEBnCffoLErZ4Z7ts3FJl+tlL2zsw34Oa9tIm7Qo+3upXBIzdR9rWSV1vD8f1ZpkjdPwqqMUe2lwNE2uy9C782hlrejOmnsEZDNgJqAL6OgtWjimD7LXUsc1vNa80Top4HYlFlIem+YxgthVLtjAcc8cthMsKGxQnaqqsY2sg9DyldVQe4VFNXnJ3lOq49xTW6WhgrsHD8oBDs8Q7Inc7A1pWg9Wpg1QUfIzjoShVLY6OKeSLP051HGhfc6gJtuUPjDFjwC8zpixMO+988saQ2WbGNu18+3p517Ybj3+1LbduL1V4rZ9uMh5tMHcynex6+zInU16pl2xvLzG0ftM3bK10/YKvy3BACt72ovp8eQ4y+BQgOZuT/ctTAkcpbGrHeH7ut76V2XD+qIFNJVhdGJn2rpZkOcGW76dwFDWQF4tdtvLiJPVS2BsbU9sVVDjvX7ePqZbAMzIdjAnGdZ0kTfIYfBI+hpgil67tl3cu9d+ZpI29/dzVDuR00eQZj59RjbNPkc3bPvQ1Bw7+eOZyKtTc3cr1rdveQ/47WRLg/1Kvh3OiN+rbnpfqXb3rBuC7jasQV/sXnhhrzoqXshWlB2btP2dDUnjc6BzoPl5QGXTvHTZaIC4n8nbfkPZtqItvYmSDIQo2WLDyRGpMql1r1L0ANjyRTsJU5n+PuKUwFzs7OV24/xm8RCyC43wWUjccU3WO0GZ8h+Kz3qPdG8nuOC1Zb8ebOcP7m0/+tZr29mf/as/LnB7cUVkW2DH+afsvwPcWmNd0RyNZBtd2zNPsKGDyG9BKs63jotOk++aDhUCd+/9u7U31TbiGnjLKNn3J/CBkEYdZttxnx1CctzOjWoUYIRKZTCZrAxvE66ypCd7idbxD/PZu3PagNQu0Ufn3Ai5750gQAZSaU6QcQJC25nanZ3DvrvlGHZMyGxPG5Zao93RXK2+LQs4AvYJQI4gwjWJkpmHfXdEuQ9Sr8h18WbKq2utdZiW57gilmZs+7tJi+WIx9gaCdPx1u+a/JTyFsPuA4o0StifMUpIJpCcvKxiLqM8OnjOtdbRnSBp8ntGkKh2IlgdAOmhTZDte7w/CimOlXybwEPK0OHvmZHbx9D7yEoxXqSRgaVBylGt5wh2aTx2kHoARI5tOojSYX9vl7wn8xCFldkf496hZ31/xXv2NRgOYz1npHNWdqId4I4BB6wkMtguZ3THXmLYYzLA0uVX0cB5R6n3USq5B6z2cPBpGbG0i+wG8Alwy5HvEk11Rc1PYKfj3bRIOdFyUBPZXzQ83Vt+CihDNyPsiYwq09Iv1xhQyvXy5Wm6rPedjbP79jVrYu0ZlhL4pp3gviK6GfseLOsGJHbExQmqMsHWvYJ9gwbF+xpmtq/0XnuBf9alwUzQTNadfVd7o5l+xowWC0D20t0++NGMQPPmBGwJWEb2IiMBjQG9KW9zm0aN+eGDPjs9Ee2UqyVbV7okSC7j7SZ8dQa9/GhQY2+k1FnjPnWg7qv3Z73NmiZYmP1nu27qfV1Zts4gq8P3bKjdikeGpIMlxTN1Fm0yAurFgMOzcrgdQ4GpLu2MSLk+HdBEp8F/DRjruIo6szQgrWxS64492NSifHGhfFXZ2O6kCRyLf/pIIUFpshjkuDuz3KC3ZLU1RI39us1peh9zgcSMH9AkyER21ODl79T2n9rwVcdUiIhyzFR40cZMxTSdbVGn7P5IdcC/v5cbBqTmTQDHe5yt2vvxKrjrc+gyCtirBeryRrNstS50C77oMWduxbMd1FFfQAO3ZnksjEEIvyubUWfLJhCTuWRPK81rPMGCjI9buhIc6x4gONvXrm33yKR6vmztiaWctXtx1P7YLkPkTuRqb1JDWSeVbX02cmXI4sjjZIc3bU5DWXoDGvbVXmcrEzQ8227cvLVd8JxHHts+/Xu/vz3x/Ee2h+eA2xLiXZe1YowNa91lqXsqIdKJeepFTdQK5Xf359lfARnnxAizoHtFBbKwegEItOJHJWiiLSjb2XIRXhbcdiltg4PsOX6w3Twn8BBwK60NnpTNM6hmlrmB1QKsoTPZ8Kq9q6BIsnCUQeetZi/JwvWa7pm6VJPZvRr9WHOpEudukFRy2gHEvVTbvbRr3/UtAhxk8+gVci+yqQ2Jn9NbErqSJL8C/MtWj/31sXmr7BcdnGZK7cMOMF+y09dHt9rdPbygH1l80fvBizdqD+zFdt68hXwYGC0d3lULVV4+ehJZ9cn1gsyqQugAVJUwV8bzovbz7mG9y622K+qzFa9Sll9j6u7IO+1DL56F/ol/EVoRkBLTMX4qS+k7VMdWtl03yHXzJqenZFsl+p0s7F2a9J7fqM95xw2O22pfmO+r8vB8ndtbNK39u+jNyDg65kbb/ffRtYmebLeunW1v/uj729m//tM/vry4fmvfXL0WaJ2dyDE0ZEU9X7QEpo9z0dnkMwGVZavTua9ICmD13r3KBANY/d4sSAHWO3dq71/tf+3I43vvvndyfAPPAqByza2bt6r7a5iYZjcctbBKa+sg7b3syEN/Y7lKuVoqtDN4lLN7WKBiRYM7Sqvz0r75DqyPwFPH8QhQJkgRLMwMiPTU4awN2a1UpjO6O/kzo9sKTYfaMc7fMEApEgSxu54lEtnlymMvRxntsbFcOOKm8QlAoFExLuUrfbxTDG2iZnsmagDblCR1NmCedUzEsYXKiJ30TeQozzOIYoZ7B18K6WgGUvMbe1vi944yOBwqstU933K62yBGwSzDUgrEjPgwYPX+0TnU/SHSd1+H9rsD8JJNC6BMhs3opHwhD0kLnydErEgXhqVKOS+3u3fvbTdv3NojeHP9LbVD+ZZibAePdT4Gcfb7Btgzw6D93BtDdOlP7cWpSPJyhAUaqZJIGYuZhorWtXPgvGYpzCyVZFmNXmdfSfL0pTQt8et9NQHQfeae+8Oa9/fSvpHVSmSwo7dtdDEucU6i0FeUfmVtOg21VTy5OzWW29uhfWUxYCjrnUYLUdz2DSiHwC7eraTz2Tojr2jR2ahzMz8e9N4OYenhbps/x9HYpQNKyWDsmdwom3YMU0KWe+3+mTVTF+06qr0o5TDr12eTjnEHI0dmdPDrOKzRYCQVG53ZGiWedLmtci6bzHWiurJXQRh7WVTmaACjnZaZjTJrVnYlzX9qTPtxdmZeuyywAxKn8mPWPBnmyDw2ghKvzrju++qj+7Q1XHvzFsb8cvvlO7/crl3HVnnsAYZfSBUyBYtDp62ySSl/67Uyi9TOl7yUMT1sR6B9XINJTf40HxTsp7leslnhT0BgeC0g7LxKnFtP1TFm0D7OZumPlo3a8iDozTD9v/Ban7VoUCI6pJuhdKf88HscyIt79wucnZ+lQVa9pzJ4VuXkXEromoxqBzGwHcgszjHlbHv10sXG0XRmyrjnAXst0YMP4gTyLHwdt1Il1hQQe+/+3c4YZP724OC+Agk3b3TMLLLy4P5yeKt7L/s3+0zUAnFFQ8ppEwDBqStgj2ym0rHpt4I0OJU4ggZNCjziUFbJXkog9TG4izkWMF0PbBYyILKypNWL4+HldueROx16iIVi60rZJ3RrNXVJYLV0PXvoyuYnyIEvZgDZICP0vNX+XNkZs0PNZ5WN7ZQ+pcHo3Mo+sb+PKiQ6siJn1ZW1szcV1FvBhMreXlLJF/8vx+01TxQd7tf37GFmqJYDV31A7/utrOf5ze3edm07f/yp7Xf/4DPb7Wee2y5vPLI9gAcrDtvl5WSgkN1h77OVMUFDA5erN8tpk0NtwfQbS3/aU6V92JRjdii4/LvWOV1KWuB2ZAoNKkZHjzN5rQQphRkQaqCLkmActbxnBWz0T85KAWWjdZW00oypegAAQqKoErwJvxqUi15NEAXAmrXPMWsBSOH3kruHD6pxK9sDLzgepu0nvFE+aDUVDTBljpz7jb9PpWbp1Zs396BIAcSL/o/MYZWsnxcfwV/oJbdgMWZ4JdhydWNGXipxUNUVfQ6u2cLOXvLe7N3N2hYPeuxd73tffXrQURfBEh0gdzsC99HZ20THSoolMFBbUtB/VZEQOSRLGVCe5AD3IL/4sOkSjiySPX1Q9LWyB5tjtjc+bkrO1RmR7TQE5keACs3LFncyJaC69eD1VHlCUz6vKqo+EQA9iG30x3JkAhCsB/ittixcbnVKTAJrukrtk5k5Pgfcsof3eskePhCgOvq/nbyza9sN+Pj++9v/B7/Q5QzDQz0h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B9EBFA-A2D9-4680-8648-F18027A316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7" y="1628800"/>
            <a:ext cx="5472608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780928"/>
            <a:ext cx="878497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государственными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органами власти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 вопросам не входящими в компетенцию муниципального образования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Глава МС МО п. Солнечное    Сафронов М.А</a:t>
            </a:r>
          </a:p>
        </p:txBody>
      </p:sp>
      <p:pic>
        <p:nvPicPr>
          <p:cNvPr id="4" name="Picture 2" descr="https://cdn.turkaramamotoru.com/ru/flag-solnechnogo-sankt-peterburg-5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8640"/>
            <a:ext cx="3525522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86E157-CDBA-4983-8789-E2C24A59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r>
              <a:rPr lang="ru-RU" sz="2800" dirty="0" smtClean="0"/>
              <a:t> Утверждение социального автобусного маршрута </a:t>
            </a:r>
            <a:r>
              <a:rPr lang="ru-RU" sz="2800" dirty="0" smtClean="0"/>
              <a:t>№304 с маршрутом перевозок </a:t>
            </a:r>
            <a:r>
              <a:rPr lang="ru-RU" sz="2800" dirty="0" err="1" smtClean="0"/>
              <a:t>Зеленогорск</a:t>
            </a:r>
            <a:r>
              <a:rPr lang="ru-RU" sz="2800" dirty="0" smtClean="0"/>
              <a:t> вокзал – Сестрорецк 38 квартал (по </a:t>
            </a:r>
            <a:r>
              <a:rPr lang="ru-RU" sz="2800" dirty="0" err="1" smtClean="0"/>
              <a:t>Зеленогорскому</a:t>
            </a:r>
            <a:r>
              <a:rPr lang="ru-RU" sz="2800" dirty="0" smtClean="0"/>
              <a:t> шоссе).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Объект 5" descr="Изображение выглядит как небо, внешний, доро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46CB376-B6D9-4A85-9367-35C2CD662E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75606"/>
            <a:ext cx="4038600" cy="4375150"/>
          </a:xfrm>
        </p:spPr>
      </p:pic>
      <p:pic>
        <p:nvPicPr>
          <p:cNvPr id="8" name="Объект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009A822-09F3-4A7F-BDE0-ACC7274F4D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75606"/>
            <a:ext cx="4172272" cy="4375149"/>
          </a:xfrm>
        </p:spPr>
      </p:pic>
    </p:spTree>
    <p:extLst>
      <p:ext uri="{BB962C8B-B14F-4D97-AF65-F5344CB8AC3E}">
        <p14:creationId xmlns:p14="http://schemas.microsoft.com/office/powerpoint/2010/main" xmlns="" val="180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EFBC9E-7EFF-47F7-AF1B-C1FB8F3C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Произведен ремонт дорожного покрытия конечной остановки автобуса №306</a:t>
            </a:r>
          </a:p>
        </p:txBody>
      </p:sp>
      <p:pic>
        <p:nvPicPr>
          <p:cNvPr id="6" name="Объект 5" descr="Изображение выглядит как дерев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B682D1F-937D-401E-B818-1C9C1D0EA5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 descr="Изображение выглядит как дерево, внешний, дорога, пуст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43FB573-74ED-40F0-8AFF-B2D1A79545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600201"/>
            <a:ext cx="4464496" cy="4525962"/>
          </a:xfrm>
        </p:spPr>
      </p:pic>
    </p:spTree>
    <p:extLst>
      <p:ext uri="{BB962C8B-B14F-4D97-AF65-F5344CB8AC3E}">
        <p14:creationId xmlns:p14="http://schemas.microsoft.com/office/powerpoint/2010/main" xmlns="" val="7033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966583"/>
              </p:ext>
            </p:extLst>
          </p:nvPr>
        </p:nvGraphicFramePr>
        <p:xfrm>
          <a:off x="539552" y="620688"/>
          <a:ext cx="828091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7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Расходы на содержание: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Местная администрация МО пос. Солнечное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19 070, 2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19 053,1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совет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   2 395,2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 2 388,4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ВСЕГО  по ОМСУ: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21 465,4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21 441,5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3429000"/>
            <a:ext cx="82809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Общий объем расходов по предметам ведения в 2021 году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составил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38 998,8 </a:t>
            </a:r>
            <a:r>
              <a:rPr lang="ru-RU" sz="2400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99,3%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План –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39 166,7 тыс. руб.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EFBC9E-7EFF-47F7-AF1B-C1FB8F3C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По инициативе муниципалитета </a:t>
            </a:r>
            <a:r>
              <a:rPr lang="ru-RU" sz="2800" dirty="0" smtClean="0"/>
              <a:t>был сохранён автобусный маршрут 306 маршрутом (Сестрорецк</a:t>
            </a:r>
            <a:r>
              <a:rPr lang="ru-RU" sz="2800" dirty="0" smtClean="0"/>
              <a:t>, Курортная </a:t>
            </a:r>
            <a:r>
              <a:rPr lang="ru-RU" sz="2800" dirty="0" smtClean="0"/>
              <a:t>улица- детский Санаторий Солнечное).</a:t>
            </a:r>
            <a:endParaRPr lang="ru-RU" sz="28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9552" y="1600728"/>
          <a:ext cx="3960440" cy="4564576"/>
        </p:xfrm>
        <a:graphic>
          <a:graphicData uri="http://schemas.openxmlformats.org/presentationml/2006/ole">
            <p:oleObj spid="_x0000_s5122" name="PDF" r:id="rId3" imgW="0" imgH="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16016" y="1594826"/>
          <a:ext cx="3600400" cy="4605000"/>
        </p:xfrm>
        <a:graphic>
          <a:graphicData uri="http://schemas.openxmlformats.org/presentationml/2006/ole">
            <p:oleObj spid="_x0000_s5123" name="PDF" r:id="rId4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033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DA5B119-88A7-4F72-A81C-C1C1F726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Благоустройство родника </a:t>
            </a:r>
            <a:r>
              <a:rPr lang="ru-RU" dirty="0" smtClean="0"/>
              <a:t>на Ленинградской улице</a:t>
            </a:r>
            <a:endParaRPr lang="ru-RU" dirty="0"/>
          </a:p>
        </p:txBody>
      </p:sp>
      <p:pic>
        <p:nvPicPr>
          <p:cNvPr id="9" name="Объект 8" descr="Изображение выглядит как дерево, внешний, земля, пар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DCE26F2-2DE6-46A8-945B-91C25D6B2B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792736" cy="4525963"/>
          </a:xfrm>
        </p:spPr>
      </p:pic>
      <p:pic>
        <p:nvPicPr>
          <p:cNvPr id="11" name="Объект 10" descr="Изображение выглядит как дерево, внешний, земля, пу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5C6E0BFE-E9FA-4D9F-A9E9-414FC434B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1"/>
            <a:ext cx="4038600" cy="4525962"/>
          </a:xfrm>
        </p:spPr>
      </p:pic>
    </p:spTree>
    <p:extLst>
      <p:ext uri="{BB962C8B-B14F-4D97-AF65-F5344CB8AC3E}">
        <p14:creationId xmlns:p14="http://schemas.microsoft.com/office/powerpoint/2010/main" xmlns="" val="23752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0400D7-FB80-4426-B999-276FD25C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21014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Установка нерегулируемого светофора на </a:t>
            </a:r>
            <a:r>
              <a:rPr lang="ru-RU" sz="2800" dirty="0" err="1"/>
              <a:t>Зеленогорском</a:t>
            </a:r>
            <a:r>
              <a:rPr lang="ru-RU" sz="2800" dirty="0"/>
              <a:t> </a:t>
            </a:r>
            <a:r>
              <a:rPr lang="ru-RU" sz="2800" dirty="0" smtClean="0"/>
              <a:t>шоссе</a:t>
            </a:r>
            <a:br>
              <a:rPr lang="ru-RU" sz="2800" dirty="0" smtClean="0"/>
            </a:br>
            <a:r>
              <a:rPr lang="ru-RU" sz="2800" dirty="0" smtClean="0"/>
              <a:t>утверждение плана на установку стационарного светофора и шумовых полос в 2022 году</a:t>
            </a:r>
            <a:endParaRPr lang="ru-RU" sz="2800" dirty="0"/>
          </a:p>
        </p:txBody>
      </p:sp>
      <p:pic>
        <p:nvPicPr>
          <p:cNvPr id="8" name="Объект 7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08117BE3-3019-4517-B002-EA109B1BA3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60" y="1600200"/>
            <a:ext cx="4191000" cy="2736304"/>
          </a:xfrm>
        </p:spPr>
      </p:pic>
      <p:pic>
        <p:nvPicPr>
          <p:cNvPr id="10" name="Объект 9" descr="Изображение выглядит как текст, внешний, дорога, ночь&#10;&#10;Автоматически созданное описание">
            <a:extLst>
              <a:ext uri="{FF2B5EF4-FFF2-40B4-BE49-F238E27FC236}">
                <a16:creationId xmlns:a16="http://schemas.microsoft.com/office/drawing/2014/main" xmlns="" id="{DEC0C957-F517-4F83-814D-0ECE2C8954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994224" cy="5141168"/>
          </a:xfrm>
        </p:spPr>
      </p:pic>
      <p:pic>
        <p:nvPicPr>
          <p:cNvPr id="12" name="Рисунок 11" descr="Изображение выглядит как внешний, дорога, сцена, пуст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13D94D1-6985-4D13-AC44-A3BE454EE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336504"/>
            <a:ext cx="4197860" cy="24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5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E09291-C49B-43B1-BC63-02B5D1EC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Благоустройство пешеходной дорожки </a:t>
            </a:r>
            <a:r>
              <a:rPr lang="ru-RU" sz="3200" dirty="0" smtClean="0"/>
              <a:t>у садоводства Солнечное от Тенистой к Совхозной улице</a:t>
            </a:r>
            <a:endParaRPr lang="ru-RU" sz="3200" dirty="0"/>
          </a:p>
        </p:txBody>
      </p:sp>
      <p:pic>
        <p:nvPicPr>
          <p:cNvPr id="6" name="Объект 5" descr="Изображение выглядит как земля, дерево, внешний, гряз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A747AC2-4C69-49F6-BA14-F47A46BF02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 descr="Изображение выглядит как земля, дерево, внешний, пу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E583A70-AE94-4ED0-902C-5D47245A1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600200"/>
            <a:ext cx="3576712" cy="4525963"/>
          </a:xfrm>
        </p:spPr>
      </p:pic>
    </p:spTree>
    <p:extLst>
      <p:ext uri="{BB962C8B-B14F-4D97-AF65-F5344CB8AC3E}">
        <p14:creationId xmlns:p14="http://schemas.microsoft.com/office/powerpoint/2010/main" xmlns="" val="9762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37A5E-155B-4EE3-9F7F-EA82F205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Ремонт пешеходной дрожки в районе библиотеки</a:t>
            </a:r>
          </a:p>
        </p:txBody>
      </p:sp>
      <p:pic>
        <p:nvPicPr>
          <p:cNvPr id="6" name="Объект 5" descr="Изображение выглядит как земля, внешний, дерево, ул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B88DF5-B1E0-4895-8938-1447907E93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 descr="Изображение выглядит как дерево, трава, внешний, пу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41D783F3-D99F-4FFB-9075-E64C402D9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56792"/>
            <a:ext cx="3394472" cy="4669979"/>
          </a:xfrm>
        </p:spPr>
      </p:pic>
    </p:spTree>
    <p:extLst>
      <p:ext uri="{BB962C8B-B14F-4D97-AF65-F5344CB8AC3E}">
        <p14:creationId xmlns:p14="http://schemas.microsoft.com/office/powerpoint/2010/main" xmlns="" val="9285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71014-E01D-4CD3-8CA9-66A0637C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Изменение дорожного движения на территории поселка</a:t>
            </a:r>
          </a:p>
        </p:txBody>
      </p:sp>
      <p:pic>
        <p:nvPicPr>
          <p:cNvPr id="6" name="Объект 5" descr="Изображение выглядит как текст, дерев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BA23F09-8949-4474-A6B4-24F1335957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556939"/>
            <a:ext cx="3888432" cy="2188840"/>
          </a:xfrm>
        </p:spPr>
      </p:pic>
      <p:pic>
        <p:nvPicPr>
          <p:cNvPr id="8" name="Объект 7" descr="Изображение выглядит как дерево, внешний, дорога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D23438B9-4F75-4DF4-939B-146AFDACD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19" y="4542006"/>
            <a:ext cx="3610744" cy="2218705"/>
          </a:xfrm>
        </p:spPr>
      </p:pic>
      <p:pic>
        <p:nvPicPr>
          <p:cNvPr id="10" name="Рисунок 9" descr="Изображение выглядит как текст, дерево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AA0FBCC-BA24-4214-9BB3-5F9E53DA6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600200"/>
            <a:ext cx="3888432" cy="276490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2A5B9B4-49FC-4640-AAD2-EE459703D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19" y="1609472"/>
            <a:ext cx="3610744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FCFCA2-DB60-4ADA-B558-F50C459C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Произведен ремонт дренажной канавы около библиотеки</a:t>
            </a:r>
          </a:p>
        </p:txBody>
      </p:sp>
      <p:pic>
        <p:nvPicPr>
          <p:cNvPr id="6" name="Объект 5" descr="Изображение выглядит как внешний, ед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9585762-6CAD-4E62-83C3-C6681C6693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35424"/>
            <a:ext cx="4038600" cy="4455515"/>
          </a:xfrm>
        </p:spPr>
      </p:pic>
      <p:pic>
        <p:nvPicPr>
          <p:cNvPr id="8" name="Объект 7" descr="Изображение выглядит как земля, внешний, природа, грязь&#10;&#10;Автоматически созданное описание">
            <a:extLst>
              <a:ext uri="{FF2B5EF4-FFF2-40B4-BE49-F238E27FC236}">
                <a16:creationId xmlns:a16="http://schemas.microsoft.com/office/drawing/2014/main" xmlns="" id="{DF9B7BDB-6C34-4804-8C5D-76B911868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22632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C4D5DC-FF70-4CEA-B61F-895E03AD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Установка нерегулируемого пешеходного перехода через Приморское шоссе с </a:t>
            </a:r>
            <a:r>
              <a:rPr lang="ru-RU" sz="2800" dirty="0" err="1"/>
              <a:t>ул.Колхозная</a:t>
            </a:r>
            <a:endParaRPr lang="ru-RU" sz="2800" dirty="0"/>
          </a:p>
        </p:txBody>
      </p:sp>
      <p:pic>
        <p:nvPicPr>
          <p:cNvPr id="6" name="Объект 5" descr="Изображение выглядит как текст, дерев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449BE1D-66BA-460E-BEF3-C595C174E4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983162"/>
          </a:xfrm>
        </p:spPr>
      </p:pic>
    </p:spTree>
    <p:extLst>
      <p:ext uri="{BB962C8B-B14F-4D97-AF65-F5344CB8AC3E}">
        <p14:creationId xmlns:p14="http://schemas.microsoft.com/office/powerpoint/2010/main" xmlns="" val="41341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Произведена рубка 28 аварийных деревьев угроз</a:t>
            </a:r>
            <a:endParaRPr lang="ru-RU" dirty="0"/>
          </a:p>
        </p:txBody>
      </p:sp>
      <p:pic>
        <p:nvPicPr>
          <p:cNvPr id="2050" name="Picture 2" descr="C:\Документы Солнечное\Тос\программа развития посёлка\19. рубка аварийных деревьев\IMG_20210621_100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51" name="Picture 3" descr="C:\Документы Солнечное\Тос\программа развития посёлка\19. рубка аварийных деревьев\IMG_20210621_1024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Спортивная площадка Советская 9</a:t>
            </a:r>
            <a:endParaRPr lang="ru-RU" dirty="0"/>
          </a:p>
        </p:txBody>
      </p:sp>
      <p:pic>
        <p:nvPicPr>
          <p:cNvPr id="3074" name="Picture 2" descr="C:\Документы Солнечное\Тос\программа развития посёлка\18. площадка Советская 9\IMG_20210426_153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038600" cy="2592288"/>
          </a:xfrm>
          <a:prstGeom prst="rect">
            <a:avLst/>
          </a:prstGeom>
          <a:noFill/>
        </p:spPr>
      </p:pic>
      <p:pic>
        <p:nvPicPr>
          <p:cNvPr id="3075" name="Picture 3" descr="C:\Документы Солнечное\Тос\программа развития посёлка\18. площадка Советская 9\IMG_20210921_175214 —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104456" cy="2634560"/>
          </a:xfrm>
          <a:prstGeom prst="rect">
            <a:avLst/>
          </a:prstGeom>
          <a:noFill/>
        </p:spPr>
      </p:pic>
      <p:pic>
        <p:nvPicPr>
          <p:cNvPr id="3081" name="Picture 9" descr="C:\Документы Солнечное\Тос\программа развития посёлка\18. площадка Советская 9\IMG_20210426_15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4104456" cy="2430271"/>
          </a:xfrm>
          <a:prstGeom prst="rect">
            <a:avLst/>
          </a:prstGeom>
          <a:noFill/>
        </p:spPr>
      </p:pic>
      <p:pic>
        <p:nvPicPr>
          <p:cNvPr id="3082" name="Picture 10" descr="C:\Документы Солнечное\Тос\программа развития посёлка\18. площадка Советская 9\IMG_20210426_15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80"/>
            <a:ext cx="403244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Отчет об исполнении бюджета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местной администрацией муниципального образования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поселок Солнечное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202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год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Глава МА МО п. Солнечное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Барашкова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В.А.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ru-RU" sz="2000" dirty="0"/>
          </a:p>
        </p:txBody>
      </p:sp>
      <p:pic>
        <p:nvPicPr>
          <p:cNvPr id="6" name="Picture 2" descr="https://cdn.turkaramamotoru.com/ru/flag-solnechnogo-sankt-peterburg-5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3525522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Утверждена единая программа освещения посёлка Солнечное до 2024 года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Михаил\Downloads\Солнечное_ответ от 01.12.2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53198"/>
            <a:ext cx="3816424" cy="5395247"/>
          </a:xfrm>
          <a:prstGeom prst="rect">
            <a:avLst/>
          </a:prstGeom>
          <a:noFill/>
        </p:spPr>
      </p:pic>
      <p:pic>
        <p:nvPicPr>
          <p:cNvPr id="4100" name="Picture 4" descr="C:\Users\Михаил\Downloads\Солнечное_ответ от 01.12.21_page-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30295"/>
            <a:ext cx="3816424" cy="539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turkaramamotoru.com/ru/flag-solnechnogo-sankt-peterburg-5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239" y="692696"/>
            <a:ext cx="3525522" cy="23488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857" y="429309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7373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966583"/>
              </p:ext>
            </p:extLst>
          </p:nvPr>
        </p:nvGraphicFramePr>
        <p:xfrm>
          <a:off x="539552" y="620688"/>
          <a:ext cx="828091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7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Расходы на содержание: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Местная администрация МО пос. Солнечное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19 070, 2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19 053,1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совет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   2 395,2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 2 388,4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ВСЕГО  по ОМСУ: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21 465,4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21 441,5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3429000"/>
            <a:ext cx="82809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Общий объем расходов по предметам ведения в 2021 году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составил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38 998,8 </a:t>
            </a:r>
            <a:r>
              <a:rPr lang="ru-RU" sz="2400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99,3%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План –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39 166,7 тыс. руб.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Объем межбюджетных трансфертов, полученных из бюджета СПб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составил 38 998,8 тыс. руб., в том числе: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9610585"/>
              </p:ext>
            </p:extLst>
          </p:nvPr>
        </p:nvGraphicFramePr>
        <p:xfrm>
          <a:off x="251520" y="980728"/>
          <a:ext cx="8568952" cy="5400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6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Дотация из бюджета СПб на выравнивание бюджетной обеспеченности ВМО СПб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37 948, 9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805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Субвенция из бюджета СПб на выполнение отдельных государственных полномочий СПб по организации и осуществлению деятельности по опеке и попечительству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760,2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96309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Субвенция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из бюджета СПб на выполнение отдельного государственного полномочия Санкт-Петербурга по определению должностных лиц, уполномоченных составлять протоколы об административных правонарушениях, и составлению протоколов об административных правонарушениях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805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148,6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76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Прочие дотации ( возмещение из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ФСС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30758" y="574522"/>
            <a:ext cx="81379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 о контрактах и договорах за 2021 год МО п. Солнечное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4440271"/>
              </p:ext>
            </p:extLst>
          </p:nvPr>
        </p:nvGraphicFramePr>
        <p:xfrm>
          <a:off x="323528" y="1340768"/>
          <a:ext cx="8424936" cy="372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Способ размещения заказа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Количество контрактов (договоров)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Сумма (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 процентном отношении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Запрос котировок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360,9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Открытый конкурс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23 598,7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77,0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Открытый аукцион в электронной форме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3 347,7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10,9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 единственного поставщика (в т.ч. монополисты)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730,1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2,4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Публичные закупки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2 622,3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8,5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30 659,7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ситуаций природного и техногенного характера, гражданская оборона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6939178"/>
              </p:ext>
            </p:extLst>
          </p:nvPr>
        </p:nvGraphicFramePr>
        <p:xfrm>
          <a:off x="467544" y="1556792"/>
          <a:ext cx="8280919" cy="4982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9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3749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494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в установленном порядке сбора и обмена информацией в области защиты населения и территорий от ЧС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Приобретена печатная  продукция: 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Брошюра "Памятка населению по защите и действиям в ЧС" (100 шт.)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Евробуклет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"Памятка ГО ЧС. Внимание всем!" (100 шт.)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 "Огнетушитель" (10 шт.)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Знаки эвакуации (7 шт.)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Огнетушитель порошковый ОП-5 с подставкой (3 шт.)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317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1353</Words>
  <Application>Microsoft Office PowerPoint</Application>
  <PresentationFormat>Экран (4:3)</PresentationFormat>
  <Paragraphs>248</Paragraphs>
  <Slides>51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Foxit PDF Document</vt:lpstr>
      <vt:lpstr>Слайд 1</vt:lpstr>
      <vt:lpstr>Слайд 2</vt:lpstr>
      <vt:lpstr>Слайд 3</vt:lpstr>
      <vt:lpstr>Слайд 4</vt:lpstr>
      <vt:lpstr>     Отчет об исполнении бюджета  местной администрацией муниципального образования  поселок Солнечное  за 2021 год Глава МА МО п. Солнечное Барашкова В.А.                       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Содержание дорог, расположенных в пределах границ муниципального образования</vt:lpstr>
      <vt:lpstr>Слайд 15</vt:lpstr>
      <vt:lpstr>Слайд 16</vt:lpstr>
      <vt:lpstr>Слайд 17</vt:lpstr>
      <vt:lpstr>Слайд 18</vt:lpstr>
      <vt:lpstr>Слайд 19</vt:lpstr>
      <vt:lpstr>Обустройство спортивной площадки по адресу: Средний пер., между д. 5, лит. А и д. 9, лит. А (1 этап) </vt:lpstr>
      <vt:lpstr> Размещение, содержание, ремонт, информационных щитов на сумму 508,5 тыс. руб.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Уличное новогоднее мероприятие</vt:lpstr>
      <vt:lpstr>Организация и проведение местных и участие в проведении городских праздничных мероприятий в 2021 году на сумму 515,0 тыс. руб. «День Победы»</vt:lpstr>
      <vt:lpstr>Слайд 33</vt:lpstr>
      <vt:lpstr>Слайд 34</vt:lpstr>
      <vt:lpstr>Слайд 35</vt:lpstr>
      <vt:lpstr>Слайд 36</vt:lpstr>
      <vt:lpstr>Слайд 37</vt:lpstr>
      <vt:lpstr> Утверждение социального автобусного маршрута №304 с маршрутом перевозок Зеленогорск вокзал – Сестрорецк 38 квартал (по Зеленогорскому шоссе). </vt:lpstr>
      <vt:lpstr>Произведен ремонт дорожного покрытия конечной остановки автобуса №306</vt:lpstr>
      <vt:lpstr>По инициативе муниципалитета был сохранён автобусный маршрут 306 маршрутом (Сестрорецк, Курортная улица- детский Санаторий Солнечное).</vt:lpstr>
      <vt:lpstr>Благоустройство родника на Ленинградской улице</vt:lpstr>
      <vt:lpstr>Установка нерегулируемого светофора на Зеленогорском шоссе утверждение плана на установку стационарного светофора и шумовых полос в 2022 году</vt:lpstr>
      <vt:lpstr>Благоустройство пешеходной дорожки у садоводства Солнечное от Тенистой к Совхозной улице</vt:lpstr>
      <vt:lpstr>Ремонт пешеходной дрожки в районе библиотеки</vt:lpstr>
      <vt:lpstr>Изменение дорожного движения на территории поселка</vt:lpstr>
      <vt:lpstr>Произведен ремонт дренажной канавы около библиотеки</vt:lpstr>
      <vt:lpstr>Установка нерегулируемого пешеходного перехода через Приморское шоссе с ул.Колхозная</vt:lpstr>
      <vt:lpstr>Произведена рубка 28 аварийных деревьев угроз</vt:lpstr>
      <vt:lpstr>Спортивная площадка Советская 9</vt:lpstr>
      <vt:lpstr>Утверждена единая программа освещения посёлка Солнечное до 2024 года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Михаил</cp:lastModifiedBy>
  <cp:revision>32</cp:revision>
  <dcterms:created xsi:type="dcterms:W3CDTF">2022-03-02T06:54:45Z</dcterms:created>
  <dcterms:modified xsi:type="dcterms:W3CDTF">2022-03-03T19:58:37Z</dcterms:modified>
</cp:coreProperties>
</file>